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00A074-FA4D-FF22-8785-D4F66434F3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BAF1BBD-425A-3625-AD7E-BAD7F3810A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CC7C1C7-FDE1-12DC-51FF-74445C62D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5D0FA-7661-4B42-B682-5F4443B990CE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BB0BE06-0CF6-8DCC-A140-D54187729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4A7D899-0421-9103-76BE-10E614F88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D9E4A-BBE8-4124-92DB-DE2F167B5F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2799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5BE6DD-9783-C811-0ED5-0F4920DB0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15244C9-17E1-81A2-7C95-0878BC0C9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2A71E73-D1EB-458C-6D39-0A6B1F2E5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5D0FA-7661-4B42-B682-5F4443B990CE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2A151D3-AF3F-1ABD-7765-00ACA1EEB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F7288F2-3AA0-7B9A-4103-D4FB83809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D9E4A-BBE8-4124-92DB-DE2F167B5F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88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491DD7-8681-A590-60CE-1DF0BEED6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9FD2EA4-0724-CFFC-4B2C-BDC5905A5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2C3C5C9-D20D-98D7-21E1-DD35DF0F2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5D0FA-7661-4B42-B682-5F4443B990CE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6465F0-A236-06B6-2B17-04FA139A1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8F46EF0-1EAF-95F9-0FD2-C46B0CC42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D9E4A-BBE8-4124-92DB-DE2F167B5F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6167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F237AF-ED7B-2FA8-3ECD-D8743C169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2851F27-2C12-2798-B246-66D5C71D4F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855E90E-5F50-5C75-4BCC-B927235351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D7A5D2E-F384-23BB-081A-7185D6212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5D0FA-7661-4B42-B682-5F4443B990CE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E995B12-0370-F77E-E571-8AA0FF578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60DFD01-6DE9-200A-6E32-FB4FE9025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D9E4A-BBE8-4124-92DB-DE2F167B5F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3747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5267B4-DCCB-1EB6-97FA-C5D782064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6F57F3E-00B7-D1EA-C86C-51EFF88691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4A10E05-2C59-DDBC-51EE-F9AF1A99D3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4701BED-967C-2BD6-4333-6C7C500300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8A993FB-AE74-A19F-7107-2F79BCFD55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66C78CB-957E-A4AC-1F35-000DAFC37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5D0FA-7661-4B42-B682-5F4443B990CE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5AB6DF7-029D-6891-28A5-352614888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4DFAA46-872A-88A5-FEC3-E120A813D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D9E4A-BBE8-4124-92DB-DE2F167B5F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3111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E77419-7FA5-A8FB-8B0D-8FFE944C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C4ECEF4-4CDA-D3EA-D967-73D12A76A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5D0FA-7661-4B42-B682-5F4443B990CE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2277B9D-17D7-4920-7C85-A478CE315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603E47D-0FBD-2EBD-4013-25EE06E17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D9E4A-BBE8-4124-92DB-DE2F167B5F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6624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F0701C9-2F7E-1152-5994-C22B8535F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5D0FA-7661-4B42-B682-5F4443B990CE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D4F7176-20E3-F31C-7207-BBE331D74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F4293CC-EC1C-1417-E1D5-44EB06187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D9E4A-BBE8-4124-92DB-DE2F167B5F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0167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82E96E-20A6-C64A-BA5A-F225966FF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C09F2A2-6397-16A8-E059-02C7F2936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4CF6A8F-6F0F-206C-5C1A-C185BFADBB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C235661-6010-BE84-C5C7-8AA90CDEF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5D0FA-7661-4B42-B682-5F4443B990CE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2BFFF18-F234-493C-C8AA-A6D2CDE1C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1D66D4B-DE0C-8AA1-84A4-E1019971A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D9E4A-BBE8-4124-92DB-DE2F167B5F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5367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9704F5-3AAC-43B3-4152-EF1E67EEA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745E63D-81D7-E9D3-6A99-2A796F102E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078E1DD-00DE-B6AA-E4E8-BDA856D199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817B26D-47D9-4ACA-2BD4-298FBEE5E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5D0FA-7661-4B42-B682-5F4443B990CE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B2BD49B-7665-870E-0C41-2A5653829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D4C10D3-4F48-DC8E-7B41-F663F306D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D9E4A-BBE8-4124-92DB-DE2F167B5F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8987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D3E71D-6839-728D-EEDF-A16BFC972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124D874-8A71-6EEC-9AD6-0FE3793EB4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8F1246F-FA08-EC41-CEBA-CADEB6935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5D0FA-7661-4B42-B682-5F4443B990CE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F20740B-FD95-6183-9673-C83E61D4F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2FB1FEE-60E2-63D3-8A11-25B9CA3BA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D9E4A-BBE8-4124-92DB-DE2F167B5F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4432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6EA5E35-E2C4-9D0C-A611-CBC2E93900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B1F5E71-7FF9-6E83-CFF4-47869C26A7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743F707-2AAA-67D2-4660-E6A92EFAD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5D0FA-7661-4B42-B682-5F4443B990CE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86B84D1-3D58-31A2-9650-BABCE123C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BB5278F-660F-85CD-0610-AC0CFE8B1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D9E4A-BBE8-4124-92DB-DE2F167B5F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8228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E02E193-3ECB-DB77-02B9-DA286C19F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40A2B33-C40F-DF82-46C9-13D41E1F5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04A9CCC-CC1F-1073-AC96-04668D8827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A5D0FA-7661-4B42-B682-5F4443B990CE}" type="datetimeFigureOut">
              <a:rPr lang="da-DK" smtClean="0"/>
              <a:t>24-03-2025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E632866-298A-B59D-29B6-92B5F523EC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484869A-B9D1-AB2E-85A2-47294D3A68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8D9E4A-BBE8-4124-92DB-DE2F167B5F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564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41AA0A-B122-089F-1FB0-C3F679B728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Pladetektonik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650DF22-561C-E35C-929B-CEA1DFE596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- Jordens opbygning og årsager til jordskælv og vulkaner</a:t>
            </a:r>
          </a:p>
        </p:txBody>
      </p:sp>
    </p:spTree>
    <p:extLst>
      <p:ext uri="{BB962C8B-B14F-4D97-AF65-F5344CB8AC3E}">
        <p14:creationId xmlns:p14="http://schemas.microsoft.com/office/powerpoint/2010/main" val="3587061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33C23DD-71A6-8C0C-3EA5-BAC8F3605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6" y="457201"/>
            <a:ext cx="4456339" cy="620486"/>
          </a:xfrm>
        </p:spPr>
        <p:txBody>
          <a:bodyPr/>
          <a:lstStyle/>
          <a:p>
            <a:r>
              <a:rPr lang="da-DK" dirty="0"/>
              <a:t>Jordens opbygning</a:t>
            </a:r>
          </a:p>
        </p:txBody>
      </p:sp>
      <p:pic>
        <p:nvPicPr>
          <p:cNvPr id="8" name="Pladsholder til billede 7">
            <a:extLst>
              <a:ext uri="{FF2B5EF4-FFF2-40B4-BE49-F238E27FC236}">
                <a16:creationId xmlns:a16="http://schemas.microsoft.com/office/drawing/2014/main" id="{B57EF429-7B2C-64BC-1629-EF4D83A4DEC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280" b="2280"/>
          <a:stretch/>
        </p:blipFill>
        <p:spPr>
          <a:xfrm>
            <a:off x="5194073" y="767444"/>
            <a:ext cx="6843703" cy="5403850"/>
          </a:xfrm>
        </p:spPr>
      </p:pic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55B6A739-21BC-05C8-4B1E-7F3C1D61B7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5686" y="1160237"/>
            <a:ext cx="4878387" cy="5011057"/>
          </a:xfrm>
        </p:spPr>
        <p:txBody>
          <a:bodyPr/>
          <a:lstStyle/>
          <a:p>
            <a:r>
              <a:rPr lang="da-DK" dirty="0"/>
              <a:t>6000°C i Jordens indre</a:t>
            </a:r>
          </a:p>
          <a:p>
            <a:r>
              <a:rPr lang="da-DK" b="1" dirty="0"/>
              <a:t>Kernen: </a:t>
            </a:r>
            <a:r>
              <a:rPr lang="da-DK" dirty="0"/>
              <a:t>består primært af jern, men også andre tunge grundstoffer og radioaktive metaller som fx uran</a:t>
            </a:r>
          </a:p>
          <a:p>
            <a:r>
              <a:rPr lang="da-DK" b="1" dirty="0"/>
              <a:t>Indre kerne: </a:t>
            </a:r>
            <a:r>
              <a:rPr lang="da-DK" dirty="0"/>
              <a:t>fast pga. det store tryk</a:t>
            </a:r>
          </a:p>
          <a:p>
            <a:r>
              <a:rPr lang="da-DK" b="1" dirty="0"/>
              <a:t>Ydre kerne: </a:t>
            </a:r>
            <a:r>
              <a:rPr lang="da-DK" dirty="0"/>
              <a:t>flydende – elektronstrømninger i den flydende kerne er årsag til Jordens magnetfelt</a:t>
            </a:r>
          </a:p>
          <a:p>
            <a:r>
              <a:rPr lang="da-DK" b="1" dirty="0"/>
              <a:t>Mesosfæren: </a:t>
            </a:r>
            <a:r>
              <a:rPr lang="da-DK" dirty="0"/>
              <a:t>relativt fast pga. trykket </a:t>
            </a:r>
          </a:p>
          <a:p>
            <a:r>
              <a:rPr lang="da-DK" b="1" dirty="0" err="1"/>
              <a:t>Asthenosfæren</a:t>
            </a:r>
            <a:r>
              <a:rPr lang="da-DK" b="1" dirty="0"/>
              <a:t>: </a:t>
            </a:r>
            <a:r>
              <a:rPr lang="da-DK" dirty="0"/>
              <a:t>den svage sfære. Plastisk pga. varmen og mere tyndtflydende end mesosfæren pga. lavere tryk. Det er dette lag </a:t>
            </a:r>
            <a:r>
              <a:rPr lang="da-DK" dirty="0" err="1"/>
              <a:t>lithosfæren</a:t>
            </a:r>
            <a:r>
              <a:rPr lang="da-DK" dirty="0"/>
              <a:t> glider ovenpå og som ”fodrer” vulkaner med magma</a:t>
            </a:r>
          </a:p>
          <a:p>
            <a:r>
              <a:rPr lang="da-DK" b="1" dirty="0" err="1"/>
              <a:t>Lithosfæren</a:t>
            </a:r>
            <a:r>
              <a:rPr lang="da-DK" b="1" dirty="0"/>
              <a:t>: </a:t>
            </a:r>
            <a:r>
              <a:rPr lang="da-DK" dirty="0"/>
              <a:t>relativt fast og kold. </a:t>
            </a:r>
            <a:r>
              <a:rPr lang="da-DK" dirty="0" err="1"/>
              <a:t>Lithosfæren</a:t>
            </a:r>
            <a:r>
              <a:rPr lang="da-DK" dirty="0"/>
              <a:t> er i alt ca. 100 km tyk. Oceanbundsskorpen udgør ca. 8 km og kontinentalskorpen 20-70 km af </a:t>
            </a:r>
            <a:r>
              <a:rPr lang="da-DK" dirty="0" err="1"/>
              <a:t>lithosfærens</a:t>
            </a:r>
            <a:r>
              <a:rPr lang="da-DK" dirty="0"/>
              <a:t> tykkelse.</a:t>
            </a:r>
          </a:p>
          <a:p>
            <a:r>
              <a:rPr lang="da-DK" b="1" dirty="0"/>
              <a:t>Oceanbundsskorpen</a:t>
            </a:r>
            <a:r>
              <a:rPr lang="da-DK" dirty="0"/>
              <a:t> har en højere densitet end </a:t>
            </a:r>
            <a:r>
              <a:rPr lang="da-DK" b="1" dirty="0"/>
              <a:t>kontinentalskorpen</a:t>
            </a:r>
          </a:p>
        </p:txBody>
      </p:sp>
    </p:spTree>
    <p:extLst>
      <p:ext uri="{BB962C8B-B14F-4D97-AF65-F5344CB8AC3E}">
        <p14:creationId xmlns:p14="http://schemas.microsoft.com/office/powerpoint/2010/main" val="1945730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9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CE15B0-1C01-B35A-0525-21CE1A20B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743"/>
            <a:ext cx="10515600" cy="1570945"/>
          </a:xfrm>
        </p:spPr>
        <p:txBody>
          <a:bodyPr>
            <a:normAutofit/>
          </a:bodyPr>
          <a:lstStyle/>
          <a:p>
            <a:r>
              <a:rPr lang="da-DK" dirty="0"/>
              <a:t>Teori om kontinentaldrift – 1912</a:t>
            </a:r>
            <a:br>
              <a:rPr lang="da-DK" dirty="0"/>
            </a:br>
            <a:r>
              <a:rPr lang="da-DK" sz="3100" dirty="0"/>
              <a:t>Alfred Lothar Wegener 1880-1930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E80FB35-FDB6-7620-B134-B75C212722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67175"/>
            <a:ext cx="5181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i="1" dirty="0"/>
              <a:t>Hypotesens argumenter</a:t>
            </a:r>
          </a:p>
          <a:p>
            <a:r>
              <a:rPr lang="da-DK" dirty="0"/>
              <a:t>Atlanterhavets kystlinjer passer sammen</a:t>
            </a:r>
          </a:p>
          <a:p>
            <a:r>
              <a:rPr lang="da-DK" dirty="0"/>
              <a:t>Samme geologi på begge sider af Atlanten</a:t>
            </a:r>
          </a:p>
          <a:p>
            <a:r>
              <a:rPr lang="da-DK" dirty="0"/>
              <a:t>Skurestriber fra is med samme alder og retning i Sydamerika, Afrika, Australien og Indien</a:t>
            </a:r>
          </a:p>
          <a:p>
            <a:r>
              <a:rPr lang="da-DK" dirty="0"/>
              <a:t>Tropiske og subtropiske fossiler i Nordeuropa</a:t>
            </a:r>
          </a:p>
          <a:p>
            <a:r>
              <a:rPr lang="da-DK" dirty="0"/>
              <a:t>Fossile ferskvandsarter i Afrika og Sydamerika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466DD26-D715-2C7C-9668-E5E09BB537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67175"/>
            <a:ext cx="5181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i="1" dirty="0"/>
              <a:t>Forklaring på kontinentaldriften</a:t>
            </a:r>
          </a:p>
          <a:p>
            <a:r>
              <a:rPr lang="da-DK" dirty="0"/>
              <a:t>Kontinenterne SIAL flød på oceanbundene SIMA (højere densitet)</a:t>
            </a:r>
          </a:p>
          <a:p>
            <a:r>
              <a:rPr lang="da-DK" dirty="0"/>
              <a:t>Bevægelser pga. tidevands- og centrifugalkræfter</a:t>
            </a:r>
          </a:p>
          <a:p>
            <a:r>
              <a:rPr lang="da-DK" dirty="0"/>
              <a:t>Antagelse at havbunden var flad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i="1" dirty="0"/>
              <a:t>Men disse kræfter er ikke stærke nok</a:t>
            </a:r>
          </a:p>
          <a:p>
            <a:r>
              <a:rPr lang="da-DK" dirty="0"/>
              <a:t>Derfor blev Wegeners teori skudt i sænk og han blev latterliggjort</a:t>
            </a:r>
          </a:p>
        </p:txBody>
      </p:sp>
    </p:spTree>
    <p:extLst>
      <p:ext uri="{BB962C8B-B14F-4D97-AF65-F5344CB8AC3E}">
        <p14:creationId xmlns:p14="http://schemas.microsoft.com/office/powerpoint/2010/main" val="3714764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FB162B-E01B-683A-5A46-014D96912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92459"/>
          </a:xfrm>
        </p:spPr>
        <p:txBody>
          <a:bodyPr/>
          <a:lstStyle/>
          <a:p>
            <a:r>
              <a:rPr lang="da-DK" dirty="0"/>
              <a:t>Pladetektoniske model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510E0B48-5D1D-D708-BADF-55EB66A59F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45000"/>
          </a:blip>
          <a:stretch>
            <a:fillRect/>
          </a:stretch>
        </p:blipFill>
        <p:spPr>
          <a:xfrm>
            <a:off x="6252634" y="0"/>
            <a:ext cx="4709280" cy="6858000"/>
          </a:xfrm>
          <a:blipFill dpi="0" rotWithShape="1">
            <a:blip r:embed="rId3">
              <a:alphaModFix amt="0"/>
            </a:blip>
            <a:srcRect/>
            <a:tile tx="0" ty="0" sx="100000" sy="100000" flip="none" algn="tl"/>
          </a:blipFill>
          <a:effectLst>
            <a:reflection stA="38000" endPos="65000" dist="50800" dir="5400000" sy="-100000" algn="bl" rotWithShape="0"/>
          </a:effectLst>
        </p:spPr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397791F-196A-DE2C-8C82-BD0292724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61171"/>
            <a:ext cx="4603069" cy="4951141"/>
          </a:xfrm>
        </p:spPr>
        <p:txBody>
          <a:bodyPr>
            <a:normAutofit/>
          </a:bodyPr>
          <a:lstStyle/>
          <a:p>
            <a:r>
              <a:rPr lang="da-DK" dirty="0"/>
              <a:t>Oceanbunden er IKKE flad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Ved spredningszonerne (konstruktive pladegrænser) under havet er der bjergkæder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Ved </a:t>
            </a:r>
            <a:r>
              <a:rPr lang="da-DK" dirty="0" err="1"/>
              <a:t>subduktionszonerne</a:t>
            </a:r>
            <a:r>
              <a:rPr lang="da-DK" dirty="0"/>
              <a:t> (destruktive pladegrænser) under havet er der dybgrave</a:t>
            </a:r>
          </a:p>
          <a:p>
            <a:r>
              <a:rPr lang="da-DK" dirty="0"/>
              <a:t>Midtatlantiske højderyg (spredningsryg) passer med Atlanterhavets kystlinjer</a:t>
            </a:r>
          </a:p>
          <a:p>
            <a:r>
              <a:rPr lang="da-DK" dirty="0"/>
              <a:t>Højderyggen er dannet ved undersøisk vulkansk aktivitet</a:t>
            </a:r>
          </a:p>
          <a:p>
            <a:r>
              <a:rPr lang="da-DK" dirty="0"/>
              <a:t>Havbunden bliver ældre jo længere man bevæger sig væk fra højderyggen. Symmetrisk udvikling mht. alder, sammensætning og magnetisme</a:t>
            </a:r>
          </a:p>
          <a:p>
            <a:r>
              <a:rPr lang="da-DK" dirty="0"/>
              <a:t>Det er både oceanbundene og kontinenterne, der bevæger sig</a:t>
            </a:r>
          </a:p>
          <a:p>
            <a:r>
              <a:rPr lang="da-DK" dirty="0"/>
              <a:t>Konvektionsstrømme i </a:t>
            </a:r>
            <a:r>
              <a:rPr lang="da-DK" dirty="0" err="1"/>
              <a:t>asthenosfæren</a:t>
            </a:r>
            <a:r>
              <a:rPr lang="da-DK" dirty="0"/>
              <a:t> trækker de tektoniske plader med sig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09B691A8-FBE9-9AE6-3170-E6820B4F0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7738" y="2430966"/>
            <a:ext cx="6764262" cy="4374644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3B21B644-7DD2-9183-4162-2C76D8950F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7670" y="2457161"/>
            <a:ext cx="6904330" cy="4374644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30D2D002-A2A8-1EB4-C56F-6855EC0642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9319" y="14196"/>
            <a:ext cx="3622681" cy="245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871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27">
            <a:extLst>
              <a:ext uri="{FF2B5EF4-FFF2-40B4-BE49-F238E27FC236}">
                <a16:creationId xmlns:a16="http://schemas.microsoft.com/office/drawing/2014/main" id="{A016CB47-C4D4-4332-9ED0-DBB916252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3A98C380-75A1-CECA-7A03-EDF54E5FB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15" y="3930305"/>
            <a:ext cx="3861960" cy="24372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z="3600" noProof="0" dirty="0"/>
              <a:t>Pladetektonik</a:t>
            </a:r>
            <a:endParaRPr lang="en-US" sz="3600" dirty="0"/>
          </a:p>
        </p:txBody>
      </p:sp>
      <p:sp>
        <p:nvSpPr>
          <p:cNvPr id="63" name="Rectangle 29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31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0"/>
            <a:ext cx="11231745" cy="35578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Billede 20">
            <a:extLst>
              <a:ext uri="{FF2B5EF4-FFF2-40B4-BE49-F238E27FC236}">
                <a16:creationId xmlns:a16="http://schemas.microsoft.com/office/drawing/2014/main" id="{BCC807C1-EE41-AAFC-4891-A78A678EF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766" y="617362"/>
            <a:ext cx="3066894" cy="2811320"/>
          </a:xfrm>
          <a:prstGeom prst="rect">
            <a:avLst/>
          </a:prstGeom>
        </p:spPr>
      </p:pic>
      <p:pic>
        <p:nvPicPr>
          <p:cNvPr id="23" name="Billede 22">
            <a:extLst>
              <a:ext uri="{FF2B5EF4-FFF2-40B4-BE49-F238E27FC236}">
                <a16:creationId xmlns:a16="http://schemas.microsoft.com/office/drawing/2014/main" id="{BA723A3E-965B-6006-90A2-0F6C05A50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5807" y="639365"/>
            <a:ext cx="3336953" cy="2410019"/>
          </a:xfrm>
          <a:prstGeom prst="rect">
            <a:avLst/>
          </a:prstGeom>
        </p:spPr>
      </p:pic>
      <p:pic>
        <p:nvPicPr>
          <p:cNvPr id="19" name="Pladsholder til indhold 18">
            <a:extLst>
              <a:ext uri="{FF2B5EF4-FFF2-40B4-BE49-F238E27FC236}">
                <a16:creationId xmlns:a16="http://schemas.microsoft.com/office/drawing/2014/main" id="{6CD85EE4-34C0-A880-003C-18B3FF66D0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23666" y="639365"/>
            <a:ext cx="3336953" cy="2398437"/>
          </a:xfrm>
          <a:prstGeom prst="rect">
            <a:avLst/>
          </a:prstGeom>
        </p:spPr>
      </p:pic>
      <p:sp>
        <p:nvSpPr>
          <p:cNvPr id="65" name="Rectangle 33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635346" y="5126067"/>
            <a:ext cx="2194560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ladsholder til tekst 16">
            <a:extLst>
              <a:ext uri="{FF2B5EF4-FFF2-40B4-BE49-F238E27FC236}">
                <a16:creationId xmlns:a16="http://schemas.microsoft.com/office/drawing/2014/main" id="{F4E8A6B0-CB31-0316-182F-9D94F09E1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25991" y="3930304"/>
            <a:ext cx="7015638" cy="27861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z="2000" b="1" noProof="0" dirty="0"/>
              <a:t>Konstruktiv pladegrænse: </a:t>
            </a:r>
            <a:r>
              <a:rPr lang="da-DK" sz="2000" noProof="0" dirty="0"/>
              <a:t>bevæger sig væk fra hinanden og danner ny skorpe vha. vulkaner, typisk oceanplader – undtagelse Afrikanske plade</a:t>
            </a:r>
          </a:p>
          <a:p>
            <a:r>
              <a:rPr lang="da-DK" sz="2000" b="1" noProof="0" dirty="0"/>
              <a:t>Destruktiv pladegrænse: </a:t>
            </a:r>
            <a:r>
              <a:rPr lang="da-DK" sz="2000" noProof="0" dirty="0"/>
              <a:t>bevæger sig mod hinanden, ocean-kontinental, ocean-ocean eller kontinental-kontinental. Plade med størst densitet glider under den anden</a:t>
            </a:r>
          </a:p>
          <a:p>
            <a:r>
              <a:rPr lang="da-DK" sz="2000" b="1" dirty="0"/>
              <a:t>Bevarende pladegrænse: </a:t>
            </a:r>
            <a:r>
              <a:rPr lang="da-DK" sz="2000" dirty="0"/>
              <a:t>bevæger sig langs hinanden</a:t>
            </a:r>
          </a:p>
        </p:txBody>
      </p:sp>
    </p:spTree>
    <p:extLst>
      <p:ext uri="{BB962C8B-B14F-4D97-AF65-F5344CB8AC3E}">
        <p14:creationId xmlns:p14="http://schemas.microsoft.com/office/powerpoint/2010/main" val="175329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42F66AAE-5119-6575-03F3-0EDF8906A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696" y="0"/>
            <a:ext cx="885060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324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369</Words>
  <Application>Microsoft Office PowerPoint</Application>
  <PresentationFormat>Widescreen</PresentationFormat>
  <Paragraphs>38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Office-tema</vt:lpstr>
      <vt:lpstr>Pladetektonik</vt:lpstr>
      <vt:lpstr>Jordens opbygning</vt:lpstr>
      <vt:lpstr>Teori om kontinentaldrift – 1912 Alfred Lothar Wegener 1880-1930</vt:lpstr>
      <vt:lpstr>Pladetektoniske model</vt:lpstr>
      <vt:lpstr>Pladetektonik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Thøger Dith Dige</dc:creator>
  <cp:lastModifiedBy>Thøger Dith Dige</cp:lastModifiedBy>
  <cp:revision>1</cp:revision>
  <dcterms:created xsi:type="dcterms:W3CDTF">2025-03-24T07:29:32Z</dcterms:created>
  <dcterms:modified xsi:type="dcterms:W3CDTF">2025-03-24T09:25:06Z</dcterms:modified>
</cp:coreProperties>
</file>