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63" r:id="rId6"/>
    <p:sldId id="257" r:id="rId7"/>
    <p:sldId id="264" r:id="rId8"/>
    <p:sldId id="260" r:id="rId9"/>
    <p:sldId id="258" r:id="rId10"/>
    <p:sldId id="261" r:id="rId11"/>
    <p:sldId id="259" r:id="rId12"/>
    <p:sldId id="267" r:id="rId13"/>
    <p:sldId id="268" r:id="rId14"/>
    <p:sldId id="265" r:id="rId15"/>
    <p:sldId id="262" r:id="rId16"/>
    <p:sldId id="266" r:id="rId17"/>
    <p:sldId id="269" r:id="rId18"/>
  </p:sldIdLst>
  <p:sldSz cx="9144000" cy="6858000" type="screen4x3"/>
  <p:notesSz cx="6794500" cy="9931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44C061-2CD2-4B71-9605-E00380BBB073}" v="23" dt="2025-04-30T13:39:57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152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øger Dith Dige" userId="a0b34298-82cb-4551-9d93-7c11ebc84b40" providerId="ADAL" clId="{4144C061-2CD2-4B71-9605-E00380BBB073}"/>
    <pc:docChg chg="custSel addSld delSld modSld sldOrd">
      <pc:chgData name="Thøger Dith Dige" userId="a0b34298-82cb-4551-9d93-7c11ebc84b40" providerId="ADAL" clId="{4144C061-2CD2-4B71-9605-E00380BBB073}" dt="2025-04-30T13:40:14.563" v="217" actId="1076"/>
      <pc:docMkLst>
        <pc:docMk/>
      </pc:docMkLst>
      <pc:sldChg chg="addSp delSp modSp mod">
        <pc:chgData name="Thøger Dith Dige" userId="a0b34298-82cb-4551-9d93-7c11ebc84b40" providerId="ADAL" clId="{4144C061-2CD2-4B71-9605-E00380BBB073}" dt="2025-04-30T13:40:14.563" v="217" actId="1076"/>
        <pc:sldMkLst>
          <pc:docMk/>
          <pc:sldMk cId="3989378328" sldId="256"/>
        </pc:sldMkLst>
        <pc:spChg chg="mod">
          <ac:chgData name="Thøger Dith Dige" userId="a0b34298-82cb-4551-9d93-7c11ebc84b40" providerId="ADAL" clId="{4144C061-2CD2-4B71-9605-E00380BBB073}" dt="2025-04-30T13:40:14.563" v="217" actId="1076"/>
          <ac:spMkLst>
            <pc:docMk/>
            <pc:sldMk cId="3989378328" sldId="256"/>
            <ac:spMk id="2" creationId="{00000000-0000-0000-0000-000000000000}"/>
          </ac:spMkLst>
        </pc:spChg>
        <pc:picChg chg="mod">
          <ac:chgData name="Thøger Dith Dige" userId="a0b34298-82cb-4551-9d93-7c11ebc84b40" providerId="ADAL" clId="{4144C061-2CD2-4B71-9605-E00380BBB073}" dt="2025-04-30T13:39:57.335" v="216" actId="1076"/>
          <ac:picMkLst>
            <pc:docMk/>
            <pc:sldMk cId="3989378328" sldId="256"/>
            <ac:picMk id="3" creationId="{00000000-0000-0000-0000-000000000000}"/>
          </ac:picMkLst>
        </pc:picChg>
        <pc:picChg chg="add del mod">
          <ac:chgData name="Thøger Dith Dige" userId="a0b34298-82cb-4551-9d93-7c11ebc84b40" providerId="ADAL" clId="{4144C061-2CD2-4B71-9605-E00380BBB073}" dt="2025-04-30T12:49:27.161" v="2" actId="478"/>
          <ac:picMkLst>
            <pc:docMk/>
            <pc:sldMk cId="3989378328" sldId="256"/>
            <ac:picMk id="4" creationId="{693E3FE7-7561-96A2-6FA2-9F58CAA49B84}"/>
          </ac:picMkLst>
        </pc:picChg>
      </pc:sldChg>
      <pc:sldChg chg="modSp add mod">
        <pc:chgData name="Thøger Dith Dige" userId="a0b34298-82cb-4551-9d93-7c11ebc84b40" providerId="ADAL" clId="{4144C061-2CD2-4B71-9605-E00380BBB073}" dt="2025-04-30T12:58:05.032" v="18" actId="27636"/>
        <pc:sldMkLst>
          <pc:docMk/>
          <pc:sldMk cId="0" sldId="258"/>
        </pc:sldMkLst>
        <pc:spChg chg="mod">
          <ac:chgData name="Thøger Dith Dige" userId="a0b34298-82cb-4551-9d93-7c11ebc84b40" providerId="ADAL" clId="{4144C061-2CD2-4B71-9605-E00380BBB073}" dt="2025-04-30T12:58:05.032" v="18" actId="27636"/>
          <ac:spMkLst>
            <pc:docMk/>
            <pc:sldMk cId="0" sldId="258"/>
            <ac:spMk id="3" creationId="{D3B6179D-C7DD-99A6-B798-662B0D9796FB}"/>
          </ac:spMkLst>
        </pc:spChg>
      </pc:sldChg>
      <pc:sldChg chg="modSp add mod">
        <pc:chgData name="Thøger Dith Dige" userId="a0b34298-82cb-4551-9d93-7c11ebc84b40" providerId="ADAL" clId="{4144C061-2CD2-4B71-9605-E00380BBB073}" dt="2025-04-30T13:12:13.584" v="20" actId="27636"/>
        <pc:sldMkLst>
          <pc:docMk/>
          <pc:sldMk cId="0" sldId="259"/>
        </pc:sldMkLst>
        <pc:spChg chg="mod">
          <ac:chgData name="Thøger Dith Dige" userId="a0b34298-82cb-4551-9d93-7c11ebc84b40" providerId="ADAL" clId="{4144C061-2CD2-4B71-9605-E00380BBB073}" dt="2025-04-30T13:12:13.584" v="20" actId="27636"/>
          <ac:spMkLst>
            <pc:docMk/>
            <pc:sldMk cId="0" sldId="259"/>
            <ac:spMk id="3" creationId="{DF76A848-7CD2-9975-2DEE-DD158CE1BA8F}"/>
          </ac:spMkLst>
        </pc:spChg>
      </pc:sldChg>
      <pc:sldChg chg="ord">
        <pc:chgData name="Thøger Dith Dige" userId="a0b34298-82cb-4551-9d93-7c11ebc84b40" providerId="ADAL" clId="{4144C061-2CD2-4B71-9605-E00380BBB073}" dt="2025-04-30T12:56:57.837" v="11"/>
        <pc:sldMkLst>
          <pc:docMk/>
          <pc:sldMk cId="2564966127" sldId="260"/>
        </pc:sldMkLst>
      </pc:sldChg>
      <pc:sldChg chg="add">
        <pc:chgData name="Thøger Dith Dige" userId="a0b34298-82cb-4551-9d93-7c11ebc84b40" providerId="ADAL" clId="{4144C061-2CD2-4B71-9605-E00380BBB073}" dt="2025-04-30T13:21:13.115" v="23"/>
        <pc:sldMkLst>
          <pc:docMk/>
          <pc:sldMk cId="0" sldId="262"/>
        </pc:sldMkLst>
      </pc:sldChg>
      <pc:sldChg chg="del">
        <pc:chgData name="Thøger Dith Dige" userId="a0b34298-82cb-4551-9d93-7c11ebc84b40" providerId="ADAL" clId="{4144C061-2CD2-4B71-9605-E00380BBB073}" dt="2025-04-30T13:15:05.654" v="22" actId="47"/>
        <pc:sldMkLst>
          <pc:docMk/>
          <pc:sldMk cId="4069035307" sldId="262"/>
        </pc:sldMkLst>
      </pc:sldChg>
      <pc:sldChg chg="add ord">
        <pc:chgData name="Thøger Dith Dige" userId="a0b34298-82cb-4551-9d93-7c11ebc84b40" providerId="ADAL" clId="{4144C061-2CD2-4B71-9605-E00380BBB073}" dt="2025-04-30T12:57:10.377" v="16"/>
        <pc:sldMkLst>
          <pc:docMk/>
          <pc:sldMk cId="0" sldId="263"/>
        </pc:sldMkLst>
      </pc:sldChg>
      <pc:sldChg chg="new del">
        <pc:chgData name="Thøger Dith Dige" userId="a0b34298-82cb-4551-9d93-7c11ebc84b40" providerId="ADAL" clId="{4144C061-2CD2-4B71-9605-E00380BBB073}" dt="2025-04-30T12:54:04.656" v="5" actId="47"/>
        <pc:sldMkLst>
          <pc:docMk/>
          <pc:sldMk cId="2273674264" sldId="263"/>
        </pc:sldMkLst>
      </pc:sldChg>
      <pc:sldChg chg="add del ord">
        <pc:chgData name="Thøger Dith Dige" userId="a0b34298-82cb-4551-9d93-7c11ebc84b40" providerId="ADAL" clId="{4144C061-2CD2-4B71-9605-E00380BBB073}" dt="2025-04-30T12:57:06.415" v="14"/>
        <pc:sldMkLst>
          <pc:docMk/>
          <pc:sldMk cId="0" sldId="264"/>
        </pc:sldMkLst>
      </pc:sldChg>
      <pc:sldChg chg="add">
        <pc:chgData name="Thøger Dith Dige" userId="a0b34298-82cb-4551-9d93-7c11ebc84b40" providerId="ADAL" clId="{4144C061-2CD2-4B71-9605-E00380BBB073}" dt="2025-04-30T13:14:58.144" v="21"/>
        <pc:sldMkLst>
          <pc:docMk/>
          <pc:sldMk cId="0" sldId="265"/>
        </pc:sldMkLst>
      </pc:sldChg>
      <pc:sldChg chg="modSp add mod setBg">
        <pc:chgData name="Thøger Dith Dige" userId="a0b34298-82cb-4551-9d93-7c11ebc84b40" providerId="ADAL" clId="{4144C061-2CD2-4B71-9605-E00380BBB073}" dt="2025-04-30T13:24:05.742" v="57" actId="20577"/>
        <pc:sldMkLst>
          <pc:docMk/>
          <pc:sldMk cId="0" sldId="266"/>
        </pc:sldMkLst>
        <pc:spChg chg="mod">
          <ac:chgData name="Thøger Dith Dige" userId="a0b34298-82cb-4551-9d93-7c11ebc84b40" providerId="ADAL" clId="{4144C061-2CD2-4B71-9605-E00380BBB073}" dt="2025-04-30T13:24:05.742" v="57" actId="20577"/>
          <ac:spMkLst>
            <pc:docMk/>
            <pc:sldMk cId="0" sldId="266"/>
            <ac:spMk id="3" creationId="{5919BFC0-1973-266B-2D1A-C54A82794C5C}"/>
          </ac:spMkLst>
        </pc:spChg>
        <pc:spChg chg="mod">
          <ac:chgData name="Thøger Dith Dige" userId="a0b34298-82cb-4551-9d93-7c11ebc84b40" providerId="ADAL" clId="{4144C061-2CD2-4B71-9605-E00380BBB073}" dt="2025-04-30T13:23:48" v="41" actId="14100"/>
          <ac:spMkLst>
            <pc:docMk/>
            <pc:sldMk cId="0" sldId="266"/>
            <ac:spMk id="4" creationId="{7A0B3CE7-72A5-7BD5-DC79-63A834ACA9C8}"/>
          </ac:spMkLst>
        </pc:spChg>
        <pc:picChg chg="mod">
          <ac:chgData name="Thøger Dith Dige" userId="a0b34298-82cb-4551-9d93-7c11ebc84b40" providerId="ADAL" clId="{4144C061-2CD2-4B71-9605-E00380BBB073}" dt="2025-04-30T13:23:21.845" v="36" actId="1076"/>
          <ac:picMkLst>
            <pc:docMk/>
            <pc:sldMk cId="0" sldId="266"/>
            <ac:picMk id="2" creationId="{E270C906-701D-30CB-BDF1-384A644BF41A}"/>
          </ac:picMkLst>
        </pc:picChg>
        <pc:picChg chg="mod">
          <ac:chgData name="Thøger Dith Dige" userId="a0b34298-82cb-4551-9d93-7c11ebc84b40" providerId="ADAL" clId="{4144C061-2CD2-4B71-9605-E00380BBB073}" dt="2025-04-30T13:23:58.328" v="42" actId="14100"/>
          <ac:picMkLst>
            <pc:docMk/>
            <pc:sldMk cId="0" sldId="266"/>
            <ac:picMk id="5" creationId="{FE5A2066-B3BD-D876-955C-20572A382A8F}"/>
          </ac:picMkLst>
        </pc:picChg>
      </pc:sldChg>
      <pc:sldChg chg="addSp modSp new mod ord modClrScheme chgLayout">
        <pc:chgData name="Thøger Dith Dige" userId="a0b34298-82cb-4551-9d93-7c11ebc84b40" providerId="ADAL" clId="{4144C061-2CD2-4B71-9605-E00380BBB073}" dt="2025-04-30T13:29:05.057" v="120"/>
        <pc:sldMkLst>
          <pc:docMk/>
          <pc:sldMk cId="121896282" sldId="267"/>
        </pc:sldMkLst>
        <pc:spChg chg="add mod ord">
          <ac:chgData name="Thøger Dith Dige" userId="a0b34298-82cb-4551-9d93-7c11ebc84b40" providerId="ADAL" clId="{4144C061-2CD2-4B71-9605-E00380BBB073}" dt="2025-04-30T13:28:41.072" v="116" actId="20577"/>
          <ac:spMkLst>
            <pc:docMk/>
            <pc:sldMk cId="121896282" sldId="267"/>
            <ac:spMk id="2" creationId="{FDBB7599-3CB6-3D3D-73DD-00C52451B99F}"/>
          </ac:spMkLst>
        </pc:spChg>
        <pc:picChg chg="add mod">
          <ac:chgData name="Thøger Dith Dige" userId="a0b34298-82cb-4551-9d93-7c11ebc84b40" providerId="ADAL" clId="{4144C061-2CD2-4B71-9605-E00380BBB073}" dt="2025-04-30T13:27:41.841" v="62" actId="14100"/>
          <ac:picMkLst>
            <pc:docMk/>
            <pc:sldMk cId="121896282" sldId="267"/>
            <ac:picMk id="1026" creationId="{10C80078-5F2A-26D0-5597-FA1F1CB045BA}"/>
          </ac:picMkLst>
        </pc:picChg>
      </pc:sldChg>
      <pc:sldChg chg="addSp modSp new mod">
        <pc:chgData name="Thøger Dith Dige" userId="a0b34298-82cb-4551-9d93-7c11ebc84b40" providerId="ADAL" clId="{4144C061-2CD2-4B71-9605-E00380BBB073}" dt="2025-04-30T13:32:43.725" v="154" actId="1076"/>
        <pc:sldMkLst>
          <pc:docMk/>
          <pc:sldMk cId="2679712971" sldId="268"/>
        </pc:sldMkLst>
        <pc:spChg chg="mod">
          <ac:chgData name="Thøger Dith Dige" userId="a0b34298-82cb-4551-9d93-7c11ebc84b40" providerId="ADAL" clId="{4144C061-2CD2-4B71-9605-E00380BBB073}" dt="2025-04-30T13:32:43.725" v="154" actId="1076"/>
          <ac:spMkLst>
            <pc:docMk/>
            <pc:sldMk cId="2679712971" sldId="268"/>
            <ac:spMk id="2" creationId="{C87FEF7B-4299-518B-CC02-1C2860423B30}"/>
          </ac:spMkLst>
        </pc:spChg>
        <pc:picChg chg="add mod ord">
          <ac:chgData name="Thøger Dith Dige" userId="a0b34298-82cb-4551-9d93-7c11ebc84b40" providerId="ADAL" clId="{4144C061-2CD2-4B71-9605-E00380BBB073}" dt="2025-04-30T13:32:35.030" v="153" actId="1076"/>
          <ac:picMkLst>
            <pc:docMk/>
            <pc:sldMk cId="2679712971" sldId="268"/>
            <ac:picMk id="4" creationId="{16E5AC98-15D0-299D-60CC-1023B4ECD5EE}"/>
          </ac:picMkLst>
        </pc:picChg>
      </pc:sldChg>
      <pc:sldChg chg="addSp modSp new mod modClrScheme chgLayout">
        <pc:chgData name="Thøger Dith Dige" userId="a0b34298-82cb-4551-9d93-7c11ebc84b40" providerId="ADAL" clId="{4144C061-2CD2-4B71-9605-E00380BBB073}" dt="2025-04-30T13:36:02.462" v="198" actId="20577"/>
        <pc:sldMkLst>
          <pc:docMk/>
          <pc:sldMk cId="147797139" sldId="269"/>
        </pc:sldMkLst>
        <pc:spChg chg="add mod">
          <ac:chgData name="Thøger Dith Dige" userId="a0b34298-82cb-4551-9d93-7c11ebc84b40" providerId="ADAL" clId="{4144C061-2CD2-4B71-9605-E00380BBB073}" dt="2025-04-30T13:36:02.462" v="198" actId="20577"/>
          <ac:spMkLst>
            <pc:docMk/>
            <pc:sldMk cId="147797139" sldId="269"/>
            <ac:spMk id="2" creationId="{1302CF55-4D64-E76B-090E-772C13FDEB9B}"/>
          </ac:spMkLst>
        </pc:spChg>
        <pc:picChg chg="add mod">
          <ac:chgData name="Thøger Dith Dige" userId="a0b34298-82cb-4551-9d93-7c11ebc84b40" providerId="ADAL" clId="{4144C061-2CD2-4B71-9605-E00380BBB073}" dt="2025-04-30T13:35:18.425" v="164" actId="1076"/>
          <ac:picMkLst>
            <pc:docMk/>
            <pc:sldMk cId="147797139" sldId="269"/>
            <ac:picMk id="4" creationId="{9D6D55B5-0C77-45AA-2491-B497BB50FC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7B9F0-16BB-4C2E-84B0-FE3C3926B69E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4603E-9ABF-43C1-A620-75C62A773F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2127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603EC-5C02-4203-B076-D82A563B8C33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BB48D-8E85-48C5-8C0B-029112DDFA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1778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997CC58-2123-8146-C8D3-173C708175A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5475D43-3CDD-47B0-8FFD-1E194B9B3EED}" type="slidenum">
              <a:t>2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5B54F06-FFA6-9A19-6281-EC3738E770B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8225A91-EE61-6D42-D34A-AB79174F61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AFA713-B84F-3BD6-A1CC-A77175468E7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5C3EFEF-B580-415E-952D-B7956DD41567}" type="slidenum">
              <a:t>4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A503BF7-F8D4-C4F4-E22B-2B5BD02B85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B691B60-C53E-DEA1-B44A-44059A6D5B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5CC511-291A-D135-7117-EBBD007D33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531646F-83F5-4F24-891C-F84799A23BAB}" type="slidenum">
              <a:t>6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C3E7DF5-FE76-365E-D21D-F6A5AA379D0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8B2D6FB-129F-92E5-28C5-09C6A6A7F9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3740D77-C9F8-1CEA-8CC8-9ABD99C644E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1866058-EADF-446A-AD82-3F90952AA918}" type="slidenum">
              <a:t>8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01E01E3-2871-E6DF-A15A-0BF8B90515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2937316-D80C-73CB-68BC-6E47FA2C6E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33F6685-E099-7CBA-F2C3-59E5F632087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EDE7246-BB41-420C-9153-A927DA91EE75}" type="slidenum">
              <a:t>11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EF13696-8510-75E0-28FF-47FF3187FCD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F6BDFAC-517D-841F-3630-34E8F82177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4B839C6-3731-117D-775B-768C058D2DC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A4EC3F0-359F-4125-89B1-9F81DB0818E7}" type="slidenum">
              <a:t>12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6D416C7-87E5-23E1-8688-5C23B10AFB9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09BA55E-ABFF-850A-400D-B88DF429BA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DA3075-9E0A-E549-09F6-996D59CB0D9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B738D6C-4250-472F-986B-67F440534F12}" type="slidenum">
              <a:t>13</a:t>
            </a:fld>
            <a:endParaRPr lang="da-DK"/>
          </a:p>
        </p:txBody>
      </p:sp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A12DE54-EBA0-C9E9-8F6A-6A4060B616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1AFD813-6452-1399-337D-A7B064A482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A5AF-D9E8-4DD6-999F-A60663D4385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ustainable.dk/wp-content/uploads/2012/10/kulstofkredsl%C3%B8b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15816" y="5733256"/>
            <a:ext cx="5508104" cy="659645"/>
          </a:xfrm>
        </p:spPr>
        <p:txBody>
          <a:bodyPr>
            <a:normAutofit fontScale="90000"/>
          </a:bodyPr>
          <a:lstStyle/>
          <a:p>
            <a:pPr algn="l"/>
            <a:r>
              <a:rPr lang="da-DK" b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Kulstofkredsløbet (C)</a:t>
            </a:r>
          </a:p>
        </p:txBody>
      </p:sp>
    </p:spTree>
    <p:extLst>
      <p:ext uri="{BB962C8B-B14F-4D97-AF65-F5344CB8AC3E}">
        <p14:creationId xmlns:p14="http://schemas.microsoft.com/office/powerpoint/2010/main" val="398937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D9D3FF1-D867-A852-899D-8D299FAE6AD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1" y="1"/>
            <a:ext cx="914352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EEBEAE57-B9EE-8EAC-324E-D81219149457}"/>
              </a:ext>
            </a:extLst>
          </p:cNvPr>
          <p:cNvSpPr txBox="1"/>
          <p:nvPr/>
        </p:nvSpPr>
        <p:spPr>
          <a:xfrm>
            <a:off x="985752" y="3239318"/>
            <a:ext cx="7543601" cy="3929339"/>
          </a:xfrm>
          <a:prstGeom prst="rect">
            <a:avLst/>
          </a:prstGeom>
          <a:noFill/>
          <a:ln>
            <a:noFill/>
          </a:ln>
        </p:spPr>
        <p:txBody>
          <a:bodyPr vert="horz" lIns="61220" tIns="30610" rIns="61220" bIns="30610" compatLnSpc="0"/>
          <a:lstStyle/>
          <a:p>
            <a:pPr hangingPunct="0"/>
            <a:endParaRPr lang="da-DK" sz="1904" dirty="0">
              <a:solidFill>
                <a:srgbClr val="FFFFFF"/>
              </a:solidFill>
              <a:latin typeface="Arial" pitchFamily="18"/>
              <a:ea typeface="MS Gothic" pitchFamily="2"/>
              <a:cs typeface="Tahoma" pitchFamily="2"/>
            </a:endParaRPr>
          </a:p>
          <a:p>
            <a:pPr hangingPunct="0">
              <a:buSzPts val="1178"/>
              <a:buBlip>
                <a:blip r:embed="rId4"/>
              </a:buBlip>
            </a:pPr>
            <a:r>
              <a:rPr lang="da-DK" sz="2540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Dannet i Karbon (kultiden: 360-286 mio. år) på den nordlige halvkugle</a:t>
            </a:r>
          </a:p>
          <a:p>
            <a:pPr hangingPunct="0">
              <a:buSzPts val="1178"/>
              <a:buBlip>
                <a:blip r:embed="rId4"/>
              </a:buBlip>
            </a:pPr>
            <a:r>
              <a:rPr lang="da-DK" sz="2540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Og i Perm (286-248 mio. år) på den sydlige halvkugle</a:t>
            </a:r>
          </a:p>
          <a:p>
            <a:pPr hangingPunct="0">
              <a:buSzPts val="1178"/>
              <a:buBlip>
                <a:blip r:embed="rId4"/>
              </a:buBlip>
            </a:pPr>
            <a:r>
              <a:rPr lang="da-DK" sz="2540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Ækvatoriale sumpskove</a:t>
            </a:r>
          </a:p>
          <a:p>
            <a:pPr hangingPunct="0">
              <a:buSzPts val="1178"/>
              <a:buBlip>
                <a:blip r:embed="rId4"/>
              </a:buBlip>
            </a:pPr>
            <a:r>
              <a:rPr lang="da-DK" sz="2540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Ikke omsatte planterester</a:t>
            </a:r>
          </a:p>
          <a:p>
            <a:pPr hangingPunct="0">
              <a:buSzPts val="1178"/>
              <a:buBlip>
                <a:blip r:embed="rId4"/>
              </a:buBlip>
            </a:pPr>
            <a:r>
              <a:rPr lang="da-DK" sz="2540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Overlejret af tykke sedimentlag</a:t>
            </a:r>
          </a:p>
          <a:p>
            <a:pPr marL="0" lvl="1" hangingPunct="0">
              <a:buSzPts val="1178"/>
              <a:buBlip>
                <a:blip r:embed="rId4"/>
              </a:buBlip>
            </a:pPr>
            <a:r>
              <a:rPr lang="da-DK" sz="2177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Øget tryk og temperatur</a:t>
            </a:r>
          </a:p>
          <a:p>
            <a:pPr marL="0" lvl="1" hangingPunct="0">
              <a:buSzPts val="1178"/>
              <a:buBlip>
                <a:blip r:embed="rId4"/>
              </a:buBlip>
            </a:pPr>
            <a:r>
              <a:rPr lang="da-DK" sz="2177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Frigivelse af ilt og brint </a:t>
            </a:r>
            <a:r>
              <a:rPr lang="da-DK" sz="2177" b="1" dirty="0">
                <a:solidFill>
                  <a:srgbClr val="FFFFFF"/>
                </a:solidFill>
                <a:latin typeface="Arial" pitchFamily="34"/>
                <a:ea typeface="Arial" pitchFamily="34"/>
                <a:cs typeface="Arial" pitchFamily="34"/>
              </a:rPr>
              <a:t>→ </a:t>
            </a:r>
            <a:r>
              <a:rPr lang="da-DK" sz="2177" dirty="0">
                <a:solidFill>
                  <a:srgbClr val="FFFFFF"/>
                </a:solidFill>
                <a:latin typeface="Arial" pitchFamily="34"/>
                <a:ea typeface="Arial" pitchFamily="34"/>
                <a:cs typeface="Arial" pitchFamily="34"/>
              </a:rPr>
              <a:t>ø</a:t>
            </a:r>
            <a:r>
              <a:rPr lang="da-DK" sz="2177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get kulstofandel</a:t>
            </a:r>
          </a:p>
          <a:p>
            <a:pPr hangingPunct="0"/>
            <a:endParaRPr lang="da-DK" sz="1633" dirty="0">
              <a:solidFill>
                <a:srgbClr val="FFFFFF"/>
              </a:solidFill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9AA273D-591E-8496-6969-EB40AA21EE9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44952" y="318123"/>
            <a:ext cx="6171048" cy="797844"/>
          </a:xfrm>
        </p:spPr>
        <p:txBody>
          <a:bodyPr/>
          <a:lstStyle/>
          <a:p>
            <a:pPr lvl="0"/>
            <a:r>
              <a:rPr lang="da-DK" b="1" dirty="0"/>
              <a:t>Kuls dannelse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0689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755576" y="231641"/>
            <a:ext cx="8229600" cy="778099"/>
          </a:xfrm>
        </p:spPr>
        <p:txBody>
          <a:bodyPr>
            <a:normAutofit/>
          </a:bodyPr>
          <a:lstStyle/>
          <a:p>
            <a:r>
              <a:rPr lang="da-DK" b="1" dirty="0">
                <a:latin typeface="Helvetica" panose="020B0604020202020204" pitchFamily="34" charset="0"/>
                <a:cs typeface="Helvetica" panose="020B0604020202020204" pitchFamily="34" charset="0"/>
              </a:rPr>
              <a:t>Dannelsen af kul</a:t>
            </a:r>
            <a:endParaRPr lang="da-DK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4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19505ECB-D401-1009-BE45-09B771598FC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1" y="1"/>
            <a:ext cx="914352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8F21C92-D294-B557-FE4C-EE64BC6A5C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86476" y="218184"/>
            <a:ext cx="6171048" cy="797844"/>
          </a:xfrm>
        </p:spPr>
        <p:txBody>
          <a:bodyPr/>
          <a:lstStyle/>
          <a:p>
            <a:pPr lvl="0"/>
            <a:r>
              <a:rPr lang="da-DK" b="1" dirty="0">
                <a:solidFill>
                  <a:srgbClr val="FFFFFF"/>
                </a:solidFill>
              </a:rPr>
              <a:t>Kuls dannelse 2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ACCE4C9-28BD-2D12-FC10-673AEB5D11D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9190" y="1626953"/>
            <a:ext cx="6996406" cy="4398034"/>
          </a:xfrm>
        </p:spPr>
        <p:txBody>
          <a:bodyPr>
            <a:normAutofit/>
          </a:bodyPr>
          <a:lstStyle/>
          <a:p>
            <a:pPr lvl="0">
              <a:buSzPts val="1178"/>
              <a:buBlip>
                <a:blip r:embed="rId4"/>
              </a:buBlip>
            </a:pPr>
            <a:r>
              <a:rPr lang="da-DK" dirty="0">
                <a:solidFill>
                  <a:srgbClr val="FFFFFF"/>
                </a:solidFill>
              </a:rPr>
              <a:t>Inddeling efter </a:t>
            </a:r>
            <a:r>
              <a:rPr lang="da-DK" dirty="0" err="1">
                <a:solidFill>
                  <a:srgbClr val="FFFFFF"/>
                </a:solidFill>
              </a:rPr>
              <a:t>indkulningsgrad</a:t>
            </a:r>
            <a:endParaRPr lang="da-DK" dirty="0">
              <a:solidFill>
                <a:srgbClr val="FFFFFF"/>
              </a:solidFill>
            </a:endParaRP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Tørv (&lt; 65 %)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Brunkul (65-77 %)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Stenkul (77-91 %)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Antracit (&gt; 91 %)</a:t>
            </a:r>
          </a:p>
          <a:p>
            <a:pPr lvl="0">
              <a:buSzPts val="1178"/>
              <a:buBlip>
                <a:blip r:embed="rId4"/>
              </a:buBlip>
            </a:pPr>
            <a:r>
              <a:rPr lang="da-DK" dirty="0">
                <a:solidFill>
                  <a:srgbClr val="FFFFFF"/>
                </a:solidFill>
              </a:rPr>
              <a:t>Kul = stenkul og antracit</a:t>
            </a:r>
          </a:p>
          <a:p>
            <a:pPr lvl="0">
              <a:buSzPts val="1178"/>
              <a:buBlip>
                <a:blip r:embed="rId4"/>
              </a:buBlip>
            </a:pPr>
            <a:r>
              <a:rPr lang="da-DK" dirty="0">
                <a:solidFill>
                  <a:srgbClr val="FFFFFF"/>
                </a:solidFill>
              </a:rPr>
              <a:t>Koks = afgasset kul </a:t>
            </a:r>
            <a:r>
              <a:rPr lang="da-DK" b="1" dirty="0">
                <a:solidFill>
                  <a:srgbClr val="FFFFFF"/>
                </a:solidFill>
                <a:latin typeface="Arial" pitchFamily="34"/>
                <a:cs typeface="Arial" pitchFamily="34"/>
              </a:rPr>
              <a:t>→</a:t>
            </a:r>
            <a:r>
              <a:rPr lang="da-DK" dirty="0">
                <a:solidFill>
                  <a:srgbClr val="FFFFFF"/>
                </a:solidFill>
              </a:rPr>
              <a:t> øget kulindhold</a:t>
            </a:r>
          </a:p>
          <a:p>
            <a:pPr lvl="0">
              <a:buSzPts val="1178"/>
              <a:buBlip>
                <a:blip r:embed="rId4"/>
              </a:buBlip>
            </a:pPr>
            <a:r>
              <a:rPr lang="da-DK" dirty="0">
                <a:solidFill>
                  <a:srgbClr val="FFFFFF"/>
                </a:solidFill>
              </a:rPr>
              <a:t>Kulforekomster til mindst 200 år</a:t>
            </a:r>
          </a:p>
        </p:txBody>
      </p:sp>
      <p:pic>
        <p:nvPicPr>
          <p:cNvPr id="5" name="">
            <a:extLst>
              <a:ext uri="{FF2B5EF4-FFF2-40B4-BE49-F238E27FC236}">
                <a16:creationId xmlns:a16="http://schemas.microsoft.com/office/drawing/2014/main" id="{0505E967-34D8-DAE3-9A1D-9DE209E3DE3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425596" y="1626953"/>
            <a:ext cx="1591728" cy="134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>
            <a:extLst>
              <a:ext uri="{FF2B5EF4-FFF2-40B4-BE49-F238E27FC236}">
                <a16:creationId xmlns:a16="http://schemas.microsoft.com/office/drawing/2014/main" id="{BACA140A-3792-1CC4-A195-27B46A71A2F2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628746" y="2473468"/>
            <a:ext cx="1591728" cy="122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">
            <a:extLst>
              <a:ext uri="{FF2B5EF4-FFF2-40B4-BE49-F238E27FC236}">
                <a16:creationId xmlns:a16="http://schemas.microsoft.com/office/drawing/2014/main" id="{1B316C88-B174-EA8D-0D1C-AE570754D63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7427703" y="3208453"/>
            <a:ext cx="1591728" cy="1224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31" y="34821"/>
            <a:ext cx="7206343" cy="682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66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39E1DE-862F-23E5-ABDC-99BB9FADC6F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49933" y="318123"/>
            <a:ext cx="6171048" cy="797844"/>
          </a:xfrm>
        </p:spPr>
        <p:txBody>
          <a:bodyPr/>
          <a:lstStyle/>
          <a:p>
            <a:pPr lvl="0"/>
            <a:r>
              <a:rPr lang="da-DK" dirty="0"/>
              <a:t>Kuls brændselseffekt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3B6179D-C7DD-99A6-B798-662B0D9796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7155" y="1451673"/>
            <a:ext cx="8816606" cy="3470916"/>
          </a:xfrm>
        </p:spPr>
        <p:txBody>
          <a:bodyPr>
            <a:normAutofit fontScale="92500" lnSpcReduction="10000"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da-DK" dirty="0"/>
              <a:t>25-33 MJ/kg = 60-80 % af olies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6" dirty="0">
                <a:latin typeface="Arial" pitchFamily="18"/>
                <a:ea typeface="MS Gothic" pitchFamily="2"/>
                <a:cs typeface="Tahoma" pitchFamily="2"/>
              </a:rPr>
              <a:t>7-9 kWh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6" dirty="0">
                <a:latin typeface="Arial" pitchFamily="18"/>
                <a:ea typeface="MS Gothic" pitchFamily="2"/>
                <a:cs typeface="Tahoma" pitchFamily="2"/>
              </a:rPr>
              <a:t>Varierende indhold af:</a:t>
            </a:r>
          </a:p>
          <a:p>
            <a:pPr lvl="2" hangingPunct="0"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da-DK" sz="2176" dirty="0">
                <a:latin typeface="Arial" pitchFamily="18"/>
                <a:ea typeface="MS Gothic" pitchFamily="2"/>
                <a:cs typeface="Tahoma" pitchFamily="2"/>
              </a:rPr>
              <a:t>Ler, sand, kalk og metalsulfider</a:t>
            </a:r>
          </a:p>
          <a:p>
            <a:pPr lvl="0">
              <a:buSzPct val="45000"/>
              <a:buFont typeface="StarSymbol"/>
              <a:buChar char="●"/>
            </a:pPr>
            <a:r>
              <a:rPr lang="da-DK" dirty="0"/>
              <a:t>Udledninger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6" dirty="0">
                <a:latin typeface="Arial" pitchFamily="18"/>
                <a:ea typeface="MS Gothic" pitchFamily="2"/>
                <a:cs typeface="Tahoma" pitchFamily="2"/>
              </a:rPr>
              <a:t>CO</a:t>
            </a:r>
            <a:r>
              <a:rPr lang="da-DK" sz="2176" baseline="-25000" dirty="0">
                <a:latin typeface="Arial" pitchFamily="18"/>
                <a:ea typeface="MS Gothic" pitchFamily="2"/>
                <a:cs typeface="Tahoma" pitchFamily="2"/>
              </a:rPr>
              <a:t>2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6" dirty="0">
                <a:latin typeface="Arial" pitchFamily="18"/>
                <a:ea typeface="MS Gothic" pitchFamily="2"/>
                <a:cs typeface="Tahoma" pitchFamily="2"/>
              </a:rPr>
              <a:t>CO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6" dirty="0">
                <a:latin typeface="Arial" pitchFamily="18"/>
                <a:ea typeface="MS Gothic" pitchFamily="2"/>
                <a:cs typeface="Tahoma" pitchFamily="2"/>
              </a:rPr>
              <a:t>SO</a:t>
            </a:r>
            <a:r>
              <a:rPr lang="da-DK" sz="2176" baseline="-25000" dirty="0">
                <a:latin typeface="Arial" pitchFamily="18"/>
                <a:ea typeface="MS Gothic" pitchFamily="2"/>
                <a:cs typeface="Tahoma" pitchFamily="2"/>
              </a:rPr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latin typeface="Helvetica" panose="020B0604020202020204" pitchFamily="34" charset="0"/>
                <a:cs typeface="Helvetica" panose="020B0604020202020204" pitchFamily="34" charset="0"/>
              </a:rPr>
              <a:t>Verdens kulreserver</a:t>
            </a:r>
            <a:endParaRPr lang="da-DK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6" name="Picture 2" descr="http://www.geo.hunter.cuny.edu/tbw/ncc/Notes/chapter5.nat.res/regional.shares.proved.coal.reserves.2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34" y="1700810"/>
            <a:ext cx="8763945" cy="437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63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A72E0AA-F4FF-E4D1-25CA-4C5D0DF34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" y="1224130"/>
            <a:ext cx="9143520" cy="563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974B42C-0916-2D34-93DE-15ADB9FC58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9609" y="197074"/>
            <a:ext cx="6171048" cy="797844"/>
          </a:xfrm>
        </p:spPr>
        <p:txBody>
          <a:bodyPr/>
          <a:lstStyle/>
          <a:p>
            <a:pPr lvl="0"/>
            <a:r>
              <a:rPr lang="da-DK" dirty="0">
                <a:solidFill>
                  <a:srgbClr val="0070C0"/>
                </a:solidFill>
              </a:rPr>
              <a:t>Dannelse af olie og gas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76A848-7CD2-9975-2DEE-DD158CE1BA8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7212" y="994918"/>
            <a:ext cx="7389340" cy="5666009"/>
          </a:xfrm>
        </p:spPr>
        <p:txBody>
          <a:bodyPr>
            <a:normAutofit fontScale="92500" lnSpcReduction="10000"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da-DK" sz="1904" dirty="0">
                <a:solidFill>
                  <a:srgbClr val="0070C0"/>
                </a:solidFill>
              </a:rPr>
              <a:t>Kildebjergart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Aflejring af </a:t>
            </a:r>
            <a:r>
              <a:rPr lang="da-DK" dirty="0" err="1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uomsat</a:t>
            </a: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 organisk materiale (</a:t>
            </a:r>
            <a:r>
              <a:rPr lang="da-DK" dirty="0" err="1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sapropel</a:t>
            </a: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Indsynkning </a:t>
            </a:r>
            <a:r>
              <a:rPr lang="da-DK" dirty="0" err="1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pga</a:t>
            </a: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 overlejring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Omdannelse (iltfattigt, stort tryk, høj temperatur: 90-120 </a:t>
            </a:r>
            <a:r>
              <a:rPr lang="zxx-none" dirty="0">
                <a:solidFill>
                  <a:srgbClr val="0070C0"/>
                </a:solidFill>
                <a:latin typeface="Arial" pitchFamily="34"/>
                <a:cs typeface="Arial" pitchFamily="34"/>
              </a:rPr>
              <a:t>°</a:t>
            </a:r>
            <a:r>
              <a:rPr lang="da-DK" dirty="0">
                <a:solidFill>
                  <a:srgbClr val="0070C0"/>
                </a:solidFill>
                <a:latin typeface="Arial" pitchFamily="18"/>
                <a:cs typeface="Arial" pitchFamily="34"/>
              </a:rPr>
              <a:t>C ved over 130 </a:t>
            </a:r>
            <a:r>
              <a:rPr lang="zxx-none" dirty="0">
                <a:solidFill>
                  <a:srgbClr val="0070C0"/>
                </a:solidFill>
                <a:latin typeface="Arial" pitchFamily="34"/>
                <a:cs typeface="Arial" pitchFamily="34"/>
              </a:rPr>
              <a:t>°</a:t>
            </a:r>
            <a:r>
              <a:rPr lang="da-DK" dirty="0">
                <a:solidFill>
                  <a:srgbClr val="0070C0"/>
                </a:solidFill>
                <a:latin typeface="Arial" pitchFamily="18"/>
                <a:cs typeface="Arial" pitchFamily="34"/>
              </a:rPr>
              <a:t>C dannes mest gas</a:t>
            </a: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)</a:t>
            </a:r>
          </a:p>
          <a:p>
            <a:pPr lvl="0">
              <a:buSzPct val="45000"/>
              <a:buFont typeface="StarSymbol"/>
              <a:buChar char="●"/>
            </a:pPr>
            <a:r>
              <a:rPr lang="da-DK" sz="1904" dirty="0">
                <a:solidFill>
                  <a:srgbClr val="0070C0"/>
                </a:solidFill>
              </a:rPr>
              <a:t>Reservoirbjergart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Porøst materiale, hvor olie og gas kan samles</a:t>
            </a:r>
          </a:p>
          <a:p>
            <a:pPr lvl="0">
              <a:buSzPct val="45000"/>
              <a:buFont typeface="StarSymbol"/>
              <a:buChar char="●"/>
            </a:pPr>
            <a:r>
              <a:rPr lang="da-DK" sz="1904" dirty="0">
                <a:solidFill>
                  <a:srgbClr val="0070C0"/>
                </a:solidFill>
              </a:rPr>
              <a:t>Kappebjergart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dirty="0">
                <a:solidFill>
                  <a:srgbClr val="0070C0"/>
                </a:solidFill>
                <a:latin typeface="Arial" pitchFamily="18"/>
                <a:ea typeface="MS Gothic" pitchFamily="2"/>
                <a:cs typeface="Tahoma" pitchFamily="2"/>
              </a:rPr>
              <a:t>Tæt, så olie og gas holdes inde (forsegles) i reservoiret</a:t>
            </a:r>
          </a:p>
          <a:p>
            <a:pPr lvl="0">
              <a:buSzPct val="45000"/>
              <a:buFont typeface="StarSymbol"/>
              <a:buChar char="●"/>
            </a:pPr>
            <a:r>
              <a:rPr lang="da-DK" sz="1904" dirty="0">
                <a:solidFill>
                  <a:srgbClr val="0070C0"/>
                </a:solidFill>
              </a:rPr>
              <a:t>Tid – masser af tid (+ 50 mio. år)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0C80078-5F2A-26D0-5597-FA1F1CB04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688"/>
            <a:ext cx="9144000" cy="655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BB7599-3CB6-3D3D-73DD-00C52451B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da-DK" dirty="0"/>
              <a:t>Olieproduktion i Danmark</a:t>
            </a:r>
          </a:p>
        </p:txBody>
      </p:sp>
    </p:spTree>
    <p:extLst>
      <p:ext uri="{BB962C8B-B14F-4D97-AF65-F5344CB8AC3E}">
        <p14:creationId xmlns:p14="http://schemas.microsoft.com/office/powerpoint/2010/main" val="121896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16E5AC98-15D0-299D-60CC-1023B4ECD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19" y="368055"/>
            <a:ext cx="8229599" cy="64899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87FEF7B-4299-518B-CC02-1C286042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da-DK" dirty="0"/>
              <a:t>Gasproduktion i Danmark</a:t>
            </a:r>
          </a:p>
        </p:txBody>
      </p:sp>
    </p:spTree>
    <p:extLst>
      <p:ext uri="{BB962C8B-B14F-4D97-AF65-F5344CB8AC3E}">
        <p14:creationId xmlns:p14="http://schemas.microsoft.com/office/powerpoint/2010/main" val="267971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CAC581-7C1B-2A09-271F-B94B070068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86476" y="442193"/>
            <a:ext cx="6171048" cy="769441"/>
          </a:xfrm>
        </p:spPr>
        <p:txBody>
          <a:bodyPr>
            <a:spAutoFit/>
          </a:bodyPr>
          <a:lstStyle/>
          <a:p>
            <a:pPr lvl="0"/>
            <a:r>
              <a:rPr lang="da-DK" dirty="0"/>
              <a:t>Raffinering af olie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8E9102-6676-D8C9-306B-84B79363B5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0" y="1773813"/>
            <a:ext cx="4480670" cy="4318028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da-DK" dirty="0"/>
              <a:t>Rensning af salt og svovl</a:t>
            </a:r>
          </a:p>
          <a:p>
            <a:pPr lvl="0">
              <a:buSzPct val="45000"/>
              <a:buFont typeface="StarSymbol"/>
              <a:buChar char="●"/>
            </a:pPr>
            <a:r>
              <a:rPr lang="da-DK" dirty="0"/>
              <a:t>Destillation - fraktioner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1904" dirty="0">
                <a:latin typeface="Arial" pitchFamily="18"/>
                <a:ea typeface="MS Gothic" pitchFamily="2"/>
                <a:cs typeface="Tahoma" pitchFamily="2"/>
              </a:rPr>
              <a:t>Flaskegas (-40 – 0 </a:t>
            </a:r>
            <a:r>
              <a:rPr lang="zxx-none" sz="1904" dirty="0">
                <a:latin typeface="Arial" pitchFamily="34"/>
                <a:cs typeface="Arial" pitchFamily="34"/>
              </a:rPr>
              <a:t>°C)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1904" dirty="0">
                <a:latin typeface="Arial" pitchFamily="18"/>
                <a:ea typeface="MS Gothic" pitchFamily="2"/>
                <a:cs typeface="Tahoma" pitchFamily="2"/>
              </a:rPr>
              <a:t>Benzin (15-175 </a:t>
            </a:r>
            <a:r>
              <a:rPr lang="zxx-none" sz="1904" dirty="0">
                <a:latin typeface="Arial" pitchFamily="34"/>
                <a:cs typeface="Arial" pitchFamily="34"/>
              </a:rPr>
              <a:t>°C)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1904" dirty="0">
                <a:latin typeface="Arial" pitchFamily="18"/>
                <a:ea typeface="MS Gothic" pitchFamily="2"/>
                <a:cs typeface="Tahoma" pitchFamily="2"/>
              </a:rPr>
              <a:t>Flybrændstof (175-230 </a:t>
            </a:r>
            <a:r>
              <a:rPr lang="zxx-none" sz="1904" dirty="0">
                <a:latin typeface="Arial" pitchFamily="34"/>
                <a:cs typeface="Arial" pitchFamily="34"/>
              </a:rPr>
              <a:t>°C)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1904" dirty="0">
                <a:latin typeface="Arial" pitchFamily="18"/>
                <a:ea typeface="MS Gothic" pitchFamily="2"/>
                <a:cs typeface="Tahoma" pitchFamily="2"/>
              </a:rPr>
              <a:t>Diesel og fyringsolie (230-350 </a:t>
            </a:r>
            <a:r>
              <a:rPr lang="zxx-none" sz="1904" dirty="0">
                <a:latin typeface="Arial" pitchFamily="34"/>
                <a:cs typeface="Arial" pitchFamily="34"/>
              </a:rPr>
              <a:t>°C)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6" dirty="0">
                <a:latin typeface="Arial" pitchFamily="18"/>
                <a:ea typeface="MS Gothic" pitchFamily="2"/>
                <a:cs typeface="Tahoma" pitchFamily="2"/>
              </a:rPr>
              <a:t>Tung olie, smøreolie (350-400 </a:t>
            </a:r>
            <a:r>
              <a:rPr lang="zxx-none" sz="2176" dirty="0">
                <a:latin typeface="Arial" pitchFamily="34"/>
                <a:cs typeface="Arial" pitchFamily="34"/>
              </a:rPr>
              <a:t>°C)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3CBB175-E4C4-E1DA-CF42-FFCBF0A01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910" y="1773814"/>
            <a:ext cx="4662850" cy="42172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2D50E-D88B-8E8B-2B74-CBAA5F59B7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86476" y="219890"/>
            <a:ext cx="6171048" cy="797844"/>
          </a:xfrm>
        </p:spPr>
        <p:txBody>
          <a:bodyPr>
            <a:normAutofit/>
          </a:bodyPr>
          <a:lstStyle/>
          <a:p>
            <a:pPr lvl="0"/>
            <a:r>
              <a:rPr lang="da-DK" dirty="0"/>
              <a:t>Energiindhold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9CD8EF-7DE6-8882-C6BB-10E2277E87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0" y="1017733"/>
            <a:ext cx="9143520" cy="5620378"/>
          </a:xfrm>
        </p:spPr>
        <p:txBody>
          <a:bodyPr>
            <a:normAutofit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da-DK" sz="2903" dirty="0"/>
              <a:t>Olie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7" dirty="0">
                <a:ea typeface="MS Gothic" pitchFamily="2"/>
                <a:cs typeface="Tahoma" pitchFamily="2"/>
              </a:rPr>
              <a:t>Energiindhold ca. 35 MJ/l = 10 kWh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7" dirty="0">
                <a:ea typeface="MS Gothic" pitchFamily="2"/>
                <a:cs typeface="Tahoma" pitchFamily="2"/>
              </a:rPr>
              <a:t>Vægtfylde ca. 0,82-0,94 g/cm</a:t>
            </a:r>
            <a:r>
              <a:rPr lang="da-DK" sz="2177" baseline="30000" dirty="0">
                <a:ea typeface="MS Gothic" pitchFamily="2"/>
                <a:cs typeface="Tahoma" pitchFamily="2"/>
              </a:rPr>
              <a:t>3 </a:t>
            </a:r>
            <a:r>
              <a:rPr lang="da-DK" sz="2177" dirty="0">
                <a:ea typeface="MS Gothic" pitchFamily="2"/>
                <a:cs typeface="Tahoma" pitchFamily="2"/>
              </a:rPr>
              <a:t>(vands er 1 g/cm</a:t>
            </a:r>
            <a:r>
              <a:rPr lang="da-DK" sz="2177" baseline="30000" dirty="0">
                <a:ea typeface="MS Gothic" pitchFamily="2"/>
                <a:cs typeface="Tahoma" pitchFamily="2"/>
              </a:rPr>
              <a:t>3</a:t>
            </a:r>
            <a:r>
              <a:rPr lang="da-DK" sz="2177" dirty="0">
                <a:ea typeface="MS Gothic" pitchFamily="2"/>
                <a:cs typeface="Tahoma" pitchFamily="2"/>
              </a:rPr>
              <a:t>)</a:t>
            </a:r>
          </a:p>
          <a:p>
            <a:pPr lvl="0">
              <a:buSzPct val="45000"/>
              <a:buFont typeface="StarSymbol"/>
              <a:buChar char="●"/>
            </a:pPr>
            <a:r>
              <a:rPr lang="da-DK" sz="2903" dirty="0"/>
              <a:t>Naturgas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7" dirty="0">
                <a:ea typeface="MS Gothic" pitchFamily="2"/>
                <a:cs typeface="Tahoma" pitchFamily="2"/>
              </a:rPr>
              <a:t>Metan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7" dirty="0">
                <a:ea typeface="MS Gothic" pitchFamily="2"/>
                <a:cs typeface="Tahoma" pitchFamily="2"/>
              </a:rPr>
              <a:t>Ren forbrænding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7" dirty="0">
                <a:ea typeface="MS Gothic" pitchFamily="2"/>
                <a:cs typeface="Tahoma" pitchFamily="2"/>
              </a:rPr>
              <a:t>40 MJ/m</a:t>
            </a:r>
            <a:r>
              <a:rPr lang="da-DK" sz="2177" baseline="30000" dirty="0">
                <a:ea typeface="MS Gothic" pitchFamily="2"/>
                <a:cs typeface="Tahoma" pitchFamily="2"/>
              </a:rPr>
              <a:t>3</a:t>
            </a:r>
            <a:r>
              <a:rPr lang="da-DK" sz="2177" dirty="0">
                <a:ea typeface="MS Gothic" pitchFamily="2"/>
                <a:cs typeface="Tahoma" pitchFamily="2"/>
              </a:rPr>
              <a:t> = 11 kWh</a:t>
            </a:r>
          </a:p>
          <a:p>
            <a:pPr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903" dirty="0">
                <a:ea typeface="MS Gothic" pitchFamily="2"/>
                <a:cs typeface="Tahoma" pitchFamily="2"/>
              </a:rPr>
              <a:t>Kul</a:t>
            </a:r>
          </a:p>
          <a:p>
            <a:pPr lvl="1">
              <a:buSzPct val="45000"/>
              <a:buFont typeface="StarSymbol"/>
              <a:buChar char="●"/>
            </a:pPr>
            <a:r>
              <a:rPr lang="da-DK" sz="2177" dirty="0"/>
              <a:t>25-33 MJ/kg = 7-9 kWh – (60-80 % af olies brændværdi)</a:t>
            </a:r>
          </a:p>
          <a:p>
            <a:pPr lvl="1">
              <a:buSzPct val="45000"/>
              <a:buFont typeface="StarSymbol"/>
              <a:buChar char="●"/>
            </a:pPr>
            <a:r>
              <a:rPr lang="da-DK" sz="2177" dirty="0">
                <a:latin typeface="Arial" pitchFamily="18"/>
                <a:ea typeface="MS Gothic" pitchFamily="2"/>
                <a:cs typeface="Tahoma" pitchFamily="2"/>
              </a:rPr>
              <a:t>Varierende indhold af: Ler, sand, kalk og metalsulfider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da-DK" sz="2177" dirty="0"/>
              <a:t>Udledninger: </a:t>
            </a:r>
            <a:r>
              <a:rPr lang="da-DK" sz="2177" dirty="0">
                <a:latin typeface="Arial" pitchFamily="18"/>
                <a:ea typeface="MS Gothic" pitchFamily="2"/>
                <a:cs typeface="Tahoma" pitchFamily="2"/>
              </a:rPr>
              <a:t>CO</a:t>
            </a:r>
            <a:r>
              <a:rPr lang="da-DK" sz="2177" baseline="-25000" dirty="0">
                <a:latin typeface="Arial" pitchFamily="18"/>
                <a:ea typeface="MS Gothic" pitchFamily="2"/>
                <a:cs typeface="Tahoma" pitchFamily="2"/>
              </a:rPr>
              <a:t>2 </a:t>
            </a:r>
            <a:r>
              <a:rPr lang="da-DK" sz="2177" dirty="0">
                <a:latin typeface="Arial" pitchFamily="18"/>
                <a:ea typeface="MS Gothic" pitchFamily="2"/>
                <a:cs typeface="Tahoma" pitchFamily="2"/>
              </a:rPr>
              <a:t>– CO – SO</a:t>
            </a:r>
            <a:r>
              <a:rPr lang="da-DK" sz="2177" baseline="-25000" dirty="0">
                <a:latin typeface="Arial" pitchFamily="18"/>
                <a:ea typeface="MS Gothic" pitchFamily="2"/>
                <a:cs typeface="Tahoma" pitchFamily="2"/>
              </a:rPr>
              <a:t>2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endParaRPr lang="da-DK" sz="2540" dirty="0">
              <a:ea typeface="MS Gothic" pitchFamily="2"/>
              <a:cs typeface="Tahoma" pitchFamily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E270C906-701D-30CB-BDF1-384A644BF41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31640" y="1985529"/>
            <a:ext cx="6069999" cy="48776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919BFC0-1973-266B-2D1A-C54A82794C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2" y="305478"/>
            <a:ext cx="9143758" cy="797844"/>
          </a:xfrm>
        </p:spPr>
        <p:txBody>
          <a:bodyPr>
            <a:normAutofit/>
          </a:bodyPr>
          <a:lstStyle/>
          <a:p>
            <a:pPr lvl="0"/>
            <a:r>
              <a:rPr lang="da-DK" dirty="0">
                <a:solidFill>
                  <a:srgbClr val="FFFFFF"/>
                </a:solidFill>
              </a:rPr>
              <a:t>Atomkraft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A0B3CE7-72A5-7BD5-DC79-63A834ACA9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0" y="1103322"/>
            <a:ext cx="7164048" cy="5638046"/>
          </a:xfrm>
        </p:spPr>
        <p:txBody>
          <a:bodyPr>
            <a:normAutofit/>
          </a:bodyPr>
          <a:lstStyle/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Kontrolleret spaltning af uran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Enorme energimængder (1kg beriget uran svarer til ca. 80.000 l olie)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CO</a:t>
            </a:r>
            <a:r>
              <a:rPr lang="da-DK" sz="2176" baseline="-25000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2</a:t>
            </a: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-neutralt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Store miljøkonsekvenser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ved uheld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Radioaktiv stråling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Radioaktivt affald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Store omkostninger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ts val="1178"/>
              <a:buBlip>
                <a:blip r:embed="rId4"/>
              </a:buBlip>
            </a:pPr>
            <a:r>
              <a:rPr lang="da-DK" sz="2176" dirty="0">
                <a:solidFill>
                  <a:srgbClr val="FFFFFF"/>
                </a:solidFill>
                <a:latin typeface="Arial" pitchFamily="18"/>
                <a:ea typeface="MS Gothic" pitchFamily="2"/>
                <a:cs typeface="Tahoma" pitchFamily="2"/>
              </a:rPr>
              <a:t>Atomvåben</a:t>
            </a:r>
          </a:p>
        </p:txBody>
      </p:sp>
      <p:pic>
        <p:nvPicPr>
          <p:cNvPr id="5" name="">
            <a:extLst>
              <a:ext uri="{FF2B5EF4-FFF2-40B4-BE49-F238E27FC236}">
                <a16:creationId xmlns:a16="http://schemas.microsoft.com/office/drawing/2014/main" id="{FE5A2066-B3BD-D876-955C-20572A382A8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012160" y="2555266"/>
            <a:ext cx="3131840" cy="4290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2CF55-4D64-E76B-090E-772C13FDE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/>
          <a:lstStyle/>
          <a:p>
            <a:r>
              <a:rPr lang="da-DK" dirty="0"/>
              <a:t>Langtidseffekt af CO</a:t>
            </a:r>
            <a:r>
              <a:rPr lang="da-DK" baseline="-25000" dirty="0"/>
              <a:t>2</a:t>
            </a:r>
            <a:r>
              <a:rPr lang="da-DK" dirty="0"/>
              <a:t>-udledning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D6D55B5-0C77-45AA-2491-B497BB50F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48" y="1196752"/>
            <a:ext cx="8023904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713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BF6DDBD58FB14F8F65E96EC2A97699" ma:contentTypeVersion="15" ma:contentTypeDescription="Opret et nyt dokument." ma:contentTypeScope="" ma:versionID="b5f2ab5f17e28510536de432e6edfda2">
  <xsd:schema xmlns:xsd="http://www.w3.org/2001/XMLSchema" xmlns:xs="http://www.w3.org/2001/XMLSchema" xmlns:p="http://schemas.microsoft.com/office/2006/metadata/properties" xmlns:ns2="c5c9ab9a-915c-4cf1-8a51-f5d301752016" xmlns:ns3="e7b8d6b8-3014-4aea-b7c4-7ed6f0e266e4" targetNamespace="http://schemas.microsoft.com/office/2006/metadata/properties" ma:root="true" ma:fieldsID="c338493263fc225f56cfc48465f8aa9a" ns2:_="" ns3:_="">
    <xsd:import namespace="c5c9ab9a-915c-4cf1-8a51-f5d301752016"/>
    <xsd:import namespace="e7b8d6b8-3014-4aea-b7c4-7ed6f0e266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9ab9a-915c-4cf1-8a51-f5d3017520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d6b8-3014-4aea-b7c4-7ed6f0e266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EFBEF2-F221-4298-A3EC-1B2BE567D6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9ab9a-915c-4cf1-8a51-f5d301752016"/>
    <ds:schemaRef ds:uri="e7b8d6b8-3014-4aea-b7c4-7ed6f0e266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B83422-8198-405A-8F37-8F3602F291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FAC702-D5A1-440A-8B11-64CB120BD79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369</Words>
  <Application>Microsoft Office PowerPoint</Application>
  <PresentationFormat>Skærmshow (4:3)</PresentationFormat>
  <Paragraphs>80</Paragraphs>
  <Slides>14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1" baseType="lpstr">
      <vt:lpstr>MS Gothic</vt:lpstr>
      <vt:lpstr>Aptos</vt:lpstr>
      <vt:lpstr>Arial</vt:lpstr>
      <vt:lpstr>Calibri</vt:lpstr>
      <vt:lpstr>Helvetica</vt:lpstr>
      <vt:lpstr>StarSymbol</vt:lpstr>
      <vt:lpstr>Kontortema</vt:lpstr>
      <vt:lpstr>Kulstofkredsløbet (C)</vt:lpstr>
      <vt:lpstr>Kuls dannelse 1</vt:lpstr>
      <vt:lpstr>Dannelsen af kul</vt:lpstr>
      <vt:lpstr>Kuls dannelse 2</vt:lpstr>
      <vt:lpstr>PowerPoint-præsentation</vt:lpstr>
      <vt:lpstr>Kuls brændselseffekt</vt:lpstr>
      <vt:lpstr>Verdens kulreserver</vt:lpstr>
      <vt:lpstr>Dannelse af olie og gas</vt:lpstr>
      <vt:lpstr>Olieproduktion i Danmark</vt:lpstr>
      <vt:lpstr>Gasproduktion i Danmark</vt:lpstr>
      <vt:lpstr>Raffinering af olie</vt:lpstr>
      <vt:lpstr>Energiindhold</vt:lpstr>
      <vt:lpstr>Atomkraft</vt:lpstr>
      <vt:lpstr>Langtidseffekt af CO2-udledning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Kulstofkredsløbet (C)</dc:title>
  <dc:creator>FG-Data</dc:creator>
  <cp:lastModifiedBy>Thøger Dith Dige</cp:lastModifiedBy>
  <cp:revision>10</cp:revision>
  <cp:lastPrinted>2014-10-08T09:46:08Z</cp:lastPrinted>
  <dcterms:created xsi:type="dcterms:W3CDTF">2014-10-07T20:12:48Z</dcterms:created>
  <dcterms:modified xsi:type="dcterms:W3CDTF">2025-04-30T13:40:23Z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0x010100C8BF6DDBD58FB14F8F65E96EC2A97699</vt:lpwstr>
  </property>
</Properties>
</file>