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0" r:id="rId4"/>
  </p:sldMasterIdLst>
  <p:notesMasterIdLst>
    <p:notesMasterId r:id="rId17"/>
  </p:notesMasterIdLst>
  <p:sldIdLst>
    <p:sldId id="271" r:id="rId5"/>
    <p:sldId id="272" r:id="rId6"/>
    <p:sldId id="273" r:id="rId7"/>
    <p:sldId id="274" r:id="rId8"/>
    <p:sldId id="275" r:id="rId9"/>
    <p:sldId id="279" r:id="rId10"/>
    <p:sldId id="281" r:id="rId11"/>
    <p:sldId id="282" r:id="rId12"/>
    <p:sldId id="283" r:id="rId13"/>
    <p:sldId id="276" r:id="rId14"/>
    <p:sldId id="277" r:id="rId15"/>
    <p:sldId id="278" r:id="rId16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høger Dith Dige" userId="a0b34298-82cb-4551-9d93-7c11ebc84b40" providerId="ADAL" clId="{57DEF9D1-94FE-4844-BF25-CA5C0189F79A}"/>
    <pc:docChg chg="delSld">
      <pc:chgData name="Thøger Dith Dige" userId="a0b34298-82cb-4551-9d93-7c11ebc84b40" providerId="ADAL" clId="{57DEF9D1-94FE-4844-BF25-CA5C0189F79A}" dt="2025-01-15T08:50:27.969" v="10" actId="47"/>
      <pc:docMkLst>
        <pc:docMk/>
      </pc:docMkLst>
      <pc:sldChg chg="del">
        <pc:chgData name="Thøger Dith Dige" userId="a0b34298-82cb-4551-9d93-7c11ebc84b40" providerId="ADAL" clId="{57DEF9D1-94FE-4844-BF25-CA5C0189F79A}" dt="2025-01-15T08:50:22.145" v="2" actId="47"/>
        <pc:sldMkLst>
          <pc:docMk/>
          <pc:sldMk cId="3999776718" sldId="256"/>
        </pc:sldMkLst>
      </pc:sldChg>
      <pc:sldChg chg="del">
        <pc:chgData name="Thøger Dith Dige" userId="a0b34298-82cb-4551-9d93-7c11ebc84b40" providerId="ADAL" clId="{57DEF9D1-94FE-4844-BF25-CA5C0189F79A}" dt="2025-01-15T08:50:22.995" v="3" actId="47"/>
        <pc:sldMkLst>
          <pc:docMk/>
          <pc:sldMk cId="1449107907" sldId="257"/>
        </pc:sldMkLst>
      </pc:sldChg>
      <pc:sldChg chg="del">
        <pc:chgData name="Thøger Dith Dige" userId="a0b34298-82cb-4551-9d93-7c11ebc84b40" providerId="ADAL" clId="{57DEF9D1-94FE-4844-BF25-CA5C0189F79A}" dt="2025-01-15T08:50:07.454" v="0" actId="47"/>
        <pc:sldMkLst>
          <pc:docMk/>
          <pc:sldMk cId="0" sldId="258"/>
        </pc:sldMkLst>
      </pc:sldChg>
      <pc:sldChg chg="del">
        <pc:chgData name="Thøger Dith Dige" userId="a0b34298-82cb-4551-9d93-7c11ebc84b40" providerId="ADAL" clId="{57DEF9D1-94FE-4844-BF25-CA5C0189F79A}" dt="2025-01-15T08:50:23.877" v="4" actId="47"/>
        <pc:sldMkLst>
          <pc:docMk/>
          <pc:sldMk cId="0" sldId="259"/>
        </pc:sldMkLst>
      </pc:sldChg>
      <pc:sldChg chg="del">
        <pc:chgData name="Thøger Dith Dige" userId="a0b34298-82cb-4551-9d93-7c11ebc84b40" providerId="ADAL" clId="{57DEF9D1-94FE-4844-BF25-CA5C0189F79A}" dt="2025-01-15T08:50:27.528" v="9" actId="47"/>
        <pc:sldMkLst>
          <pc:docMk/>
          <pc:sldMk cId="0" sldId="260"/>
        </pc:sldMkLst>
      </pc:sldChg>
      <pc:sldChg chg="del">
        <pc:chgData name="Thøger Dith Dige" userId="a0b34298-82cb-4551-9d93-7c11ebc84b40" providerId="ADAL" clId="{57DEF9D1-94FE-4844-BF25-CA5C0189F79A}" dt="2025-01-15T08:50:24.435" v="5" actId="47"/>
        <pc:sldMkLst>
          <pc:docMk/>
          <pc:sldMk cId="0" sldId="264"/>
        </pc:sldMkLst>
      </pc:sldChg>
      <pc:sldChg chg="del">
        <pc:chgData name="Thøger Dith Dige" userId="a0b34298-82cb-4551-9d93-7c11ebc84b40" providerId="ADAL" clId="{57DEF9D1-94FE-4844-BF25-CA5C0189F79A}" dt="2025-01-15T08:50:24.936" v="6" actId="47"/>
        <pc:sldMkLst>
          <pc:docMk/>
          <pc:sldMk cId="0" sldId="266"/>
        </pc:sldMkLst>
      </pc:sldChg>
      <pc:sldChg chg="del">
        <pc:chgData name="Thøger Dith Dige" userId="a0b34298-82cb-4551-9d93-7c11ebc84b40" providerId="ADAL" clId="{57DEF9D1-94FE-4844-BF25-CA5C0189F79A}" dt="2025-01-15T08:50:25.404" v="7" actId="47"/>
        <pc:sldMkLst>
          <pc:docMk/>
          <pc:sldMk cId="0" sldId="267"/>
        </pc:sldMkLst>
      </pc:sldChg>
      <pc:sldChg chg="del">
        <pc:chgData name="Thøger Dith Dige" userId="a0b34298-82cb-4551-9d93-7c11ebc84b40" providerId="ADAL" clId="{57DEF9D1-94FE-4844-BF25-CA5C0189F79A}" dt="2025-01-15T08:50:27.025" v="8" actId="47"/>
        <pc:sldMkLst>
          <pc:docMk/>
          <pc:sldMk cId="0" sldId="268"/>
        </pc:sldMkLst>
      </pc:sldChg>
      <pc:sldChg chg="del">
        <pc:chgData name="Thøger Dith Dige" userId="a0b34298-82cb-4551-9d93-7c11ebc84b40" providerId="ADAL" clId="{57DEF9D1-94FE-4844-BF25-CA5C0189F79A}" dt="2025-01-15T08:50:27.969" v="10" actId="47"/>
        <pc:sldMkLst>
          <pc:docMk/>
          <pc:sldMk cId="0" sldId="269"/>
        </pc:sldMkLst>
      </pc:sldChg>
      <pc:sldChg chg="del">
        <pc:chgData name="Thøger Dith Dige" userId="a0b34298-82cb-4551-9d93-7c11ebc84b40" providerId="ADAL" clId="{57DEF9D1-94FE-4844-BF25-CA5C0189F79A}" dt="2025-01-15T08:50:16.560" v="1" actId="47"/>
        <pc:sldMkLst>
          <pc:docMk/>
          <pc:sldMk cId="0" sldId="270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D9A969-75C5-4575-AEE3-934B609626DD}" type="datetimeFigureOut">
              <a:rPr lang="da-DK" smtClean="0"/>
              <a:t>15-01-2025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172566-BB49-4089-80FE-52D94DC54E2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947939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29798E-90C4-48E6-B39B-37FF65347A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97100" y="1079500"/>
            <a:ext cx="7797799" cy="2138400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3D95C8C-0A7F-40D9-A690-3D5898EFFE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08350" y="4113213"/>
            <a:ext cx="5575300" cy="1655762"/>
          </a:xfrm>
        </p:spPr>
        <p:txBody>
          <a:bodyPr/>
          <a:lstStyle>
            <a:lvl1pPr marL="0" indent="0" algn="ctr">
              <a:buNone/>
              <a:defRPr sz="2400" i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1322F3-E47A-4D6E-96A8-AB5C73BA990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  <a:prstGeom prst="rect">
            <a:avLst/>
          </a:prstGeom>
        </p:spPr>
        <p:txBody>
          <a:bodyPr/>
          <a:lstStyle/>
          <a:p>
            <a:fld id="{64F0E216-BA48-4F04-AC4F-645AA0DD6AC6}" type="datetimeFigureOut">
              <a:rPr lang="en-US" smtClean="0"/>
              <a:t>1/15/2025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7BF5CE-9E66-4FD5-949F-34E11607C6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EDAB7A-4032-416A-B04E-1F4878912E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  <a:prstGeom prst="rect">
            <a:avLst/>
          </a:prstGeom>
        </p:spPr>
        <p:txBody>
          <a:bodyPr/>
          <a:lstStyle/>
          <a:p>
            <a:fld id="{D39607A7-8386-47DB-8578-DDEDD194E5D4}" type="slidenum">
              <a:rPr lang="en-US" smtClean="0"/>
              <a:t>‹nr.›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01C0CAB-6A03-4C6A-9FAA-219847753628}"/>
              </a:ext>
            </a:extLst>
          </p:cNvPr>
          <p:cNvCxnSpPr>
            <a:cxnSpLocks/>
          </p:cNvCxnSpPr>
          <p:nvPr/>
        </p:nvCxnSpPr>
        <p:spPr>
          <a:xfrm>
            <a:off x="5826000" y="3690871"/>
            <a:ext cx="54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Group 19">
            <a:extLst>
              <a:ext uri="{FF2B5EF4-FFF2-40B4-BE49-F238E27FC236}">
                <a16:creationId xmlns:a16="http://schemas.microsoft.com/office/drawing/2014/main" id="{F982E0B2-AA9C-441C-A08E-A9DF9CF12116}"/>
              </a:ext>
            </a:extLst>
          </p:cNvPr>
          <p:cNvGrpSpPr/>
          <p:nvPr/>
        </p:nvGrpSpPr>
        <p:grpSpPr>
          <a:xfrm>
            <a:off x="9728046" y="4869342"/>
            <a:ext cx="1623711" cy="630920"/>
            <a:chOff x="9588346" y="4824892"/>
            <a:chExt cx="1623711" cy="630920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A4A2E074-C10D-4C57-AB72-B631E4D77102}"/>
                </a:ext>
              </a:extLst>
            </p:cNvPr>
            <p:cNvSpPr/>
            <p:nvPr/>
          </p:nvSpPr>
          <p:spPr>
            <a:xfrm rot="2700000" flipH="1">
              <a:off x="10267789" y="4452443"/>
              <a:ext cx="571820" cy="1316717"/>
            </a:xfrm>
            <a:custGeom>
              <a:avLst/>
              <a:gdLst>
                <a:gd name="connsiteX0" fmla="*/ 282417 w 571820"/>
                <a:gd name="connsiteY0" fmla="*/ 0 h 1316717"/>
                <a:gd name="connsiteX1" fmla="*/ 285910 w 571820"/>
                <a:gd name="connsiteY1" fmla="*/ 3175 h 1316717"/>
                <a:gd name="connsiteX2" fmla="*/ 287393 w 571820"/>
                <a:gd name="connsiteY2" fmla="*/ 1827 h 1316717"/>
                <a:gd name="connsiteX3" fmla="*/ 289403 w 571820"/>
                <a:gd name="connsiteY3" fmla="*/ 0 h 1316717"/>
                <a:gd name="connsiteX4" fmla="*/ 289403 w 571820"/>
                <a:gd name="connsiteY4" fmla="*/ 6349 h 1316717"/>
                <a:gd name="connsiteX5" fmla="*/ 309203 w 571820"/>
                <a:gd name="connsiteY5" fmla="*/ 24345 h 1316717"/>
                <a:gd name="connsiteX6" fmla="*/ 571820 w 571820"/>
                <a:gd name="connsiteY6" fmla="*/ 658359 h 1316717"/>
                <a:gd name="connsiteX7" fmla="*/ 309203 w 571820"/>
                <a:gd name="connsiteY7" fmla="*/ 1292372 h 1316717"/>
                <a:gd name="connsiteX8" fmla="*/ 289403 w 571820"/>
                <a:gd name="connsiteY8" fmla="*/ 1310368 h 1316717"/>
                <a:gd name="connsiteX9" fmla="*/ 289403 w 571820"/>
                <a:gd name="connsiteY9" fmla="*/ 1316717 h 1316717"/>
                <a:gd name="connsiteX10" fmla="*/ 287393 w 571820"/>
                <a:gd name="connsiteY10" fmla="*/ 1314890 h 1316717"/>
                <a:gd name="connsiteX11" fmla="*/ 285910 w 571820"/>
                <a:gd name="connsiteY11" fmla="*/ 1313542 h 1316717"/>
                <a:gd name="connsiteX12" fmla="*/ 282417 w 571820"/>
                <a:gd name="connsiteY12" fmla="*/ 1316717 h 1316717"/>
                <a:gd name="connsiteX13" fmla="*/ 282417 w 571820"/>
                <a:gd name="connsiteY13" fmla="*/ 1310367 h 1316717"/>
                <a:gd name="connsiteX14" fmla="*/ 262617 w 571820"/>
                <a:gd name="connsiteY14" fmla="*/ 1292372 h 1316717"/>
                <a:gd name="connsiteX15" fmla="*/ 0 w 571820"/>
                <a:gd name="connsiteY15" fmla="*/ 658358 h 1316717"/>
                <a:gd name="connsiteX16" fmla="*/ 262617 w 571820"/>
                <a:gd name="connsiteY16" fmla="*/ 24345 h 1316717"/>
                <a:gd name="connsiteX17" fmla="*/ 282417 w 571820"/>
                <a:gd name="connsiteY17" fmla="*/ 6349 h 1316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571820" h="1316717">
                  <a:moveTo>
                    <a:pt x="282417" y="0"/>
                  </a:moveTo>
                  <a:lnTo>
                    <a:pt x="285910" y="3175"/>
                  </a:lnTo>
                  <a:lnTo>
                    <a:pt x="287393" y="1827"/>
                  </a:lnTo>
                  <a:lnTo>
                    <a:pt x="289403" y="0"/>
                  </a:lnTo>
                  <a:lnTo>
                    <a:pt x="289403" y="6349"/>
                  </a:lnTo>
                  <a:lnTo>
                    <a:pt x="309203" y="24345"/>
                  </a:lnTo>
                  <a:cubicBezTo>
                    <a:pt x="471461" y="186603"/>
                    <a:pt x="571820" y="410761"/>
                    <a:pt x="571820" y="658359"/>
                  </a:cubicBezTo>
                  <a:cubicBezTo>
                    <a:pt x="571820" y="905956"/>
                    <a:pt x="471461" y="1130114"/>
                    <a:pt x="309203" y="1292372"/>
                  </a:cubicBezTo>
                  <a:lnTo>
                    <a:pt x="289403" y="1310368"/>
                  </a:lnTo>
                  <a:lnTo>
                    <a:pt x="289403" y="1316717"/>
                  </a:lnTo>
                  <a:lnTo>
                    <a:pt x="287393" y="1314890"/>
                  </a:lnTo>
                  <a:lnTo>
                    <a:pt x="285910" y="1313542"/>
                  </a:lnTo>
                  <a:lnTo>
                    <a:pt x="282417" y="1316717"/>
                  </a:lnTo>
                  <a:lnTo>
                    <a:pt x="282417" y="1310367"/>
                  </a:lnTo>
                  <a:lnTo>
                    <a:pt x="262617" y="1292372"/>
                  </a:lnTo>
                  <a:cubicBezTo>
                    <a:pt x="100359" y="1130113"/>
                    <a:pt x="0" y="905956"/>
                    <a:pt x="0" y="658358"/>
                  </a:cubicBezTo>
                  <a:cubicBezTo>
                    <a:pt x="0" y="410761"/>
                    <a:pt x="100359" y="186603"/>
                    <a:pt x="262617" y="24345"/>
                  </a:cubicBezTo>
                  <a:lnTo>
                    <a:pt x="282417" y="6349"/>
                  </a:lnTo>
                  <a:close/>
                </a:path>
              </a:pathLst>
            </a:custGeom>
            <a:solidFill>
              <a:schemeClr val="accent4">
                <a:alpha val="40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0B037EB3-1772-4BA8-A95A-E5DBDFEA32B0}"/>
                </a:ext>
              </a:extLst>
            </p:cNvPr>
            <p:cNvGrpSpPr/>
            <p:nvPr/>
          </p:nvGrpSpPr>
          <p:grpSpPr>
            <a:xfrm rot="2700000" flipH="1">
              <a:off x="10112436" y="4359902"/>
              <a:ext cx="571820" cy="1620000"/>
              <a:chOff x="8482785" y="4330454"/>
              <a:chExt cx="571820" cy="1620000"/>
            </a:xfrm>
          </p:grpSpPr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A1F47AC1-63D0-47F3-9728-1A0A0543494B}"/>
                  </a:ext>
                </a:extLst>
              </p:cNvPr>
              <p:cNvSpPr/>
              <p:nvPr/>
            </p:nvSpPr>
            <p:spPr>
              <a:xfrm>
                <a:off x="8482785" y="4333632"/>
                <a:ext cx="571820" cy="1311956"/>
              </a:xfrm>
              <a:custGeom>
                <a:avLst/>
                <a:gdLst>
                  <a:gd name="connsiteX0" fmla="*/ 282417 w 571820"/>
                  <a:gd name="connsiteY0" fmla="*/ 0 h 1316717"/>
                  <a:gd name="connsiteX1" fmla="*/ 285910 w 571820"/>
                  <a:gd name="connsiteY1" fmla="*/ 3175 h 1316717"/>
                  <a:gd name="connsiteX2" fmla="*/ 287393 w 571820"/>
                  <a:gd name="connsiteY2" fmla="*/ 1827 h 1316717"/>
                  <a:gd name="connsiteX3" fmla="*/ 289403 w 571820"/>
                  <a:gd name="connsiteY3" fmla="*/ 0 h 1316717"/>
                  <a:gd name="connsiteX4" fmla="*/ 289403 w 571820"/>
                  <a:gd name="connsiteY4" fmla="*/ 6349 h 1316717"/>
                  <a:gd name="connsiteX5" fmla="*/ 309203 w 571820"/>
                  <a:gd name="connsiteY5" fmla="*/ 24345 h 1316717"/>
                  <a:gd name="connsiteX6" fmla="*/ 571820 w 571820"/>
                  <a:gd name="connsiteY6" fmla="*/ 658359 h 1316717"/>
                  <a:gd name="connsiteX7" fmla="*/ 309203 w 571820"/>
                  <a:gd name="connsiteY7" fmla="*/ 1292372 h 1316717"/>
                  <a:gd name="connsiteX8" fmla="*/ 289403 w 571820"/>
                  <a:gd name="connsiteY8" fmla="*/ 1310368 h 1316717"/>
                  <a:gd name="connsiteX9" fmla="*/ 289403 w 571820"/>
                  <a:gd name="connsiteY9" fmla="*/ 1316717 h 1316717"/>
                  <a:gd name="connsiteX10" fmla="*/ 287393 w 571820"/>
                  <a:gd name="connsiteY10" fmla="*/ 1314890 h 1316717"/>
                  <a:gd name="connsiteX11" fmla="*/ 285910 w 571820"/>
                  <a:gd name="connsiteY11" fmla="*/ 1313542 h 1316717"/>
                  <a:gd name="connsiteX12" fmla="*/ 282417 w 571820"/>
                  <a:gd name="connsiteY12" fmla="*/ 1316717 h 1316717"/>
                  <a:gd name="connsiteX13" fmla="*/ 282417 w 571820"/>
                  <a:gd name="connsiteY13" fmla="*/ 1310367 h 1316717"/>
                  <a:gd name="connsiteX14" fmla="*/ 262617 w 571820"/>
                  <a:gd name="connsiteY14" fmla="*/ 1292372 h 1316717"/>
                  <a:gd name="connsiteX15" fmla="*/ 0 w 571820"/>
                  <a:gd name="connsiteY15" fmla="*/ 658358 h 1316717"/>
                  <a:gd name="connsiteX16" fmla="*/ 262617 w 571820"/>
                  <a:gd name="connsiteY16" fmla="*/ 24345 h 1316717"/>
                  <a:gd name="connsiteX17" fmla="*/ 282417 w 571820"/>
                  <a:gd name="connsiteY17" fmla="*/ 6349 h 1316717"/>
                  <a:gd name="connsiteX0" fmla="*/ 282417 w 571820"/>
                  <a:gd name="connsiteY0" fmla="*/ 6349 h 1316717"/>
                  <a:gd name="connsiteX1" fmla="*/ 285910 w 571820"/>
                  <a:gd name="connsiteY1" fmla="*/ 3175 h 1316717"/>
                  <a:gd name="connsiteX2" fmla="*/ 287393 w 571820"/>
                  <a:gd name="connsiteY2" fmla="*/ 1827 h 1316717"/>
                  <a:gd name="connsiteX3" fmla="*/ 289403 w 571820"/>
                  <a:gd name="connsiteY3" fmla="*/ 0 h 1316717"/>
                  <a:gd name="connsiteX4" fmla="*/ 289403 w 571820"/>
                  <a:gd name="connsiteY4" fmla="*/ 6349 h 1316717"/>
                  <a:gd name="connsiteX5" fmla="*/ 309203 w 571820"/>
                  <a:gd name="connsiteY5" fmla="*/ 24345 h 1316717"/>
                  <a:gd name="connsiteX6" fmla="*/ 571820 w 571820"/>
                  <a:gd name="connsiteY6" fmla="*/ 658359 h 1316717"/>
                  <a:gd name="connsiteX7" fmla="*/ 309203 w 571820"/>
                  <a:gd name="connsiteY7" fmla="*/ 1292372 h 1316717"/>
                  <a:gd name="connsiteX8" fmla="*/ 289403 w 571820"/>
                  <a:gd name="connsiteY8" fmla="*/ 1310368 h 1316717"/>
                  <a:gd name="connsiteX9" fmla="*/ 289403 w 571820"/>
                  <a:gd name="connsiteY9" fmla="*/ 1316717 h 1316717"/>
                  <a:gd name="connsiteX10" fmla="*/ 287393 w 571820"/>
                  <a:gd name="connsiteY10" fmla="*/ 1314890 h 1316717"/>
                  <a:gd name="connsiteX11" fmla="*/ 285910 w 571820"/>
                  <a:gd name="connsiteY11" fmla="*/ 1313542 h 1316717"/>
                  <a:gd name="connsiteX12" fmla="*/ 282417 w 571820"/>
                  <a:gd name="connsiteY12" fmla="*/ 1316717 h 1316717"/>
                  <a:gd name="connsiteX13" fmla="*/ 282417 w 571820"/>
                  <a:gd name="connsiteY13" fmla="*/ 1310367 h 1316717"/>
                  <a:gd name="connsiteX14" fmla="*/ 262617 w 571820"/>
                  <a:gd name="connsiteY14" fmla="*/ 1292372 h 1316717"/>
                  <a:gd name="connsiteX15" fmla="*/ 0 w 571820"/>
                  <a:gd name="connsiteY15" fmla="*/ 658358 h 1316717"/>
                  <a:gd name="connsiteX16" fmla="*/ 262617 w 571820"/>
                  <a:gd name="connsiteY16" fmla="*/ 24345 h 1316717"/>
                  <a:gd name="connsiteX17" fmla="*/ 282417 w 571820"/>
                  <a:gd name="connsiteY17" fmla="*/ 6349 h 1316717"/>
                  <a:gd name="connsiteX0" fmla="*/ 262617 w 571820"/>
                  <a:gd name="connsiteY0" fmla="*/ 24345 h 1316717"/>
                  <a:gd name="connsiteX1" fmla="*/ 285910 w 571820"/>
                  <a:gd name="connsiteY1" fmla="*/ 3175 h 1316717"/>
                  <a:gd name="connsiteX2" fmla="*/ 287393 w 571820"/>
                  <a:gd name="connsiteY2" fmla="*/ 1827 h 1316717"/>
                  <a:gd name="connsiteX3" fmla="*/ 289403 w 571820"/>
                  <a:gd name="connsiteY3" fmla="*/ 0 h 1316717"/>
                  <a:gd name="connsiteX4" fmla="*/ 289403 w 571820"/>
                  <a:gd name="connsiteY4" fmla="*/ 6349 h 1316717"/>
                  <a:gd name="connsiteX5" fmla="*/ 309203 w 571820"/>
                  <a:gd name="connsiteY5" fmla="*/ 24345 h 1316717"/>
                  <a:gd name="connsiteX6" fmla="*/ 571820 w 571820"/>
                  <a:gd name="connsiteY6" fmla="*/ 658359 h 1316717"/>
                  <a:gd name="connsiteX7" fmla="*/ 309203 w 571820"/>
                  <a:gd name="connsiteY7" fmla="*/ 1292372 h 1316717"/>
                  <a:gd name="connsiteX8" fmla="*/ 289403 w 571820"/>
                  <a:gd name="connsiteY8" fmla="*/ 1310368 h 1316717"/>
                  <a:gd name="connsiteX9" fmla="*/ 289403 w 571820"/>
                  <a:gd name="connsiteY9" fmla="*/ 1316717 h 1316717"/>
                  <a:gd name="connsiteX10" fmla="*/ 287393 w 571820"/>
                  <a:gd name="connsiteY10" fmla="*/ 1314890 h 1316717"/>
                  <a:gd name="connsiteX11" fmla="*/ 285910 w 571820"/>
                  <a:gd name="connsiteY11" fmla="*/ 1313542 h 1316717"/>
                  <a:gd name="connsiteX12" fmla="*/ 282417 w 571820"/>
                  <a:gd name="connsiteY12" fmla="*/ 1316717 h 1316717"/>
                  <a:gd name="connsiteX13" fmla="*/ 282417 w 571820"/>
                  <a:gd name="connsiteY13" fmla="*/ 1310367 h 1316717"/>
                  <a:gd name="connsiteX14" fmla="*/ 262617 w 571820"/>
                  <a:gd name="connsiteY14" fmla="*/ 1292372 h 1316717"/>
                  <a:gd name="connsiteX15" fmla="*/ 0 w 571820"/>
                  <a:gd name="connsiteY15" fmla="*/ 658358 h 1316717"/>
                  <a:gd name="connsiteX16" fmla="*/ 262617 w 571820"/>
                  <a:gd name="connsiteY16" fmla="*/ 24345 h 1316717"/>
                  <a:gd name="connsiteX0" fmla="*/ 262617 w 571820"/>
                  <a:gd name="connsiteY0" fmla="*/ 24345 h 1316717"/>
                  <a:gd name="connsiteX1" fmla="*/ 285910 w 571820"/>
                  <a:gd name="connsiteY1" fmla="*/ 3175 h 1316717"/>
                  <a:gd name="connsiteX2" fmla="*/ 287393 w 571820"/>
                  <a:gd name="connsiteY2" fmla="*/ 1827 h 1316717"/>
                  <a:gd name="connsiteX3" fmla="*/ 289403 w 571820"/>
                  <a:gd name="connsiteY3" fmla="*/ 0 h 1316717"/>
                  <a:gd name="connsiteX4" fmla="*/ 309203 w 571820"/>
                  <a:gd name="connsiteY4" fmla="*/ 24345 h 1316717"/>
                  <a:gd name="connsiteX5" fmla="*/ 571820 w 571820"/>
                  <a:gd name="connsiteY5" fmla="*/ 658359 h 1316717"/>
                  <a:gd name="connsiteX6" fmla="*/ 309203 w 571820"/>
                  <a:gd name="connsiteY6" fmla="*/ 1292372 h 1316717"/>
                  <a:gd name="connsiteX7" fmla="*/ 289403 w 571820"/>
                  <a:gd name="connsiteY7" fmla="*/ 1310368 h 1316717"/>
                  <a:gd name="connsiteX8" fmla="*/ 289403 w 571820"/>
                  <a:gd name="connsiteY8" fmla="*/ 1316717 h 1316717"/>
                  <a:gd name="connsiteX9" fmla="*/ 287393 w 571820"/>
                  <a:gd name="connsiteY9" fmla="*/ 1314890 h 1316717"/>
                  <a:gd name="connsiteX10" fmla="*/ 285910 w 571820"/>
                  <a:gd name="connsiteY10" fmla="*/ 1313542 h 1316717"/>
                  <a:gd name="connsiteX11" fmla="*/ 282417 w 571820"/>
                  <a:gd name="connsiteY11" fmla="*/ 1316717 h 1316717"/>
                  <a:gd name="connsiteX12" fmla="*/ 282417 w 571820"/>
                  <a:gd name="connsiteY12" fmla="*/ 1310367 h 1316717"/>
                  <a:gd name="connsiteX13" fmla="*/ 262617 w 571820"/>
                  <a:gd name="connsiteY13" fmla="*/ 1292372 h 1316717"/>
                  <a:gd name="connsiteX14" fmla="*/ 0 w 571820"/>
                  <a:gd name="connsiteY14" fmla="*/ 658358 h 1316717"/>
                  <a:gd name="connsiteX15" fmla="*/ 262617 w 571820"/>
                  <a:gd name="connsiteY15" fmla="*/ 24345 h 1316717"/>
                  <a:gd name="connsiteX0" fmla="*/ 262617 w 571820"/>
                  <a:gd name="connsiteY0" fmla="*/ 22518 h 1314890"/>
                  <a:gd name="connsiteX1" fmla="*/ 285910 w 571820"/>
                  <a:gd name="connsiteY1" fmla="*/ 1348 h 1314890"/>
                  <a:gd name="connsiteX2" fmla="*/ 287393 w 571820"/>
                  <a:gd name="connsiteY2" fmla="*/ 0 h 1314890"/>
                  <a:gd name="connsiteX3" fmla="*/ 309203 w 571820"/>
                  <a:gd name="connsiteY3" fmla="*/ 22518 h 1314890"/>
                  <a:gd name="connsiteX4" fmla="*/ 571820 w 571820"/>
                  <a:gd name="connsiteY4" fmla="*/ 656532 h 1314890"/>
                  <a:gd name="connsiteX5" fmla="*/ 309203 w 571820"/>
                  <a:gd name="connsiteY5" fmla="*/ 1290545 h 1314890"/>
                  <a:gd name="connsiteX6" fmla="*/ 289403 w 571820"/>
                  <a:gd name="connsiteY6" fmla="*/ 1308541 h 1314890"/>
                  <a:gd name="connsiteX7" fmla="*/ 289403 w 571820"/>
                  <a:gd name="connsiteY7" fmla="*/ 1314890 h 1314890"/>
                  <a:gd name="connsiteX8" fmla="*/ 287393 w 571820"/>
                  <a:gd name="connsiteY8" fmla="*/ 1313063 h 1314890"/>
                  <a:gd name="connsiteX9" fmla="*/ 285910 w 571820"/>
                  <a:gd name="connsiteY9" fmla="*/ 1311715 h 1314890"/>
                  <a:gd name="connsiteX10" fmla="*/ 282417 w 571820"/>
                  <a:gd name="connsiteY10" fmla="*/ 1314890 h 1314890"/>
                  <a:gd name="connsiteX11" fmla="*/ 282417 w 571820"/>
                  <a:gd name="connsiteY11" fmla="*/ 1308540 h 1314890"/>
                  <a:gd name="connsiteX12" fmla="*/ 262617 w 571820"/>
                  <a:gd name="connsiteY12" fmla="*/ 1290545 h 1314890"/>
                  <a:gd name="connsiteX13" fmla="*/ 0 w 571820"/>
                  <a:gd name="connsiteY13" fmla="*/ 656531 h 1314890"/>
                  <a:gd name="connsiteX14" fmla="*/ 262617 w 571820"/>
                  <a:gd name="connsiteY14" fmla="*/ 22518 h 1314890"/>
                  <a:gd name="connsiteX0" fmla="*/ 262617 w 571820"/>
                  <a:gd name="connsiteY0" fmla="*/ 21170 h 1313542"/>
                  <a:gd name="connsiteX1" fmla="*/ 285910 w 571820"/>
                  <a:gd name="connsiteY1" fmla="*/ 0 h 1313542"/>
                  <a:gd name="connsiteX2" fmla="*/ 309203 w 571820"/>
                  <a:gd name="connsiteY2" fmla="*/ 21170 h 1313542"/>
                  <a:gd name="connsiteX3" fmla="*/ 571820 w 571820"/>
                  <a:gd name="connsiteY3" fmla="*/ 655184 h 1313542"/>
                  <a:gd name="connsiteX4" fmla="*/ 309203 w 571820"/>
                  <a:gd name="connsiteY4" fmla="*/ 1289197 h 1313542"/>
                  <a:gd name="connsiteX5" fmla="*/ 289403 w 571820"/>
                  <a:gd name="connsiteY5" fmla="*/ 1307193 h 1313542"/>
                  <a:gd name="connsiteX6" fmla="*/ 289403 w 571820"/>
                  <a:gd name="connsiteY6" fmla="*/ 1313542 h 1313542"/>
                  <a:gd name="connsiteX7" fmla="*/ 287393 w 571820"/>
                  <a:gd name="connsiteY7" fmla="*/ 1311715 h 1313542"/>
                  <a:gd name="connsiteX8" fmla="*/ 285910 w 571820"/>
                  <a:gd name="connsiteY8" fmla="*/ 1310367 h 1313542"/>
                  <a:gd name="connsiteX9" fmla="*/ 282417 w 571820"/>
                  <a:gd name="connsiteY9" fmla="*/ 1313542 h 1313542"/>
                  <a:gd name="connsiteX10" fmla="*/ 282417 w 571820"/>
                  <a:gd name="connsiteY10" fmla="*/ 1307192 h 1313542"/>
                  <a:gd name="connsiteX11" fmla="*/ 262617 w 571820"/>
                  <a:gd name="connsiteY11" fmla="*/ 1289197 h 1313542"/>
                  <a:gd name="connsiteX12" fmla="*/ 0 w 571820"/>
                  <a:gd name="connsiteY12" fmla="*/ 655183 h 1313542"/>
                  <a:gd name="connsiteX13" fmla="*/ 262617 w 571820"/>
                  <a:gd name="connsiteY13" fmla="*/ 21170 h 1313542"/>
                  <a:gd name="connsiteX0" fmla="*/ 262617 w 571820"/>
                  <a:gd name="connsiteY0" fmla="*/ 21170 h 1313542"/>
                  <a:gd name="connsiteX1" fmla="*/ 285910 w 571820"/>
                  <a:gd name="connsiteY1" fmla="*/ 0 h 1313542"/>
                  <a:gd name="connsiteX2" fmla="*/ 309203 w 571820"/>
                  <a:gd name="connsiteY2" fmla="*/ 21170 h 1313542"/>
                  <a:gd name="connsiteX3" fmla="*/ 571820 w 571820"/>
                  <a:gd name="connsiteY3" fmla="*/ 655184 h 1313542"/>
                  <a:gd name="connsiteX4" fmla="*/ 309203 w 571820"/>
                  <a:gd name="connsiteY4" fmla="*/ 1289197 h 1313542"/>
                  <a:gd name="connsiteX5" fmla="*/ 289403 w 571820"/>
                  <a:gd name="connsiteY5" fmla="*/ 1307193 h 1313542"/>
                  <a:gd name="connsiteX6" fmla="*/ 289403 w 571820"/>
                  <a:gd name="connsiteY6" fmla="*/ 1313542 h 1313542"/>
                  <a:gd name="connsiteX7" fmla="*/ 287393 w 571820"/>
                  <a:gd name="connsiteY7" fmla="*/ 1311715 h 1313542"/>
                  <a:gd name="connsiteX8" fmla="*/ 285910 w 571820"/>
                  <a:gd name="connsiteY8" fmla="*/ 1310367 h 1313542"/>
                  <a:gd name="connsiteX9" fmla="*/ 282417 w 571820"/>
                  <a:gd name="connsiteY9" fmla="*/ 1313542 h 1313542"/>
                  <a:gd name="connsiteX10" fmla="*/ 262617 w 571820"/>
                  <a:gd name="connsiteY10" fmla="*/ 1289197 h 1313542"/>
                  <a:gd name="connsiteX11" fmla="*/ 0 w 571820"/>
                  <a:gd name="connsiteY11" fmla="*/ 655183 h 1313542"/>
                  <a:gd name="connsiteX12" fmla="*/ 262617 w 571820"/>
                  <a:gd name="connsiteY12" fmla="*/ 21170 h 1313542"/>
                  <a:gd name="connsiteX0" fmla="*/ 262617 w 571820"/>
                  <a:gd name="connsiteY0" fmla="*/ 21170 h 1313542"/>
                  <a:gd name="connsiteX1" fmla="*/ 285910 w 571820"/>
                  <a:gd name="connsiteY1" fmla="*/ 0 h 1313542"/>
                  <a:gd name="connsiteX2" fmla="*/ 309203 w 571820"/>
                  <a:gd name="connsiteY2" fmla="*/ 21170 h 1313542"/>
                  <a:gd name="connsiteX3" fmla="*/ 571820 w 571820"/>
                  <a:gd name="connsiteY3" fmla="*/ 655184 h 1313542"/>
                  <a:gd name="connsiteX4" fmla="*/ 309203 w 571820"/>
                  <a:gd name="connsiteY4" fmla="*/ 1289197 h 1313542"/>
                  <a:gd name="connsiteX5" fmla="*/ 289403 w 571820"/>
                  <a:gd name="connsiteY5" fmla="*/ 1307193 h 1313542"/>
                  <a:gd name="connsiteX6" fmla="*/ 289403 w 571820"/>
                  <a:gd name="connsiteY6" fmla="*/ 1313542 h 1313542"/>
                  <a:gd name="connsiteX7" fmla="*/ 287393 w 571820"/>
                  <a:gd name="connsiteY7" fmla="*/ 1311715 h 1313542"/>
                  <a:gd name="connsiteX8" fmla="*/ 285910 w 571820"/>
                  <a:gd name="connsiteY8" fmla="*/ 1310367 h 1313542"/>
                  <a:gd name="connsiteX9" fmla="*/ 262617 w 571820"/>
                  <a:gd name="connsiteY9" fmla="*/ 1289197 h 1313542"/>
                  <a:gd name="connsiteX10" fmla="*/ 0 w 571820"/>
                  <a:gd name="connsiteY10" fmla="*/ 655183 h 1313542"/>
                  <a:gd name="connsiteX11" fmla="*/ 262617 w 571820"/>
                  <a:gd name="connsiteY11" fmla="*/ 21170 h 1313542"/>
                  <a:gd name="connsiteX0" fmla="*/ 262617 w 571820"/>
                  <a:gd name="connsiteY0" fmla="*/ 21170 h 1313542"/>
                  <a:gd name="connsiteX1" fmla="*/ 285910 w 571820"/>
                  <a:gd name="connsiteY1" fmla="*/ 0 h 1313542"/>
                  <a:gd name="connsiteX2" fmla="*/ 309203 w 571820"/>
                  <a:gd name="connsiteY2" fmla="*/ 21170 h 1313542"/>
                  <a:gd name="connsiteX3" fmla="*/ 571820 w 571820"/>
                  <a:gd name="connsiteY3" fmla="*/ 655184 h 1313542"/>
                  <a:gd name="connsiteX4" fmla="*/ 309203 w 571820"/>
                  <a:gd name="connsiteY4" fmla="*/ 1289197 h 1313542"/>
                  <a:gd name="connsiteX5" fmla="*/ 289403 w 571820"/>
                  <a:gd name="connsiteY5" fmla="*/ 1307193 h 1313542"/>
                  <a:gd name="connsiteX6" fmla="*/ 289403 w 571820"/>
                  <a:gd name="connsiteY6" fmla="*/ 1313542 h 1313542"/>
                  <a:gd name="connsiteX7" fmla="*/ 287393 w 571820"/>
                  <a:gd name="connsiteY7" fmla="*/ 1311715 h 1313542"/>
                  <a:gd name="connsiteX8" fmla="*/ 262617 w 571820"/>
                  <a:gd name="connsiteY8" fmla="*/ 1289197 h 1313542"/>
                  <a:gd name="connsiteX9" fmla="*/ 0 w 571820"/>
                  <a:gd name="connsiteY9" fmla="*/ 655183 h 1313542"/>
                  <a:gd name="connsiteX10" fmla="*/ 262617 w 571820"/>
                  <a:gd name="connsiteY10" fmla="*/ 21170 h 1313542"/>
                  <a:gd name="connsiteX0" fmla="*/ 262617 w 571820"/>
                  <a:gd name="connsiteY0" fmla="*/ 21170 h 1313542"/>
                  <a:gd name="connsiteX1" fmla="*/ 285910 w 571820"/>
                  <a:gd name="connsiteY1" fmla="*/ 0 h 1313542"/>
                  <a:gd name="connsiteX2" fmla="*/ 309203 w 571820"/>
                  <a:gd name="connsiteY2" fmla="*/ 21170 h 1313542"/>
                  <a:gd name="connsiteX3" fmla="*/ 571820 w 571820"/>
                  <a:gd name="connsiteY3" fmla="*/ 655184 h 1313542"/>
                  <a:gd name="connsiteX4" fmla="*/ 309203 w 571820"/>
                  <a:gd name="connsiteY4" fmla="*/ 1289197 h 1313542"/>
                  <a:gd name="connsiteX5" fmla="*/ 289403 w 571820"/>
                  <a:gd name="connsiteY5" fmla="*/ 1307193 h 1313542"/>
                  <a:gd name="connsiteX6" fmla="*/ 289403 w 571820"/>
                  <a:gd name="connsiteY6" fmla="*/ 1313542 h 1313542"/>
                  <a:gd name="connsiteX7" fmla="*/ 262617 w 571820"/>
                  <a:gd name="connsiteY7" fmla="*/ 1289197 h 1313542"/>
                  <a:gd name="connsiteX8" fmla="*/ 0 w 571820"/>
                  <a:gd name="connsiteY8" fmla="*/ 655183 h 1313542"/>
                  <a:gd name="connsiteX9" fmla="*/ 262617 w 571820"/>
                  <a:gd name="connsiteY9" fmla="*/ 21170 h 1313542"/>
                  <a:gd name="connsiteX0" fmla="*/ 262617 w 571820"/>
                  <a:gd name="connsiteY0" fmla="*/ 21170 h 1364739"/>
                  <a:gd name="connsiteX1" fmla="*/ 285910 w 571820"/>
                  <a:gd name="connsiteY1" fmla="*/ 0 h 1364739"/>
                  <a:gd name="connsiteX2" fmla="*/ 309203 w 571820"/>
                  <a:gd name="connsiteY2" fmla="*/ 21170 h 1364739"/>
                  <a:gd name="connsiteX3" fmla="*/ 571820 w 571820"/>
                  <a:gd name="connsiteY3" fmla="*/ 655184 h 1364739"/>
                  <a:gd name="connsiteX4" fmla="*/ 309203 w 571820"/>
                  <a:gd name="connsiteY4" fmla="*/ 1289197 h 1364739"/>
                  <a:gd name="connsiteX5" fmla="*/ 289403 w 571820"/>
                  <a:gd name="connsiteY5" fmla="*/ 1307193 h 1364739"/>
                  <a:gd name="connsiteX6" fmla="*/ 177485 w 571820"/>
                  <a:gd name="connsiteY6" fmla="*/ 1364739 h 1364739"/>
                  <a:gd name="connsiteX7" fmla="*/ 262617 w 571820"/>
                  <a:gd name="connsiteY7" fmla="*/ 1289197 h 1364739"/>
                  <a:gd name="connsiteX8" fmla="*/ 0 w 571820"/>
                  <a:gd name="connsiteY8" fmla="*/ 655183 h 1364739"/>
                  <a:gd name="connsiteX9" fmla="*/ 262617 w 571820"/>
                  <a:gd name="connsiteY9" fmla="*/ 21170 h 1364739"/>
                  <a:gd name="connsiteX0" fmla="*/ 262617 w 571820"/>
                  <a:gd name="connsiteY0" fmla="*/ 21170 h 1364739"/>
                  <a:gd name="connsiteX1" fmla="*/ 285910 w 571820"/>
                  <a:gd name="connsiteY1" fmla="*/ 0 h 1364739"/>
                  <a:gd name="connsiteX2" fmla="*/ 309203 w 571820"/>
                  <a:gd name="connsiteY2" fmla="*/ 21170 h 1364739"/>
                  <a:gd name="connsiteX3" fmla="*/ 571820 w 571820"/>
                  <a:gd name="connsiteY3" fmla="*/ 655184 h 1364739"/>
                  <a:gd name="connsiteX4" fmla="*/ 309203 w 571820"/>
                  <a:gd name="connsiteY4" fmla="*/ 1289197 h 1364739"/>
                  <a:gd name="connsiteX5" fmla="*/ 285832 w 571820"/>
                  <a:gd name="connsiteY5" fmla="*/ 1311956 h 1364739"/>
                  <a:gd name="connsiteX6" fmla="*/ 177485 w 571820"/>
                  <a:gd name="connsiteY6" fmla="*/ 1364739 h 1364739"/>
                  <a:gd name="connsiteX7" fmla="*/ 262617 w 571820"/>
                  <a:gd name="connsiteY7" fmla="*/ 1289197 h 1364739"/>
                  <a:gd name="connsiteX8" fmla="*/ 0 w 571820"/>
                  <a:gd name="connsiteY8" fmla="*/ 655183 h 1364739"/>
                  <a:gd name="connsiteX9" fmla="*/ 262617 w 571820"/>
                  <a:gd name="connsiteY9" fmla="*/ 21170 h 1364739"/>
                  <a:gd name="connsiteX0" fmla="*/ 262617 w 571820"/>
                  <a:gd name="connsiteY0" fmla="*/ 21170 h 1311956"/>
                  <a:gd name="connsiteX1" fmla="*/ 285910 w 571820"/>
                  <a:gd name="connsiteY1" fmla="*/ 0 h 1311956"/>
                  <a:gd name="connsiteX2" fmla="*/ 309203 w 571820"/>
                  <a:gd name="connsiteY2" fmla="*/ 21170 h 1311956"/>
                  <a:gd name="connsiteX3" fmla="*/ 571820 w 571820"/>
                  <a:gd name="connsiteY3" fmla="*/ 655184 h 1311956"/>
                  <a:gd name="connsiteX4" fmla="*/ 309203 w 571820"/>
                  <a:gd name="connsiteY4" fmla="*/ 1289197 h 1311956"/>
                  <a:gd name="connsiteX5" fmla="*/ 285832 w 571820"/>
                  <a:gd name="connsiteY5" fmla="*/ 1311956 h 1311956"/>
                  <a:gd name="connsiteX6" fmla="*/ 262617 w 571820"/>
                  <a:gd name="connsiteY6" fmla="*/ 1289197 h 1311956"/>
                  <a:gd name="connsiteX7" fmla="*/ 0 w 571820"/>
                  <a:gd name="connsiteY7" fmla="*/ 655183 h 1311956"/>
                  <a:gd name="connsiteX8" fmla="*/ 262617 w 571820"/>
                  <a:gd name="connsiteY8" fmla="*/ 21170 h 13119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71820" h="1311956">
                    <a:moveTo>
                      <a:pt x="262617" y="21170"/>
                    </a:moveTo>
                    <a:lnTo>
                      <a:pt x="285910" y="0"/>
                    </a:lnTo>
                    <a:lnTo>
                      <a:pt x="309203" y="21170"/>
                    </a:lnTo>
                    <a:cubicBezTo>
                      <a:pt x="471461" y="183428"/>
                      <a:pt x="571820" y="407586"/>
                      <a:pt x="571820" y="655184"/>
                    </a:cubicBezTo>
                    <a:cubicBezTo>
                      <a:pt x="571820" y="902781"/>
                      <a:pt x="471461" y="1126939"/>
                      <a:pt x="309203" y="1289197"/>
                    </a:cubicBezTo>
                    <a:lnTo>
                      <a:pt x="285832" y="1311956"/>
                    </a:lnTo>
                    <a:lnTo>
                      <a:pt x="262617" y="1289197"/>
                    </a:lnTo>
                    <a:cubicBezTo>
                      <a:pt x="100359" y="1126938"/>
                      <a:pt x="0" y="902781"/>
                      <a:pt x="0" y="655183"/>
                    </a:cubicBezTo>
                    <a:cubicBezTo>
                      <a:pt x="0" y="407586"/>
                      <a:pt x="100359" y="183428"/>
                      <a:pt x="262617" y="21170"/>
                    </a:cubicBezTo>
                    <a:close/>
                  </a:path>
                </a:pathLst>
              </a:cu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803A57D6-0C36-4560-A08A-16768551EF6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768695" y="4330454"/>
                <a:ext cx="0" cy="1620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2076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EA217A-A229-4751-8D09-0CAD914F62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9DEA33-60C3-4B28-B3EF-E93D6D46A3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7D3B28-C66B-4279-AB67-2BC1D01239A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  <a:prstGeom prst="rect">
            <a:avLst/>
          </a:prstGeom>
        </p:spPr>
        <p:txBody>
          <a:bodyPr/>
          <a:lstStyle/>
          <a:p>
            <a:fld id="{64F0E216-BA48-4F04-AC4F-645AA0DD6AC6}" type="datetimeFigureOut">
              <a:rPr lang="en-US" smtClean="0"/>
              <a:t>1/15/2025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28FF39-A0DA-4F77-9297-B83C86B575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D7D65A-9D4E-42F6-A8BF-1EEAFB180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  <a:prstGeom prst="rect">
            <a:avLst/>
          </a:prstGeom>
        </p:spPr>
        <p:txBody>
          <a:bodyPr/>
          <a:lstStyle/>
          <a:p>
            <a:fld id="{D39607A7-8386-47DB-8578-DDEDD194E5D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65503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3017BB-B242-4CC6-887C-83E08CE2D5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500" y="2252663"/>
            <a:ext cx="4457700" cy="2349500"/>
          </a:xfrm>
        </p:spPr>
        <p:txBody>
          <a:bodyPr anchor="ctr" anchorCtr="0">
            <a:normAutofit/>
          </a:bodyPr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695823-EA83-493F-8FEC-C72B5B9CF2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54800" y="2252664"/>
            <a:ext cx="4451348" cy="2349500"/>
          </a:xfrm>
        </p:spPr>
        <p:txBody>
          <a:bodyPr anchor="ctr" anchorCtr="0"/>
          <a:lstStyle>
            <a:lvl1pPr marL="0" indent="0">
              <a:buNone/>
              <a:defRPr sz="2400" i="1">
                <a:solidFill>
                  <a:schemeClr val="tx1">
                    <a:alpha val="7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E08E54-36BB-4AB4-BE1F-5FA8207BEAF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  <a:prstGeom prst="rect">
            <a:avLst/>
          </a:prstGeom>
        </p:spPr>
        <p:txBody>
          <a:bodyPr/>
          <a:lstStyle/>
          <a:p>
            <a:fld id="{64F0E216-BA48-4F04-AC4F-645AA0DD6AC6}" type="datetimeFigureOut">
              <a:rPr lang="en-US" smtClean="0"/>
              <a:t>1/15/2025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453A6A-C55A-40A1-A3BB-DB417047F5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D6E656-7AC0-4BD3-AFE5-4B5122E2F2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  <a:prstGeom prst="rect">
            <a:avLst/>
          </a:prstGeom>
        </p:spPr>
        <p:txBody>
          <a:bodyPr/>
          <a:lstStyle/>
          <a:p>
            <a:fld id="{D39607A7-8386-47DB-8578-DDEDD194E5D4}" type="slidenum">
              <a:rPr lang="en-US" smtClean="0"/>
              <a:t>‹nr.›</a:t>
            </a:fld>
            <a:endParaRPr lang="en-US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E9ABE19D-0B51-4388-93D1-0CD6B767115D}"/>
              </a:ext>
            </a:extLst>
          </p:cNvPr>
          <p:cNvGrpSpPr/>
          <p:nvPr/>
        </p:nvGrpSpPr>
        <p:grpSpPr>
          <a:xfrm>
            <a:off x="999771" y="932104"/>
            <a:ext cx="913428" cy="1032464"/>
            <a:chOff x="999771" y="932104"/>
            <a:chExt cx="913428" cy="1032464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46226ED6-7133-4222-9552-0EA4B1B3C9FB}"/>
                </a:ext>
              </a:extLst>
            </p:cNvPr>
            <p:cNvGrpSpPr/>
            <p:nvPr/>
          </p:nvGrpSpPr>
          <p:grpSpPr>
            <a:xfrm rot="8100000" flipV="1">
              <a:off x="1047457" y="1290386"/>
              <a:ext cx="865742" cy="628383"/>
              <a:chOff x="558167" y="958515"/>
              <a:chExt cx="865742" cy="628383"/>
            </a:xfrm>
            <a:solidFill>
              <a:schemeClr val="accent3"/>
            </a:solidFill>
          </p:grpSpPr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BE810E40-D42F-4034-93BA-54446465D20B}"/>
                  </a:ext>
                </a:extLst>
              </p:cNvPr>
              <p:cNvSpPr/>
              <p:nvPr/>
            </p:nvSpPr>
            <p:spPr>
              <a:xfrm rot="8100000" flipH="1">
                <a:off x="558167" y="1122160"/>
                <a:ext cx="464738" cy="464738"/>
              </a:xfrm>
              <a:custGeom>
                <a:avLst/>
                <a:gdLst>
                  <a:gd name="connsiteX0" fmla="*/ 446142 w 464738"/>
                  <a:gd name="connsiteY0" fmla="*/ 464738 h 464738"/>
                  <a:gd name="connsiteX1" fmla="*/ 130673 w 464738"/>
                  <a:gd name="connsiteY1" fmla="*/ 334066 h 464738"/>
                  <a:gd name="connsiteX2" fmla="*/ 0 w 464738"/>
                  <a:gd name="connsiteY2" fmla="*/ 18596 h 464738"/>
                  <a:gd name="connsiteX3" fmla="*/ 836 w 464738"/>
                  <a:gd name="connsiteY3" fmla="*/ 1089 h 464738"/>
                  <a:gd name="connsiteX4" fmla="*/ 606 w 464738"/>
                  <a:gd name="connsiteY4" fmla="*/ 859 h 464738"/>
                  <a:gd name="connsiteX5" fmla="*/ 848 w 464738"/>
                  <a:gd name="connsiteY5" fmla="*/ 848 h 464738"/>
                  <a:gd name="connsiteX6" fmla="*/ 859 w 464738"/>
                  <a:gd name="connsiteY6" fmla="*/ 606 h 464738"/>
                  <a:gd name="connsiteX7" fmla="*/ 1089 w 464738"/>
                  <a:gd name="connsiteY7" fmla="*/ 836 h 464738"/>
                  <a:gd name="connsiteX8" fmla="*/ 18596 w 464738"/>
                  <a:gd name="connsiteY8" fmla="*/ 0 h 464738"/>
                  <a:gd name="connsiteX9" fmla="*/ 334066 w 464738"/>
                  <a:gd name="connsiteY9" fmla="*/ 130672 h 464738"/>
                  <a:gd name="connsiteX10" fmla="*/ 464738 w 464738"/>
                  <a:gd name="connsiteY10" fmla="*/ 446142 h 464738"/>
                  <a:gd name="connsiteX11" fmla="*/ 463902 w 464738"/>
                  <a:gd name="connsiteY11" fmla="*/ 463650 h 464738"/>
                  <a:gd name="connsiteX12" fmla="*/ 464132 w 464738"/>
                  <a:gd name="connsiteY12" fmla="*/ 463880 h 464738"/>
                  <a:gd name="connsiteX13" fmla="*/ 463891 w 464738"/>
                  <a:gd name="connsiteY13" fmla="*/ 463892 h 464738"/>
                  <a:gd name="connsiteX14" fmla="*/ 463879 w 464738"/>
                  <a:gd name="connsiteY14" fmla="*/ 464132 h 464738"/>
                  <a:gd name="connsiteX15" fmla="*/ 463650 w 464738"/>
                  <a:gd name="connsiteY15" fmla="*/ 463903 h 4647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64738" h="464738">
                    <a:moveTo>
                      <a:pt x="446142" y="464738"/>
                    </a:moveTo>
                    <a:cubicBezTo>
                      <a:pt x="331965" y="464738"/>
                      <a:pt x="217787" y="421181"/>
                      <a:pt x="130673" y="334066"/>
                    </a:cubicBezTo>
                    <a:cubicBezTo>
                      <a:pt x="43558" y="246952"/>
                      <a:pt x="1" y="132774"/>
                      <a:pt x="0" y="18596"/>
                    </a:cubicBezTo>
                    <a:lnTo>
                      <a:pt x="836" y="1089"/>
                    </a:lnTo>
                    <a:lnTo>
                      <a:pt x="606" y="859"/>
                    </a:lnTo>
                    <a:lnTo>
                      <a:pt x="848" y="848"/>
                    </a:lnTo>
                    <a:lnTo>
                      <a:pt x="859" y="606"/>
                    </a:lnTo>
                    <a:lnTo>
                      <a:pt x="1089" y="836"/>
                    </a:lnTo>
                    <a:lnTo>
                      <a:pt x="18596" y="0"/>
                    </a:lnTo>
                    <a:cubicBezTo>
                      <a:pt x="132774" y="0"/>
                      <a:pt x="246951" y="43557"/>
                      <a:pt x="334066" y="130672"/>
                    </a:cubicBezTo>
                    <a:cubicBezTo>
                      <a:pt x="421181" y="217787"/>
                      <a:pt x="464738" y="331964"/>
                      <a:pt x="464738" y="446142"/>
                    </a:cubicBezTo>
                    <a:lnTo>
                      <a:pt x="463902" y="463650"/>
                    </a:lnTo>
                    <a:lnTo>
                      <a:pt x="464132" y="463880"/>
                    </a:lnTo>
                    <a:lnTo>
                      <a:pt x="463891" y="463892"/>
                    </a:lnTo>
                    <a:lnTo>
                      <a:pt x="463879" y="464132"/>
                    </a:lnTo>
                    <a:lnTo>
                      <a:pt x="463650" y="463903"/>
                    </a:lnTo>
                    <a:close/>
                  </a:path>
                </a:pathLst>
              </a:custGeom>
              <a:solidFill>
                <a:schemeClr val="accent4"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60F6BFC2-CA89-42B8-8A5A-E9F26BA87FBB}"/>
                  </a:ext>
                </a:extLst>
              </p:cNvPr>
              <p:cNvSpPr/>
              <p:nvPr/>
            </p:nvSpPr>
            <p:spPr>
              <a:xfrm rot="5400000" flipH="1">
                <a:off x="959170" y="958515"/>
                <a:ext cx="464739" cy="464739"/>
              </a:xfrm>
              <a:custGeom>
                <a:avLst/>
                <a:gdLst>
                  <a:gd name="connsiteX0" fmla="*/ 464132 w 464739"/>
                  <a:gd name="connsiteY0" fmla="*/ 463881 h 464739"/>
                  <a:gd name="connsiteX1" fmla="*/ 463891 w 464739"/>
                  <a:gd name="connsiteY1" fmla="*/ 463892 h 464739"/>
                  <a:gd name="connsiteX2" fmla="*/ 463880 w 464739"/>
                  <a:gd name="connsiteY2" fmla="*/ 464132 h 464739"/>
                  <a:gd name="connsiteX3" fmla="*/ 463651 w 464739"/>
                  <a:gd name="connsiteY3" fmla="*/ 463904 h 464739"/>
                  <a:gd name="connsiteX4" fmla="*/ 446142 w 464739"/>
                  <a:gd name="connsiteY4" fmla="*/ 464739 h 464739"/>
                  <a:gd name="connsiteX5" fmla="*/ 130673 w 464739"/>
                  <a:gd name="connsiteY5" fmla="*/ 334067 h 464739"/>
                  <a:gd name="connsiteX6" fmla="*/ 0 w 464739"/>
                  <a:gd name="connsiteY6" fmla="*/ 18597 h 464739"/>
                  <a:gd name="connsiteX7" fmla="*/ 836 w 464739"/>
                  <a:gd name="connsiteY7" fmla="*/ 1089 h 464739"/>
                  <a:gd name="connsiteX8" fmla="*/ 607 w 464739"/>
                  <a:gd name="connsiteY8" fmla="*/ 859 h 464739"/>
                  <a:gd name="connsiteX9" fmla="*/ 848 w 464739"/>
                  <a:gd name="connsiteY9" fmla="*/ 848 h 464739"/>
                  <a:gd name="connsiteX10" fmla="*/ 859 w 464739"/>
                  <a:gd name="connsiteY10" fmla="*/ 607 h 464739"/>
                  <a:gd name="connsiteX11" fmla="*/ 1089 w 464739"/>
                  <a:gd name="connsiteY11" fmla="*/ 836 h 464739"/>
                  <a:gd name="connsiteX12" fmla="*/ 18597 w 464739"/>
                  <a:gd name="connsiteY12" fmla="*/ 0 h 464739"/>
                  <a:gd name="connsiteX13" fmla="*/ 334067 w 464739"/>
                  <a:gd name="connsiteY13" fmla="*/ 130672 h 464739"/>
                  <a:gd name="connsiteX14" fmla="*/ 464739 w 464739"/>
                  <a:gd name="connsiteY14" fmla="*/ 446142 h 464739"/>
                  <a:gd name="connsiteX15" fmla="*/ 463903 w 464739"/>
                  <a:gd name="connsiteY15" fmla="*/ 463652 h 4647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64739" h="464739">
                    <a:moveTo>
                      <a:pt x="464132" y="463881"/>
                    </a:moveTo>
                    <a:lnTo>
                      <a:pt x="463891" y="463892"/>
                    </a:lnTo>
                    <a:lnTo>
                      <a:pt x="463880" y="464132"/>
                    </a:lnTo>
                    <a:lnTo>
                      <a:pt x="463651" y="463904"/>
                    </a:lnTo>
                    <a:lnTo>
                      <a:pt x="446142" y="464739"/>
                    </a:lnTo>
                    <a:cubicBezTo>
                      <a:pt x="331965" y="464739"/>
                      <a:pt x="217787" y="421182"/>
                      <a:pt x="130673" y="334067"/>
                    </a:cubicBezTo>
                    <a:cubicBezTo>
                      <a:pt x="43558" y="246953"/>
                      <a:pt x="1" y="132775"/>
                      <a:pt x="0" y="18597"/>
                    </a:cubicBezTo>
                    <a:lnTo>
                      <a:pt x="836" y="1089"/>
                    </a:lnTo>
                    <a:lnTo>
                      <a:pt x="607" y="859"/>
                    </a:lnTo>
                    <a:lnTo>
                      <a:pt x="848" y="848"/>
                    </a:lnTo>
                    <a:lnTo>
                      <a:pt x="859" y="607"/>
                    </a:lnTo>
                    <a:lnTo>
                      <a:pt x="1089" y="836"/>
                    </a:lnTo>
                    <a:lnTo>
                      <a:pt x="18597" y="0"/>
                    </a:lnTo>
                    <a:cubicBezTo>
                      <a:pt x="132775" y="0"/>
                      <a:pt x="246952" y="43557"/>
                      <a:pt x="334067" y="130672"/>
                    </a:cubicBezTo>
                    <a:cubicBezTo>
                      <a:pt x="421182" y="217787"/>
                      <a:pt x="464739" y="331964"/>
                      <a:pt x="464739" y="446142"/>
                    </a:cubicBezTo>
                    <a:lnTo>
                      <a:pt x="463903" y="463652"/>
                    </a:lnTo>
                    <a:close/>
                  </a:path>
                </a:pathLst>
              </a:custGeom>
              <a:solidFill>
                <a:schemeClr val="accent4"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1CA36485-DC1D-48C9-91B2-425DBC66D471}"/>
                </a:ext>
              </a:extLst>
            </p:cNvPr>
            <p:cNvGrpSpPr/>
            <p:nvPr/>
          </p:nvGrpSpPr>
          <p:grpSpPr>
            <a:xfrm rot="10800000" flipH="1" flipV="1">
              <a:off x="999771" y="932104"/>
              <a:ext cx="864005" cy="1032464"/>
              <a:chOff x="2207971" y="2384401"/>
              <a:chExt cx="864005" cy="1032464"/>
            </a:xfrm>
          </p:grpSpPr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0ACF276E-196C-4923-B7D1-48A8E6A1669C}"/>
                  </a:ext>
                </a:extLst>
              </p:cNvPr>
              <p:cNvSpPr/>
              <p:nvPr/>
            </p:nvSpPr>
            <p:spPr>
              <a:xfrm rot="13500000">
                <a:off x="2207971" y="2856305"/>
                <a:ext cx="464739" cy="464739"/>
              </a:xfrm>
              <a:custGeom>
                <a:avLst/>
                <a:gdLst>
                  <a:gd name="connsiteX0" fmla="*/ 464132 w 464739"/>
                  <a:gd name="connsiteY0" fmla="*/ 463881 h 464739"/>
                  <a:gd name="connsiteX1" fmla="*/ 463891 w 464739"/>
                  <a:gd name="connsiteY1" fmla="*/ 463892 h 464739"/>
                  <a:gd name="connsiteX2" fmla="*/ 463880 w 464739"/>
                  <a:gd name="connsiteY2" fmla="*/ 464132 h 464739"/>
                  <a:gd name="connsiteX3" fmla="*/ 463651 w 464739"/>
                  <a:gd name="connsiteY3" fmla="*/ 463904 h 464739"/>
                  <a:gd name="connsiteX4" fmla="*/ 446142 w 464739"/>
                  <a:gd name="connsiteY4" fmla="*/ 464739 h 464739"/>
                  <a:gd name="connsiteX5" fmla="*/ 130673 w 464739"/>
                  <a:gd name="connsiteY5" fmla="*/ 334067 h 464739"/>
                  <a:gd name="connsiteX6" fmla="*/ 0 w 464739"/>
                  <a:gd name="connsiteY6" fmla="*/ 18597 h 464739"/>
                  <a:gd name="connsiteX7" fmla="*/ 836 w 464739"/>
                  <a:gd name="connsiteY7" fmla="*/ 1089 h 464739"/>
                  <a:gd name="connsiteX8" fmla="*/ 607 w 464739"/>
                  <a:gd name="connsiteY8" fmla="*/ 859 h 464739"/>
                  <a:gd name="connsiteX9" fmla="*/ 848 w 464739"/>
                  <a:gd name="connsiteY9" fmla="*/ 848 h 464739"/>
                  <a:gd name="connsiteX10" fmla="*/ 859 w 464739"/>
                  <a:gd name="connsiteY10" fmla="*/ 607 h 464739"/>
                  <a:gd name="connsiteX11" fmla="*/ 1089 w 464739"/>
                  <a:gd name="connsiteY11" fmla="*/ 836 h 464739"/>
                  <a:gd name="connsiteX12" fmla="*/ 18597 w 464739"/>
                  <a:gd name="connsiteY12" fmla="*/ 0 h 464739"/>
                  <a:gd name="connsiteX13" fmla="*/ 334067 w 464739"/>
                  <a:gd name="connsiteY13" fmla="*/ 130672 h 464739"/>
                  <a:gd name="connsiteX14" fmla="*/ 464739 w 464739"/>
                  <a:gd name="connsiteY14" fmla="*/ 446142 h 464739"/>
                  <a:gd name="connsiteX15" fmla="*/ 463903 w 464739"/>
                  <a:gd name="connsiteY15" fmla="*/ 463652 h 4647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64739" h="464739">
                    <a:moveTo>
                      <a:pt x="464132" y="463881"/>
                    </a:moveTo>
                    <a:lnTo>
                      <a:pt x="463891" y="463892"/>
                    </a:lnTo>
                    <a:lnTo>
                      <a:pt x="463880" y="464132"/>
                    </a:lnTo>
                    <a:lnTo>
                      <a:pt x="463651" y="463904"/>
                    </a:lnTo>
                    <a:lnTo>
                      <a:pt x="446142" y="464739"/>
                    </a:lnTo>
                    <a:cubicBezTo>
                      <a:pt x="331965" y="464739"/>
                      <a:pt x="217787" y="421182"/>
                      <a:pt x="130673" y="334067"/>
                    </a:cubicBezTo>
                    <a:cubicBezTo>
                      <a:pt x="43558" y="246953"/>
                      <a:pt x="1" y="132775"/>
                      <a:pt x="0" y="18597"/>
                    </a:cubicBezTo>
                    <a:lnTo>
                      <a:pt x="836" y="1089"/>
                    </a:lnTo>
                    <a:lnTo>
                      <a:pt x="607" y="859"/>
                    </a:lnTo>
                    <a:lnTo>
                      <a:pt x="848" y="848"/>
                    </a:lnTo>
                    <a:lnTo>
                      <a:pt x="859" y="607"/>
                    </a:lnTo>
                    <a:lnTo>
                      <a:pt x="1089" y="836"/>
                    </a:lnTo>
                    <a:lnTo>
                      <a:pt x="18597" y="0"/>
                    </a:lnTo>
                    <a:cubicBezTo>
                      <a:pt x="132775" y="0"/>
                      <a:pt x="246952" y="43557"/>
                      <a:pt x="334067" y="130672"/>
                    </a:cubicBezTo>
                    <a:cubicBezTo>
                      <a:pt x="421182" y="217787"/>
                      <a:pt x="464739" y="331964"/>
                      <a:pt x="464739" y="446142"/>
                    </a:cubicBezTo>
                    <a:lnTo>
                      <a:pt x="463903" y="463652"/>
                    </a:lnTo>
                    <a:close/>
                  </a:path>
                </a:pathLst>
              </a:cu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FFE3686C-DFF6-4995-81B8-FA38F5BB0401}"/>
                  </a:ext>
                </a:extLst>
              </p:cNvPr>
              <p:cNvSpPr/>
              <p:nvPr/>
            </p:nvSpPr>
            <p:spPr>
              <a:xfrm rot="10800000">
                <a:off x="2607238" y="2688467"/>
                <a:ext cx="464738" cy="464738"/>
              </a:xfrm>
              <a:custGeom>
                <a:avLst/>
                <a:gdLst>
                  <a:gd name="connsiteX0" fmla="*/ 446142 w 464738"/>
                  <a:gd name="connsiteY0" fmla="*/ 464738 h 464738"/>
                  <a:gd name="connsiteX1" fmla="*/ 130673 w 464738"/>
                  <a:gd name="connsiteY1" fmla="*/ 334066 h 464738"/>
                  <a:gd name="connsiteX2" fmla="*/ 0 w 464738"/>
                  <a:gd name="connsiteY2" fmla="*/ 18596 h 464738"/>
                  <a:gd name="connsiteX3" fmla="*/ 836 w 464738"/>
                  <a:gd name="connsiteY3" fmla="*/ 1089 h 464738"/>
                  <a:gd name="connsiteX4" fmla="*/ 606 w 464738"/>
                  <a:gd name="connsiteY4" fmla="*/ 859 h 464738"/>
                  <a:gd name="connsiteX5" fmla="*/ 848 w 464738"/>
                  <a:gd name="connsiteY5" fmla="*/ 848 h 464738"/>
                  <a:gd name="connsiteX6" fmla="*/ 859 w 464738"/>
                  <a:gd name="connsiteY6" fmla="*/ 606 h 464738"/>
                  <a:gd name="connsiteX7" fmla="*/ 1089 w 464738"/>
                  <a:gd name="connsiteY7" fmla="*/ 836 h 464738"/>
                  <a:gd name="connsiteX8" fmla="*/ 18596 w 464738"/>
                  <a:gd name="connsiteY8" fmla="*/ 0 h 464738"/>
                  <a:gd name="connsiteX9" fmla="*/ 334066 w 464738"/>
                  <a:gd name="connsiteY9" fmla="*/ 130672 h 464738"/>
                  <a:gd name="connsiteX10" fmla="*/ 464738 w 464738"/>
                  <a:gd name="connsiteY10" fmla="*/ 446142 h 464738"/>
                  <a:gd name="connsiteX11" fmla="*/ 463902 w 464738"/>
                  <a:gd name="connsiteY11" fmla="*/ 463650 h 464738"/>
                  <a:gd name="connsiteX12" fmla="*/ 464132 w 464738"/>
                  <a:gd name="connsiteY12" fmla="*/ 463880 h 464738"/>
                  <a:gd name="connsiteX13" fmla="*/ 463891 w 464738"/>
                  <a:gd name="connsiteY13" fmla="*/ 463892 h 464738"/>
                  <a:gd name="connsiteX14" fmla="*/ 463879 w 464738"/>
                  <a:gd name="connsiteY14" fmla="*/ 464132 h 464738"/>
                  <a:gd name="connsiteX15" fmla="*/ 463650 w 464738"/>
                  <a:gd name="connsiteY15" fmla="*/ 463903 h 4647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64738" h="464738">
                    <a:moveTo>
                      <a:pt x="446142" y="464738"/>
                    </a:moveTo>
                    <a:cubicBezTo>
                      <a:pt x="331965" y="464738"/>
                      <a:pt x="217787" y="421181"/>
                      <a:pt x="130673" y="334066"/>
                    </a:cubicBezTo>
                    <a:cubicBezTo>
                      <a:pt x="43558" y="246952"/>
                      <a:pt x="1" y="132774"/>
                      <a:pt x="0" y="18596"/>
                    </a:cubicBezTo>
                    <a:lnTo>
                      <a:pt x="836" y="1089"/>
                    </a:lnTo>
                    <a:lnTo>
                      <a:pt x="606" y="859"/>
                    </a:lnTo>
                    <a:lnTo>
                      <a:pt x="848" y="848"/>
                    </a:lnTo>
                    <a:lnTo>
                      <a:pt x="859" y="606"/>
                    </a:lnTo>
                    <a:lnTo>
                      <a:pt x="1089" y="836"/>
                    </a:lnTo>
                    <a:lnTo>
                      <a:pt x="18596" y="0"/>
                    </a:lnTo>
                    <a:cubicBezTo>
                      <a:pt x="132774" y="0"/>
                      <a:pt x="246951" y="43557"/>
                      <a:pt x="334066" y="130672"/>
                    </a:cubicBezTo>
                    <a:cubicBezTo>
                      <a:pt x="421181" y="217787"/>
                      <a:pt x="464738" y="331964"/>
                      <a:pt x="464738" y="446142"/>
                    </a:cubicBezTo>
                    <a:lnTo>
                      <a:pt x="463902" y="463650"/>
                    </a:lnTo>
                    <a:lnTo>
                      <a:pt x="464132" y="463880"/>
                    </a:lnTo>
                    <a:lnTo>
                      <a:pt x="463891" y="463892"/>
                    </a:lnTo>
                    <a:lnTo>
                      <a:pt x="463879" y="464132"/>
                    </a:lnTo>
                    <a:lnTo>
                      <a:pt x="463650" y="463903"/>
                    </a:lnTo>
                    <a:close/>
                  </a:path>
                </a:pathLst>
              </a:cu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9DCBF653-CCB9-47B2-9DD9-68847A45D82D}"/>
                  </a:ext>
                </a:extLst>
              </p:cNvPr>
              <p:cNvGrpSpPr/>
              <p:nvPr/>
            </p:nvGrpSpPr>
            <p:grpSpPr>
              <a:xfrm>
                <a:off x="2440769" y="2384401"/>
                <a:ext cx="313009" cy="1032464"/>
                <a:chOff x="2440769" y="2384401"/>
                <a:chExt cx="313009" cy="1032464"/>
              </a:xfrm>
            </p:grpSpPr>
            <p:cxnSp>
              <p:nvCxnSpPr>
                <p:cNvPr id="26" name="Straight Connector 25">
                  <a:extLst>
                    <a:ext uri="{FF2B5EF4-FFF2-40B4-BE49-F238E27FC236}">
                      <a16:creationId xmlns:a16="http://schemas.microsoft.com/office/drawing/2014/main" id="{7F081A1F-C7C9-4907-AAED-B4E9B64973F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0800000" flipH="1">
                  <a:off x="2440769" y="2516865"/>
                  <a:ext cx="0" cy="90000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Straight Connector 26">
                  <a:extLst>
                    <a:ext uri="{FF2B5EF4-FFF2-40B4-BE49-F238E27FC236}">
                      <a16:creationId xmlns:a16="http://schemas.microsoft.com/office/drawing/2014/main" id="{34F8F89A-0719-4D9A-8379-9EEBD720105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8100000" flipH="1">
                  <a:off x="2753778" y="2384401"/>
                  <a:ext cx="0" cy="90000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E7AA5779-FF0F-4ACF-A56C-710A4CDEC8A3}"/>
              </a:ext>
            </a:extLst>
          </p:cNvPr>
          <p:cNvGrpSpPr/>
          <p:nvPr/>
        </p:nvGrpSpPr>
        <p:grpSpPr>
          <a:xfrm>
            <a:off x="1437136" y="649304"/>
            <a:ext cx="388541" cy="388541"/>
            <a:chOff x="5752675" y="5440856"/>
            <a:chExt cx="388541" cy="388541"/>
          </a:xfrm>
        </p:grpSpPr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5F0ADB13-4626-4F84-B513-0B58E65C248E}"/>
                </a:ext>
              </a:extLst>
            </p:cNvPr>
            <p:cNvSpPr/>
            <p:nvPr/>
          </p:nvSpPr>
          <p:spPr>
            <a:xfrm rot="10800000">
              <a:off x="5800801" y="5488982"/>
              <a:ext cx="340415" cy="340415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AF46BC46-AD78-4932-95BA-D3009154CA7A}"/>
                </a:ext>
              </a:extLst>
            </p:cNvPr>
            <p:cNvSpPr/>
            <p:nvPr/>
          </p:nvSpPr>
          <p:spPr>
            <a:xfrm>
              <a:off x="5752675" y="5440856"/>
              <a:ext cx="340415" cy="340415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D38118F0-6EA8-4901-9161-9101C6DDD97E}"/>
              </a:ext>
            </a:extLst>
          </p:cNvPr>
          <p:cNvCxnSpPr>
            <a:cxnSpLocks/>
          </p:cNvCxnSpPr>
          <p:nvPr/>
        </p:nvCxnSpPr>
        <p:spPr>
          <a:xfrm rot="16200000" flipH="1">
            <a:off x="5826000" y="3429001"/>
            <a:ext cx="54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60473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ED013D-A80D-4455-B886-0C3448294C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99D3AB-20B9-4D90-8106-506F443682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85850" y="1790700"/>
            <a:ext cx="4740150" cy="39782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F9DF39-257F-4C10-A7B4-1AA1C66F28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66000" y="1790700"/>
            <a:ext cx="4740150" cy="39782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E57E5E-B324-4633-AB65-4A53498B9FA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  <a:prstGeom prst="rect">
            <a:avLst/>
          </a:prstGeom>
        </p:spPr>
        <p:txBody>
          <a:bodyPr/>
          <a:lstStyle/>
          <a:p>
            <a:fld id="{64F0E216-BA48-4F04-AC4F-645AA0DD6AC6}" type="datetimeFigureOut">
              <a:rPr lang="en-US" smtClean="0"/>
              <a:t>1/15/2025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42A16D-8423-4C91-B839-F95380250F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3AD46B-C875-4F91-8991-4A4E5D768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  <a:prstGeom prst="rect">
            <a:avLst/>
          </a:prstGeom>
        </p:spPr>
        <p:txBody>
          <a:bodyPr/>
          <a:lstStyle/>
          <a:p>
            <a:fld id="{D39607A7-8386-47DB-8578-DDEDD194E5D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23505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5170C3-74D3-4445-A879-4F7CF42ED2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500" y="1011238"/>
            <a:ext cx="10026650" cy="655637"/>
          </a:xfrm>
        </p:spPr>
        <p:txBody>
          <a:bodyPr>
            <a:normAutofit/>
          </a:bodyPr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B64494-3C1C-49FE-ADB2-6F41CEEA82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9500" y="1854200"/>
            <a:ext cx="4741200" cy="553998"/>
          </a:xfrm>
        </p:spPr>
        <p:txBody>
          <a:bodyPr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1800" b="0" cap="all" spc="300" baseline="0">
                <a:solidFill>
                  <a:schemeClr val="tx1">
                    <a:alpha val="8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8EE19A6-8340-43A4-9B30-A27DEB9E2B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79500" y="2525561"/>
            <a:ext cx="4741200" cy="32434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B9D4B31-0090-483A-BF84-CEA2B22D51D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64950" y="1854200"/>
            <a:ext cx="4741200" cy="553998"/>
          </a:xfrm>
        </p:spPr>
        <p:txBody>
          <a:bodyPr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1800" b="0" cap="all" spc="300" baseline="0">
                <a:solidFill>
                  <a:schemeClr val="tx1">
                    <a:alpha val="8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08DB9E9-0BD8-4F85-9342-5C5BA0D35C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64950" y="2525560"/>
            <a:ext cx="4741200" cy="32434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2AE3D3E-6168-45C3-BAB4-04FFFB98354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  <a:prstGeom prst="rect">
            <a:avLst/>
          </a:prstGeom>
        </p:spPr>
        <p:txBody>
          <a:bodyPr/>
          <a:lstStyle/>
          <a:p>
            <a:fld id="{64F0E216-BA48-4F04-AC4F-645AA0DD6AC6}" type="datetimeFigureOut">
              <a:rPr lang="en-US" smtClean="0"/>
              <a:t>1/15/2025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A8F8D02-7CCF-4321-847A-CD553E52A3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966368-2A9A-4617-A2A9-E4E9ACD063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  <a:prstGeom prst="rect">
            <a:avLst/>
          </a:prstGeom>
        </p:spPr>
        <p:txBody>
          <a:bodyPr/>
          <a:lstStyle/>
          <a:p>
            <a:fld id="{D39607A7-8386-47DB-8578-DDEDD194E5D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58815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90855A-C7D7-455F-BD47-AB4221DD02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500" y="1079500"/>
            <a:ext cx="10026650" cy="4689475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629F6FD-C2F8-4688-B52A-ED76F48B8B4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  <a:prstGeom prst="rect">
            <a:avLst/>
          </a:prstGeom>
        </p:spPr>
        <p:txBody>
          <a:bodyPr/>
          <a:lstStyle/>
          <a:p>
            <a:fld id="{64F0E216-BA48-4F04-AC4F-645AA0DD6AC6}" type="datetimeFigureOut">
              <a:rPr lang="en-US" smtClean="0"/>
              <a:t>1/15/2025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358F0F-237C-4F8E-A5A7-48269F700B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8C3629E-70C3-44A4-A268-2194CD424A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  <a:prstGeom prst="rect">
            <a:avLst/>
          </a:prstGeom>
        </p:spPr>
        <p:txBody>
          <a:bodyPr/>
          <a:lstStyle/>
          <a:p>
            <a:fld id="{D39607A7-8386-47DB-8578-DDEDD194E5D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58135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F0232D4-EC56-49D3-B967-D972B5E5E2C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  <a:prstGeom prst="rect">
            <a:avLst/>
          </a:prstGeom>
        </p:spPr>
        <p:txBody>
          <a:bodyPr/>
          <a:lstStyle/>
          <a:p>
            <a:fld id="{64F0E216-BA48-4F04-AC4F-645AA0DD6AC6}" type="datetimeFigureOut">
              <a:rPr lang="en-US" smtClean="0"/>
              <a:t>1/15/2025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B2C3171-136A-405F-B1CF-C0DAFAA21E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523E7E-BA29-40D2-BE24-10E7F70504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  <a:prstGeom prst="rect">
            <a:avLst/>
          </a:prstGeom>
        </p:spPr>
        <p:txBody>
          <a:bodyPr/>
          <a:lstStyle/>
          <a:p>
            <a:fld id="{D39607A7-8386-47DB-8578-DDEDD194E5D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904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3607EF-706F-47DD-B487-7C3E4EDE1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1607" y="1011238"/>
            <a:ext cx="3906000" cy="1292400"/>
          </a:xfrm>
        </p:spPr>
        <p:txBody>
          <a:bodyPr anchor="t" anchorCtr="0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298442-7D9F-4D62-866B-FBA382F06C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37200" y="955230"/>
            <a:ext cx="5583193" cy="4813745"/>
          </a:xfrm>
        </p:spPr>
        <p:txBody>
          <a:bodyPr/>
          <a:lstStyle>
            <a:lvl1pPr marL="0" indent="0">
              <a:lnSpc>
                <a:spcPct val="100000"/>
              </a:lnSpc>
              <a:buFontTx/>
              <a:buNone/>
              <a:defRPr sz="4800"/>
            </a:lvl1pPr>
            <a:lvl2pPr marL="0">
              <a:lnSpc>
                <a:spcPct val="100000"/>
              </a:lnSpc>
              <a:defRPr sz="4800"/>
            </a:lvl2pPr>
            <a:lvl3pPr marL="0" indent="0">
              <a:buNone/>
              <a:defRPr sz="2000"/>
            </a:lvl3pPr>
            <a:lvl4pPr marL="0">
              <a:defRPr sz="2000"/>
            </a:lvl4pPr>
            <a:lvl5pPr marL="360000"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7D1DB7-AC43-460E-B3C5-9F8B37D1B5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79499" y="2664000"/>
            <a:ext cx="3905999" cy="3106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0C5DE9-6995-4F6E-AF64-6CE9A677971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  <a:prstGeom prst="rect">
            <a:avLst/>
          </a:prstGeom>
        </p:spPr>
        <p:txBody>
          <a:bodyPr/>
          <a:lstStyle/>
          <a:p>
            <a:fld id="{64F0E216-BA48-4F04-AC4F-645AA0DD6AC6}" type="datetimeFigureOut">
              <a:rPr lang="en-US" smtClean="0"/>
              <a:t>1/15/2025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8BC655-2B4D-48CA-90B9-7404003322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14A7E0-1D83-4CE0-9FFE-3EEE2B3C2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  <a:prstGeom prst="rect">
            <a:avLst/>
          </a:prstGeom>
        </p:spPr>
        <p:txBody>
          <a:bodyPr/>
          <a:lstStyle/>
          <a:p>
            <a:fld id="{D39607A7-8386-47DB-8578-DDEDD194E5D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17319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4F7F85-950A-4BED-AE31-5C85DE4FA4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501" y="1011238"/>
            <a:ext cx="3905250" cy="1292662"/>
          </a:xfrm>
        </p:spPr>
        <p:txBody>
          <a:bodyPr anchor="t" anchorCtr="0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813A008-3741-4305-8A06-C0D8404A32B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537200" y="531813"/>
            <a:ext cx="6113812" cy="578484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2ADC63-3365-4920-AF26-600F4D2EA5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79500" y="2663825"/>
            <a:ext cx="3905250" cy="310515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C161BE-EF8B-4F4D-8197-61442EBC46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  <a:prstGeom prst="rect">
            <a:avLst/>
          </a:prstGeom>
        </p:spPr>
        <p:txBody>
          <a:bodyPr/>
          <a:lstStyle/>
          <a:p>
            <a:fld id="{64F0E216-BA48-4F04-AC4F-645AA0DD6AC6}" type="datetimeFigureOut">
              <a:rPr lang="en-US" smtClean="0"/>
              <a:t>1/15/2025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D37897-BFE5-414E-9334-53116988DC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5BF024-9A20-4B80-976D-420DCCD161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  <a:prstGeom prst="rect">
            <a:avLst/>
          </a:prstGeom>
        </p:spPr>
        <p:txBody>
          <a:bodyPr/>
          <a:lstStyle/>
          <a:p>
            <a:fld id="{D39607A7-8386-47DB-8578-DDEDD194E5D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37153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AB794F-0C7D-47A6-A355-9B54F3A082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518BEFC-5F95-43C3-A662-CF24426CB3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079500" y="1790700"/>
            <a:ext cx="10026650" cy="39782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020A41-C226-41AB-8766-C9BF3E9BF9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  <a:prstGeom prst="rect">
            <a:avLst/>
          </a:prstGeom>
        </p:spPr>
        <p:txBody>
          <a:bodyPr/>
          <a:lstStyle/>
          <a:p>
            <a:fld id="{64F0E216-BA48-4F04-AC4F-645AA0DD6AC6}" type="datetimeFigureOut">
              <a:rPr lang="en-US" smtClean="0"/>
              <a:t>1/15/2025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7795E9-017B-4505-810D-A5F553A56B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26A1BD-3429-4C11-B230-8AD083EC3E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  <a:prstGeom prst="rect">
            <a:avLst/>
          </a:prstGeom>
        </p:spPr>
        <p:txBody>
          <a:bodyPr/>
          <a:lstStyle/>
          <a:p>
            <a:fld id="{D39607A7-8386-47DB-8578-DDEDD194E5D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5738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EA11CA2-18BF-408B-A40C-B43A0A7B80F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99079" y="1079500"/>
            <a:ext cx="1292662" cy="4689476"/>
          </a:xfrm>
        </p:spPr>
        <p:txBody>
          <a:bodyPr vert="eaVer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E424B6-12FC-41A1-AF7C-7E3931D972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079499" y="1079500"/>
            <a:ext cx="8495943" cy="468947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5CF957-F921-48CF-97FE-91190C1AE9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  <a:prstGeom prst="rect">
            <a:avLst/>
          </a:prstGeom>
        </p:spPr>
        <p:txBody>
          <a:bodyPr/>
          <a:lstStyle/>
          <a:p>
            <a:fld id="{64F0E216-BA48-4F04-AC4F-645AA0DD6AC6}" type="datetimeFigureOut">
              <a:rPr lang="en-US" smtClean="0"/>
              <a:t>1/15/2025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53F49D-6E0C-47F7-BAAD-A427913DC4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38A122-F390-46CF-BECF-3AE05CA585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  <a:prstGeom prst="rect">
            <a:avLst/>
          </a:prstGeom>
        </p:spPr>
        <p:txBody>
          <a:bodyPr/>
          <a:lstStyle/>
          <a:p>
            <a:fld id="{D39607A7-8386-47DB-8578-DDEDD194E5D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0508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C700152-D18D-4405-8FB2-5985831B57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500" y="1011238"/>
            <a:ext cx="10026650" cy="655637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2E92E1-0C4A-474E-8E29-8DB404101B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9500" y="1790700"/>
            <a:ext cx="10026650" cy="3978275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22E245-B48B-4526-8D2D-9475E64B06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41338" y="6401999"/>
            <a:ext cx="2206625" cy="369332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 cap="all" spc="300" baseline="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64F0E216-BA48-4F04-AC4F-645AA0DD6AC6}" type="datetimeFigureOut">
              <a:rPr lang="en-US" smtClean="0"/>
              <a:pPr/>
              <a:t>1/15/2025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A0FE5C-A494-40F2-A357-786AFFA631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08350" y="6401999"/>
            <a:ext cx="5575300" cy="369332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 cap="all" spc="300" baseline="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4686A1-EDE2-44D9-A671-F708A6F883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2800" y="6401999"/>
            <a:ext cx="2208212" cy="369332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r">
              <a:defRPr sz="1000" cap="all" spc="300" baseline="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D39607A7-8386-47DB-8578-DDEDD194E5D4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119812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800" kern="1200" cap="all" spc="4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60000" indent="-360000" algn="l" defTabSz="914400" rtl="0" eaLnBrk="1" latinLnBrk="0" hangingPunct="1">
        <a:lnSpc>
          <a:spcPct val="125000"/>
        </a:lnSpc>
        <a:spcBef>
          <a:spcPts val="1000"/>
        </a:spcBef>
        <a:buClr>
          <a:schemeClr val="accent1">
            <a:lumMod val="60000"/>
            <a:lumOff val="40000"/>
          </a:schemeClr>
        </a:buClr>
        <a:buFont typeface="Wingdings" panose="05000000000000000000" pitchFamily="2" charset="2"/>
        <a:buChar char=""/>
        <a:defRPr sz="20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1pPr>
      <a:lvl2pPr marL="360000" indent="0" algn="l" defTabSz="914400" rtl="0" eaLnBrk="1" latinLnBrk="0" hangingPunct="1">
        <a:lnSpc>
          <a:spcPct val="125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FontTx/>
        <a:buNone/>
        <a:defRPr sz="2000" i="1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2pPr>
      <a:lvl3pPr marL="1080000" indent="-360000" algn="l" defTabSz="914400" rtl="0" eaLnBrk="1" latinLnBrk="0" hangingPunct="1">
        <a:lnSpc>
          <a:spcPct val="125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Font typeface="Wingdings" panose="05000000000000000000" pitchFamily="2" charset="2"/>
        <a:buChar char=""/>
        <a:defRPr sz="20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3pPr>
      <a:lvl4pPr marL="1080000" indent="0" algn="l" defTabSz="914400" rtl="0" eaLnBrk="1" latinLnBrk="0" hangingPunct="1">
        <a:lnSpc>
          <a:spcPct val="125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FontTx/>
        <a:buNone/>
        <a:defRPr sz="2000" i="1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4pPr>
      <a:lvl5pPr marL="1800000" indent="-360000" algn="l" defTabSz="914400" rtl="0" eaLnBrk="1" latinLnBrk="0" hangingPunct="1">
        <a:lnSpc>
          <a:spcPct val="125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Font typeface="Wingdings" panose="05000000000000000000" pitchFamily="2" charset="2"/>
        <a:buChar char=""/>
        <a:defRPr sz="20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3011B0B3-5679-4759-90B8-3B908C4CBD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D6690DD-163E-4910-B4B6-09FEEFE695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97101" y="1089025"/>
            <a:ext cx="7797799" cy="1532951"/>
          </a:xfrm>
        </p:spPr>
        <p:txBody>
          <a:bodyPr>
            <a:normAutofit/>
          </a:bodyPr>
          <a:lstStyle/>
          <a:p>
            <a:r>
              <a:rPr lang="da-DK" sz="4000" dirty="0">
                <a:solidFill>
                  <a:srgbClr val="FF0000"/>
                </a:solidFill>
              </a:rPr>
              <a:t>Klima og plantebælter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CE457000-42F5-4C6D-BA92-9CE409960D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08350" y="4248000"/>
            <a:ext cx="5575300" cy="1520975"/>
          </a:xfrm>
        </p:spPr>
        <p:txBody>
          <a:bodyPr>
            <a:normAutofit/>
          </a:bodyPr>
          <a:lstStyle/>
          <a:p>
            <a:r>
              <a:rPr lang="da-DK" dirty="0"/>
              <a:t>Efter Martin Vahl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49E013D9-9421-47E7-9080-30F6E544BE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987925" y="2840038"/>
            <a:ext cx="2216150" cy="1177924"/>
            <a:chOff x="4987925" y="2840038"/>
            <a:chExt cx="2216150" cy="1177924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9109F7CF-3139-48B9-AF7B-9BD2941A8D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987925" y="2840038"/>
              <a:ext cx="2216150" cy="1177924"/>
            </a:xfrm>
            <a:prstGeom prst="rect">
              <a:avLst/>
            </a:prstGeom>
            <a:solidFill>
              <a:schemeClr val="bg2">
                <a:alpha val="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15A838F8-C7B5-4988-81A9-B02E6C8F9B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50208" y="2992877"/>
              <a:ext cx="972458" cy="919518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85B86A1A-402F-4AE2-B5E6-B8A5FB16CD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5469335" y="2992877"/>
              <a:ext cx="972458" cy="919518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44A0542D-9B1C-46B1-82B5-54470B697F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5614944" y="3117662"/>
              <a:ext cx="1009280" cy="464739"/>
              <a:chOff x="4432859" y="3200647"/>
              <a:chExt cx="1009280" cy="464739"/>
            </a:xfrm>
          </p:grpSpPr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F3AFD408-F48C-4C50-8D5E-5DD62717993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 rot="16200000" flipH="1" flipV="1">
                <a:off x="4977400" y="3200647"/>
                <a:ext cx="464739" cy="464739"/>
              </a:xfrm>
              <a:custGeom>
                <a:avLst/>
                <a:gdLst>
                  <a:gd name="connsiteX0" fmla="*/ 464132 w 464739"/>
                  <a:gd name="connsiteY0" fmla="*/ 463881 h 464739"/>
                  <a:gd name="connsiteX1" fmla="*/ 463891 w 464739"/>
                  <a:gd name="connsiteY1" fmla="*/ 463892 h 464739"/>
                  <a:gd name="connsiteX2" fmla="*/ 463880 w 464739"/>
                  <a:gd name="connsiteY2" fmla="*/ 464132 h 464739"/>
                  <a:gd name="connsiteX3" fmla="*/ 463651 w 464739"/>
                  <a:gd name="connsiteY3" fmla="*/ 463904 h 464739"/>
                  <a:gd name="connsiteX4" fmla="*/ 446142 w 464739"/>
                  <a:gd name="connsiteY4" fmla="*/ 464739 h 464739"/>
                  <a:gd name="connsiteX5" fmla="*/ 130673 w 464739"/>
                  <a:gd name="connsiteY5" fmla="*/ 334067 h 464739"/>
                  <a:gd name="connsiteX6" fmla="*/ 0 w 464739"/>
                  <a:gd name="connsiteY6" fmla="*/ 18597 h 464739"/>
                  <a:gd name="connsiteX7" fmla="*/ 836 w 464739"/>
                  <a:gd name="connsiteY7" fmla="*/ 1089 h 464739"/>
                  <a:gd name="connsiteX8" fmla="*/ 607 w 464739"/>
                  <a:gd name="connsiteY8" fmla="*/ 859 h 464739"/>
                  <a:gd name="connsiteX9" fmla="*/ 848 w 464739"/>
                  <a:gd name="connsiteY9" fmla="*/ 848 h 464739"/>
                  <a:gd name="connsiteX10" fmla="*/ 859 w 464739"/>
                  <a:gd name="connsiteY10" fmla="*/ 607 h 464739"/>
                  <a:gd name="connsiteX11" fmla="*/ 1089 w 464739"/>
                  <a:gd name="connsiteY11" fmla="*/ 836 h 464739"/>
                  <a:gd name="connsiteX12" fmla="*/ 18597 w 464739"/>
                  <a:gd name="connsiteY12" fmla="*/ 0 h 464739"/>
                  <a:gd name="connsiteX13" fmla="*/ 334067 w 464739"/>
                  <a:gd name="connsiteY13" fmla="*/ 130672 h 464739"/>
                  <a:gd name="connsiteX14" fmla="*/ 464739 w 464739"/>
                  <a:gd name="connsiteY14" fmla="*/ 446142 h 464739"/>
                  <a:gd name="connsiteX15" fmla="*/ 463903 w 464739"/>
                  <a:gd name="connsiteY15" fmla="*/ 463652 h 4647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64739" h="464739">
                    <a:moveTo>
                      <a:pt x="464132" y="463881"/>
                    </a:moveTo>
                    <a:lnTo>
                      <a:pt x="463891" y="463892"/>
                    </a:lnTo>
                    <a:lnTo>
                      <a:pt x="463880" y="464132"/>
                    </a:lnTo>
                    <a:lnTo>
                      <a:pt x="463651" y="463904"/>
                    </a:lnTo>
                    <a:lnTo>
                      <a:pt x="446142" y="464739"/>
                    </a:lnTo>
                    <a:cubicBezTo>
                      <a:pt x="331965" y="464739"/>
                      <a:pt x="217787" y="421182"/>
                      <a:pt x="130673" y="334067"/>
                    </a:cubicBezTo>
                    <a:cubicBezTo>
                      <a:pt x="43558" y="246953"/>
                      <a:pt x="1" y="132775"/>
                      <a:pt x="0" y="18597"/>
                    </a:cubicBezTo>
                    <a:lnTo>
                      <a:pt x="836" y="1089"/>
                    </a:lnTo>
                    <a:lnTo>
                      <a:pt x="607" y="859"/>
                    </a:lnTo>
                    <a:lnTo>
                      <a:pt x="848" y="848"/>
                    </a:lnTo>
                    <a:lnTo>
                      <a:pt x="859" y="607"/>
                    </a:lnTo>
                    <a:lnTo>
                      <a:pt x="1089" y="836"/>
                    </a:lnTo>
                    <a:lnTo>
                      <a:pt x="18597" y="0"/>
                    </a:lnTo>
                    <a:cubicBezTo>
                      <a:pt x="132775" y="0"/>
                      <a:pt x="246952" y="43557"/>
                      <a:pt x="334067" y="130672"/>
                    </a:cubicBezTo>
                    <a:cubicBezTo>
                      <a:pt x="421182" y="217787"/>
                      <a:pt x="464739" y="331964"/>
                      <a:pt x="464739" y="446142"/>
                    </a:cubicBezTo>
                    <a:lnTo>
                      <a:pt x="463903" y="463652"/>
                    </a:lnTo>
                    <a:close/>
                  </a:path>
                </a:pathLst>
              </a:custGeom>
              <a:solidFill>
                <a:schemeClr val="accent4"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9C45F007-BD45-43C0-8579-5601F9CA781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 rot="5400000" flipV="1">
                <a:off x="4432859" y="3200647"/>
                <a:ext cx="464739" cy="464739"/>
              </a:xfrm>
              <a:custGeom>
                <a:avLst/>
                <a:gdLst>
                  <a:gd name="connsiteX0" fmla="*/ 464132 w 464739"/>
                  <a:gd name="connsiteY0" fmla="*/ 463881 h 464739"/>
                  <a:gd name="connsiteX1" fmla="*/ 463891 w 464739"/>
                  <a:gd name="connsiteY1" fmla="*/ 463892 h 464739"/>
                  <a:gd name="connsiteX2" fmla="*/ 463880 w 464739"/>
                  <a:gd name="connsiteY2" fmla="*/ 464132 h 464739"/>
                  <a:gd name="connsiteX3" fmla="*/ 463651 w 464739"/>
                  <a:gd name="connsiteY3" fmla="*/ 463904 h 464739"/>
                  <a:gd name="connsiteX4" fmla="*/ 446142 w 464739"/>
                  <a:gd name="connsiteY4" fmla="*/ 464739 h 464739"/>
                  <a:gd name="connsiteX5" fmla="*/ 130673 w 464739"/>
                  <a:gd name="connsiteY5" fmla="*/ 334067 h 464739"/>
                  <a:gd name="connsiteX6" fmla="*/ 0 w 464739"/>
                  <a:gd name="connsiteY6" fmla="*/ 18597 h 464739"/>
                  <a:gd name="connsiteX7" fmla="*/ 836 w 464739"/>
                  <a:gd name="connsiteY7" fmla="*/ 1089 h 464739"/>
                  <a:gd name="connsiteX8" fmla="*/ 607 w 464739"/>
                  <a:gd name="connsiteY8" fmla="*/ 859 h 464739"/>
                  <a:gd name="connsiteX9" fmla="*/ 848 w 464739"/>
                  <a:gd name="connsiteY9" fmla="*/ 848 h 464739"/>
                  <a:gd name="connsiteX10" fmla="*/ 859 w 464739"/>
                  <a:gd name="connsiteY10" fmla="*/ 607 h 464739"/>
                  <a:gd name="connsiteX11" fmla="*/ 1089 w 464739"/>
                  <a:gd name="connsiteY11" fmla="*/ 836 h 464739"/>
                  <a:gd name="connsiteX12" fmla="*/ 18597 w 464739"/>
                  <a:gd name="connsiteY12" fmla="*/ 0 h 464739"/>
                  <a:gd name="connsiteX13" fmla="*/ 334067 w 464739"/>
                  <a:gd name="connsiteY13" fmla="*/ 130672 h 464739"/>
                  <a:gd name="connsiteX14" fmla="*/ 464739 w 464739"/>
                  <a:gd name="connsiteY14" fmla="*/ 446142 h 464739"/>
                  <a:gd name="connsiteX15" fmla="*/ 463903 w 464739"/>
                  <a:gd name="connsiteY15" fmla="*/ 463652 h 4647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64739" h="464739">
                    <a:moveTo>
                      <a:pt x="464132" y="463881"/>
                    </a:moveTo>
                    <a:lnTo>
                      <a:pt x="463891" y="463892"/>
                    </a:lnTo>
                    <a:lnTo>
                      <a:pt x="463880" y="464132"/>
                    </a:lnTo>
                    <a:lnTo>
                      <a:pt x="463651" y="463904"/>
                    </a:lnTo>
                    <a:lnTo>
                      <a:pt x="446142" y="464739"/>
                    </a:lnTo>
                    <a:cubicBezTo>
                      <a:pt x="331965" y="464739"/>
                      <a:pt x="217787" y="421182"/>
                      <a:pt x="130673" y="334067"/>
                    </a:cubicBezTo>
                    <a:cubicBezTo>
                      <a:pt x="43558" y="246953"/>
                      <a:pt x="1" y="132775"/>
                      <a:pt x="0" y="18597"/>
                    </a:cubicBezTo>
                    <a:lnTo>
                      <a:pt x="836" y="1089"/>
                    </a:lnTo>
                    <a:lnTo>
                      <a:pt x="607" y="859"/>
                    </a:lnTo>
                    <a:lnTo>
                      <a:pt x="848" y="848"/>
                    </a:lnTo>
                    <a:lnTo>
                      <a:pt x="859" y="607"/>
                    </a:lnTo>
                    <a:lnTo>
                      <a:pt x="1089" y="836"/>
                    </a:lnTo>
                    <a:lnTo>
                      <a:pt x="18597" y="0"/>
                    </a:lnTo>
                    <a:cubicBezTo>
                      <a:pt x="132775" y="0"/>
                      <a:pt x="246952" y="43557"/>
                      <a:pt x="334067" y="130672"/>
                    </a:cubicBezTo>
                    <a:cubicBezTo>
                      <a:pt x="421182" y="217787"/>
                      <a:pt x="464739" y="331964"/>
                      <a:pt x="464739" y="446142"/>
                    </a:cubicBezTo>
                    <a:lnTo>
                      <a:pt x="463903" y="463652"/>
                    </a:lnTo>
                    <a:close/>
                  </a:path>
                </a:pathLst>
              </a:custGeom>
              <a:solidFill>
                <a:schemeClr val="accent4"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97131E1B-CE62-4AB1-A2D9-02E823C9B3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5679979" y="2915338"/>
              <a:ext cx="1080000" cy="1080000"/>
              <a:chOff x="4497894" y="2998323"/>
              <a:chExt cx="1080000" cy="1080000"/>
            </a:xfrm>
          </p:grpSpPr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745E8D88-C0BB-4D1C-B240-D441BBA6F7A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13500000">
                <a:off x="4805524" y="2998323"/>
                <a:ext cx="464739" cy="1080000"/>
                <a:chOff x="4511184" y="2470620"/>
                <a:chExt cx="464739" cy="1080000"/>
              </a:xfrm>
            </p:grpSpPr>
            <p:sp>
              <p:nvSpPr>
                <p:cNvPr id="29" name="Freeform: Shape 28">
                  <a:extLst>
                    <a:ext uri="{FF2B5EF4-FFF2-40B4-BE49-F238E27FC236}">
                      <a16:creationId xmlns:a16="http://schemas.microsoft.com/office/drawing/2014/main" id="{AAB960BE-12F5-4ADA-AA9E-0EC54256411F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2700000" flipH="1" flipV="1">
                  <a:off x="4511184" y="2990814"/>
                  <a:ext cx="464739" cy="464739"/>
                </a:xfrm>
                <a:custGeom>
                  <a:avLst/>
                  <a:gdLst>
                    <a:gd name="connsiteX0" fmla="*/ 464132 w 464739"/>
                    <a:gd name="connsiteY0" fmla="*/ 463881 h 464739"/>
                    <a:gd name="connsiteX1" fmla="*/ 463891 w 464739"/>
                    <a:gd name="connsiteY1" fmla="*/ 463892 h 464739"/>
                    <a:gd name="connsiteX2" fmla="*/ 463880 w 464739"/>
                    <a:gd name="connsiteY2" fmla="*/ 464132 h 464739"/>
                    <a:gd name="connsiteX3" fmla="*/ 463651 w 464739"/>
                    <a:gd name="connsiteY3" fmla="*/ 463904 h 464739"/>
                    <a:gd name="connsiteX4" fmla="*/ 446142 w 464739"/>
                    <a:gd name="connsiteY4" fmla="*/ 464739 h 464739"/>
                    <a:gd name="connsiteX5" fmla="*/ 130673 w 464739"/>
                    <a:gd name="connsiteY5" fmla="*/ 334067 h 464739"/>
                    <a:gd name="connsiteX6" fmla="*/ 0 w 464739"/>
                    <a:gd name="connsiteY6" fmla="*/ 18597 h 464739"/>
                    <a:gd name="connsiteX7" fmla="*/ 836 w 464739"/>
                    <a:gd name="connsiteY7" fmla="*/ 1089 h 464739"/>
                    <a:gd name="connsiteX8" fmla="*/ 607 w 464739"/>
                    <a:gd name="connsiteY8" fmla="*/ 859 h 464739"/>
                    <a:gd name="connsiteX9" fmla="*/ 848 w 464739"/>
                    <a:gd name="connsiteY9" fmla="*/ 848 h 464739"/>
                    <a:gd name="connsiteX10" fmla="*/ 859 w 464739"/>
                    <a:gd name="connsiteY10" fmla="*/ 607 h 464739"/>
                    <a:gd name="connsiteX11" fmla="*/ 1089 w 464739"/>
                    <a:gd name="connsiteY11" fmla="*/ 836 h 464739"/>
                    <a:gd name="connsiteX12" fmla="*/ 18597 w 464739"/>
                    <a:gd name="connsiteY12" fmla="*/ 0 h 464739"/>
                    <a:gd name="connsiteX13" fmla="*/ 334067 w 464739"/>
                    <a:gd name="connsiteY13" fmla="*/ 130672 h 464739"/>
                    <a:gd name="connsiteX14" fmla="*/ 464739 w 464739"/>
                    <a:gd name="connsiteY14" fmla="*/ 446142 h 464739"/>
                    <a:gd name="connsiteX15" fmla="*/ 463903 w 464739"/>
                    <a:gd name="connsiteY15" fmla="*/ 463652 h 4647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464739" h="464739">
                      <a:moveTo>
                        <a:pt x="464132" y="463881"/>
                      </a:moveTo>
                      <a:lnTo>
                        <a:pt x="463891" y="463892"/>
                      </a:lnTo>
                      <a:lnTo>
                        <a:pt x="463880" y="464132"/>
                      </a:lnTo>
                      <a:lnTo>
                        <a:pt x="463651" y="463904"/>
                      </a:lnTo>
                      <a:lnTo>
                        <a:pt x="446142" y="464739"/>
                      </a:lnTo>
                      <a:cubicBezTo>
                        <a:pt x="331965" y="464739"/>
                        <a:pt x="217787" y="421182"/>
                        <a:pt x="130673" y="334067"/>
                      </a:cubicBezTo>
                      <a:cubicBezTo>
                        <a:pt x="43558" y="246953"/>
                        <a:pt x="1" y="132775"/>
                        <a:pt x="0" y="18597"/>
                      </a:cubicBezTo>
                      <a:lnTo>
                        <a:pt x="836" y="1089"/>
                      </a:lnTo>
                      <a:lnTo>
                        <a:pt x="607" y="859"/>
                      </a:lnTo>
                      <a:lnTo>
                        <a:pt x="848" y="848"/>
                      </a:lnTo>
                      <a:lnTo>
                        <a:pt x="859" y="607"/>
                      </a:lnTo>
                      <a:lnTo>
                        <a:pt x="1089" y="836"/>
                      </a:lnTo>
                      <a:lnTo>
                        <a:pt x="18597" y="0"/>
                      </a:lnTo>
                      <a:cubicBezTo>
                        <a:pt x="132775" y="0"/>
                        <a:pt x="246952" y="43557"/>
                        <a:pt x="334067" y="130672"/>
                      </a:cubicBezTo>
                      <a:cubicBezTo>
                        <a:pt x="421182" y="217787"/>
                        <a:pt x="464739" y="331964"/>
                        <a:pt x="464739" y="446142"/>
                      </a:cubicBezTo>
                      <a:lnTo>
                        <a:pt x="463903" y="463652"/>
                      </a:lnTo>
                      <a:close/>
                    </a:path>
                  </a:pathLst>
                </a:cu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  <p:cxnSp>
              <p:nvCxnSpPr>
                <p:cNvPr id="30" name="Straight Connector 29">
                  <a:extLst>
                    <a:ext uri="{FF2B5EF4-FFF2-40B4-BE49-F238E27FC236}">
                      <a16:creationId xmlns:a16="http://schemas.microsoft.com/office/drawing/2014/main" id="{7E9BB9F7-7101-4BF3-9191-5893E4C582A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CxnSpPr>
                  <a:cxnSpLocks/>
                </p:cNvCxn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CxnSpPr>
              <p:spPr>
                <a:xfrm flipV="1">
                  <a:off x="4742369" y="2470620"/>
                  <a:ext cx="0" cy="108000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6" name="Group 25">
                <a:extLst>
                  <a:ext uri="{FF2B5EF4-FFF2-40B4-BE49-F238E27FC236}">
                    <a16:creationId xmlns:a16="http://schemas.microsoft.com/office/drawing/2014/main" id="{D0710A9C-48A5-404F-9EC4-D486FCDFDAB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8100000" flipH="1">
                <a:off x="4542572" y="2998323"/>
                <a:ext cx="464739" cy="1080000"/>
                <a:chOff x="4511184" y="2470620"/>
                <a:chExt cx="464739" cy="1080000"/>
              </a:xfrm>
            </p:grpSpPr>
            <p:sp>
              <p:nvSpPr>
                <p:cNvPr id="27" name="Freeform: Shape 26">
                  <a:extLst>
                    <a:ext uri="{FF2B5EF4-FFF2-40B4-BE49-F238E27FC236}">
                      <a16:creationId xmlns:a16="http://schemas.microsoft.com/office/drawing/2014/main" id="{5111EC00-4B3D-478C-AD25-F35644013ECD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2700000" flipH="1" flipV="1">
                  <a:off x="4511184" y="2990814"/>
                  <a:ext cx="464739" cy="464739"/>
                </a:xfrm>
                <a:custGeom>
                  <a:avLst/>
                  <a:gdLst>
                    <a:gd name="connsiteX0" fmla="*/ 464132 w 464739"/>
                    <a:gd name="connsiteY0" fmla="*/ 463881 h 464739"/>
                    <a:gd name="connsiteX1" fmla="*/ 463891 w 464739"/>
                    <a:gd name="connsiteY1" fmla="*/ 463892 h 464739"/>
                    <a:gd name="connsiteX2" fmla="*/ 463880 w 464739"/>
                    <a:gd name="connsiteY2" fmla="*/ 464132 h 464739"/>
                    <a:gd name="connsiteX3" fmla="*/ 463651 w 464739"/>
                    <a:gd name="connsiteY3" fmla="*/ 463904 h 464739"/>
                    <a:gd name="connsiteX4" fmla="*/ 446142 w 464739"/>
                    <a:gd name="connsiteY4" fmla="*/ 464739 h 464739"/>
                    <a:gd name="connsiteX5" fmla="*/ 130673 w 464739"/>
                    <a:gd name="connsiteY5" fmla="*/ 334067 h 464739"/>
                    <a:gd name="connsiteX6" fmla="*/ 0 w 464739"/>
                    <a:gd name="connsiteY6" fmla="*/ 18597 h 464739"/>
                    <a:gd name="connsiteX7" fmla="*/ 836 w 464739"/>
                    <a:gd name="connsiteY7" fmla="*/ 1089 h 464739"/>
                    <a:gd name="connsiteX8" fmla="*/ 607 w 464739"/>
                    <a:gd name="connsiteY8" fmla="*/ 859 h 464739"/>
                    <a:gd name="connsiteX9" fmla="*/ 848 w 464739"/>
                    <a:gd name="connsiteY9" fmla="*/ 848 h 464739"/>
                    <a:gd name="connsiteX10" fmla="*/ 859 w 464739"/>
                    <a:gd name="connsiteY10" fmla="*/ 607 h 464739"/>
                    <a:gd name="connsiteX11" fmla="*/ 1089 w 464739"/>
                    <a:gd name="connsiteY11" fmla="*/ 836 h 464739"/>
                    <a:gd name="connsiteX12" fmla="*/ 18597 w 464739"/>
                    <a:gd name="connsiteY12" fmla="*/ 0 h 464739"/>
                    <a:gd name="connsiteX13" fmla="*/ 334067 w 464739"/>
                    <a:gd name="connsiteY13" fmla="*/ 130672 h 464739"/>
                    <a:gd name="connsiteX14" fmla="*/ 464739 w 464739"/>
                    <a:gd name="connsiteY14" fmla="*/ 446142 h 464739"/>
                    <a:gd name="connsiteX15" fmla="*/ 463903 w 464739"/>
                    <a:gd name="connsiteY15" fmla="*/ 463652 h 4647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464739" h="464739">
                      <a:moveTo>
                        <a:pt x="464132" y="463881"/>
                      </a:moveTo>
                      <a:lnTo>
                        <a:pt x="463891" y="463892"/>
                      </a:lnTo>
                      <a:lnTo>
                        <a:pt x="463880" y="464132"/>
                      </a:lnTo>
                      <a:lnTo>
                        <a:pt x="463651" y="463904"/>
                      </a:lnTo>
                      <a:lnTo>
                        <a:pt x="446142" y="464739"/>
                      </a:lnTo>
                      <a:cubicBezTo>
                        <a:pt x="331965" y="464739"/>
                        <a:pt x="217787" y="421182"/>
                        <a:pt x="130673" y="334067"/>
                      </a:cubicBezTo>
                      <a:cubicBezTo>
                        <a:pt x="43558" y="246953"/>
                        <a:pt x="1" y="132775"/>
                        <a:pt x="0" y="18597"/>
                      </a:cubicBezTo>
                      <a:lnTo>
                        <a:pt x="836" y="1089"/>
                      </a:lnTo>
                      <a:lnTo>
                        <a:pt x="607" y="859"/>
                      </a:lnTo>
                      <a:lnTo>
                        <a:pt x="848" y="848"/>
                      </a:lnTo>
                      <a:lnTo>
                        <a:pt x="859" y="607"/>
                      </a:lnTo>
                      <a:lnTo>
                        <a:pt x="1089" y="836"/>
                      </a:lnTo>
                      <a:lnTo>
                        <a:pt x="18597" y="0"/>
                      </a:lnTo>
                      <a:cubicBezTo>
                        <a:pt x="132775" y="0"/>
                        <a:pt x="246952" y="43557"/>
                        <a:pt x="334067" y="130672"/>
                      </a:cubicBezTo>
                      <a:cubicBezTo>
                        <a:pt x="421182" y="217787"/>
                        <a:pt x="464739" y="331964"/>
                        <a:pt x="464739" y="446142"/>
                      </a:cubicBezTo>
                      <a:lnTo>
                        <a:pt x="463903" y="463652"/>
                      </a:lnTo>
                      <a:close/>
                    </a:path>
                  </a:pathLst>
                </a:cu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  <p:cxnSp>
              <p:nvCxnSpPr>
                <p:cNvPr id="28" name="Straight Connector 27">
                  <a:extLst>
                    <a:ext uri="{FF2B5EF4-FFF2-40B4-BE49-F238E27FC236}">
                      <a16:creationId xmlns:a16="http://schemas.microsoft.com/office/drawing/2014/main" id="{350412DA-ED08-4AFA-AED3-DFB42655D4B6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CxnSpPr>
                  <a:cxnSpLocks/>
                </p:cNvCxn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CxnSpPr>
              <p:spPr>
                <a:xfrm flipV="1">
                  <a:off x="4742369" y="2470620"/>
                  <a:ext cx="0" cy="108000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</p:spTree>
    <p:extLst>
      <p:ext uri="{BB962C8B-B14F-4D97-AF65-F5344CB8AC3E}">
        <p14:creationId xmlns:p14="http://schemas.microsoft.com/office/powerpoint/2010/main" val="2859950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F4E1515E-4990-41CF-AFCA-A51186185063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6160" y="0"/>
            <a:ext cx="8127999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617566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 descr="Billedresultat for vahls klimazoner">
            <a:extLst>
              <a:ext uri="{FF2B5EF4-FFF2-40B4-BE49-F238E27FC236}">
                <a16:creationId xmlns:a16="http://schemas.microsoft.com/office/drawing/2014/main" id="{F761F191-8B81-4822-9190-0F254D30ECD0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4080" y="203200"/>
            <a:ext cx="7914640" cy="64516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1768711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A6AEB3A-4DD5-4D3E-A44F-16DB308449E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da-DK" sz="4000" dirty="0">
                <a:solidFill>
                  <a:srgbClr val="FF0000"/>
                </a:solidFill>
              </a:rPr>
              <a:t>Jordbundstyper og dyrkningsforhold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DA65A832-CB31-4548-8F11-E057696D2C9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41517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212A509-B1EF-4EE5-91FF-B6C0704E3C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2675" y="330518"/>
            <a:ext cx="10026650" cy="655637"/>
          </a:xfrm>
        </p:spPr>
        <p:txBody>
          <a:bodyPr/>
          <a:lstStyle/>
          <a:p>
            <a:r>
              <a:rPr lang="da-DK" dirty="0"/>
              <a:t>Verdens Jordbundstyper</a:t>
            </a:r>
          </a:p>
        </p:txBody>
      </p:sp>
      <p:pic>
        <p:nvPicPr>
          <p:cNvPr id="4" name="Pladsholder til indhold 3">
            <a:extLst>
              <a:ext uri="{FF2B5EF4-FFF2-40B4-BE49-F238E27FC236}">
                <a16:creationId xmlns:a16="http://schemas.microsoft.com/office/drawing/2014/main" id="{645D409D-43A0-4C43-AACA-3FE89524D84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82675" y="974000"/>
            <a:ext cx="10031995" cy="5751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91741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73682B2-4AE2-49F6-B5C2-892E7F0C87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2675" y="259201"/>
            <a:ext cx="10026650" cy="655637"/>
          </a:xfrm>
        </p:spPr>
        <p:txBody>
          <a:bodyPr/>
          <a:lstStyle/>
          <a:p>
            <a:r>
              <a:rPr lang="da-DK" dirty="0"/>
              <a:t>De Eurasiske lidt mere detaljeret</a:t>
            </a:r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id="{24DAE66C-086F-45EB-A66C-1D2043216D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7780" y="636970"/>
            <a:ext cx="4233131" cy="1293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" name="Picture 5">
            <a:extLst>
              <a:ext uri="{FF2B5EF4-FFF2-40B4-BE49-F238E27FC236}">
                <a16:creationId xmlns:a16="http://schemas.microsoft.com/office/drawing/2014/main" id="{D0F0AEB3-ABB1-4DCF-9B5F-EF1FF2AE69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7906" y="958416"/>
            <a:ext cx="4829874" cy="971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B58F2054-ED4E-4B9D-BAA5-F67DB8504A3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55349" y="1930399"/>
            <a:ext cx="8237743" cy="492760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946921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701C0CAB-6A03-4C6A-9FAA-2198477536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826000" y="3690871"/>
            <a:ext cx="54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1" name="Group 80">
            <a:extLst>
              <a:ext uri="{FF2B5EF4-FFF2-40B4-BE49-F238E27FC236}">
                <a16:creationId xmlns:a16="http://schemas.microsoft.com/office/drawing/2014/main" id="{F982E0B2-AA9C-441C-A08E-A9DF9CF121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728046" y="4869342"/>
            <a:ext cx="1623711" cy="630920"/>
            <a:chOff x="9588346" y="4824892"/>
            <a:chExt cx="1623711" cy="630920"/>
          </a:xfrm>
        </p:grpSpPr>
        <p:sp>
          <p:nvSpPr>
            <p:cNvPr id="25611" name="Freeform: Shape 81">
              <a:extLst>
                <a:ext uri="{FF2B5EF4-FFF2-40B4-BE49-F238E27FC236}">
                  <a16:creationId xmlns:a16="http://schemas.microsoft.com/office/drawing/2014/main" id="{A4A2E074-C10D-4C57-AB72-B631E4D771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 flipH="1">
              <a:off x="10267789" y="4452443"/>
              <a:ext cx="571820" cy="1316717"/>
            </a:xfrm>
            <a:custGeom>
              <a:avLst/>
              <a:gdLst>
                <a:gd name="connsiteX0" fmla="*/ 282417 w 571820"/>
                <a:gd name="connsiteY0" fmla="*/ 0 h 1316717"/>
                <a:gd name="connsiteX1" fmla="*/ 285910 w 571820"/>
                <a:gd name="connsiteY1" fmla="*/ 3175 h 1316717"/>
                <a:gd name="connsiteX2" fmla="*/ 287393 w 571820"/>
                <a:gd name="connsiteY2" fmla="*/ 1827 h 1316717"/>
                <a:gd name="connsiteX3" fmla="*/ 289403 w 571820"/>
                <a:gd name="connsiteY3" fmla="*/ 0 h 1316717"/>
                <a:gd name="connsiteX4" fmla="*/ 289403 w 571820"/>
                <a:gd name="connsiteY4" fmla="*/ 6349 h 1316717"/>
                <a:gd name="connsiteX5" fmla="*/ 309203 w 571820"/>
                <a:gd name="connsiteY5" fmla="*/ 24345 h 1316717"/>
                <a:gd name="connsiteX6" fmla="*/ 571820 w 571820"/>
                <a:gd name="connsiteY6" fmla="*/ 658359 h 1316717"/>
                <a:gd name="connsiteX7" fmla="*/ 309203 w 571820"/>
                <a:gd name="connsiteY7" fmla="*/ 1292372 h 1316717"/>
                <a:gd name="connsiteX8" fmla="*/ 289403 w 571820"/>
                <a:gd name="connsiteY8" fmla="*/ 1310368 h 1316717"/>
                <a:gd name="connsiteX9" fmla="*/ 289403 w 571820"/>
                <a:gd name="connsiteY9" fmla="*/ 1316717 h 1316717"/>
                <a:gd name="connsiteX10" fmla="*/ 287393 w 571820"/>
                <a:gd name="connsiteY10" fmla="*/ 1314890 h 1316717"/>
                <a:gd name="connsiteX11" fmla="*/ 285910 w 571820"/>
                <a:gd name="connsiteY11" fmla="*/ 1313542 h 1316717"/>
                <a:gd name="connsiteX12" fmla="*/ 282417 w 571820"/>
                <a:gd name="connsiteY12" fmla="*/ 1316717 h 1316717"/>
                <a:gd name="connsiteX13" fmla="*/ 282417 w 571820"/>
                <a:gd name="connsiteY13" fmla="*/ 1310367 h 1316717"/>
                <a:gd name="connsiteX14" fmla="*/ 262617 w 571820"/>
                <a:gd name="connsiteY14" fmla="*/ 1292372 h 1316717"/>
                <a:gd name="connsiteX15" fmla="*/ 0 w 571820"/>
                <a:gd name="connsiteY15" fmla="*/ 658358 h 1316717"/>
                <a:gd name="connsiteX16" fmla="*/ 262617 w 571820"/>
                <a:gd name="connsiteY16" fmla="*/ 24345 h 1316717"/>
                <a:gd name="connsiteX17" fmla="*/ 282417 w 571820"/>
                <a:gd name="connsiteY17" fmla="*/ 6349 h 1316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571820" h="1316717">
                  <a:moveTo>
                    <a:pt x="282417" y="0"/>
                  </a:moveTo>
                  <a:lnTo>
                    <a:pt x="285910" y="3175"/>
                  </a:lnTo>
                  <a:lnTo>
                    <a:pt x="287393" y="1827"/>
                  </a:lnTo>
                  <a:lnTo>
                    <a:pt x="289403" y="0"/>
                  </a:lnTo>
                  <a:lnTo>
                    <a:pt x="289403" y="6349"/>
                  </a:lnTo>
                  <a:lnTo>
                    <a:pt x="309203" y="24345"/>
                  </a:lnTo>
                  <a:cubicBezTo>
                    <a:pt x="471461" y="186603"/>
                    <a:pt x="571820" y="410761"/>
                    <a:pt x="571820" y="658359"/>
                  </a:cubicBezTo>
                  <a:cubicBezTo>
                    <a:pt x="571820" y="905956"/>
                    <a:pt x="471461" y="1130114"/>
                    <a:pt x="309203" y="1292372"/>
                  </a:cubicBezTo>
                  <a:lnTo>
                    <a:pt x="289403" y="1310368"/>
                  </a:lnTo>
                  <a:lnTo>
                    <a:pt x="289403" y="1316717"/>
                  </a:lnTo>
                  <a:lnTo>
                    <a:pt x="287393" y="1314890"/>
                  </a:lnTo>
                  <a:lnTo>
                    <a:pt x="285910" y="1313542"/>
                  </a:lnTo>
                  <a:lnTo>
                    <a:pt x="282417" y="1316717"/>
                  </a:lnTo>
                  <a:lnTo>
                    <a:pt x="282417" y="1310367"/>
                  </a:lnTo>
                  <a:lnTo>
                    <a:pt x="262617" y="1292372"/>
                  </a:lnTo>
                  <a:cubicBezTo>
                    <a:pt x="100359" y="1130113"/>
                    <a:pt x="0" y="905956"/>
                    <a:pt x="0" y="658358"/>
                  </a:cubicBezTo>
                  <a:cubicBezTo>
                    <a:pt x="0" y="410761"/>
                    <a:pt x="100359" y="186603"/>
                    <a:pt x="262617" y="24345"/>
                  </a:cubicBezTo>
                  <a:lnTo>
                    <a:pt x="282417" y="6349"/>
                  </a:lnTo>
                  <a:close/>
                </a:path>
              </a:pathLst>
            </a:custGeom>
            <a:solidFill>
              <a:schemeClr val="accent4">
                <a:alpha val="40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3" name="Group 82">
              <a:extLst>
                <a:ext uri="{FF2B5EF4-FFF2-40B4-BE49-F238E27FC236}">
                  <a16:creationId xmlns:a16="http://schemas.microsoft.com/office/drawing/2014/main" id="{0B037EB3-1772-4BA8-A95A-E5DBDFEA32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2700000" flipH="1">
              <a:off x="10112436" y="4359902"/>
              <a:ext cx="571820" cy="1620000"/>
              <a:chOff x="8482785" y="4330454"/>
              <a:chExt cx="571820" cy="1620000"/>
            </a:xfrm>
          </p:grpSpPr>
          <p:sp>
            <p:nvSpPr>
              <p:cNvPr id="25612" name="Freeform: Shape 83">
                <a:extLst>
                  <a:ext uri="{FF2B5EF4-FFF2-40B4-BE49-F238E27FC236}">
                    <a16:creationId xmlns:a16="http://schemas.microsoft.com/office/drawing/2014/main" id="{A1F47AC1-63D0-47F3-9728-1A0A0543494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8482785" y="4333632"/>
                <a:ext cx="571820" cy="1311956"/>
              </a:xfrm>
              <a:custGeom>
                <a:avLst/>
                <a:gdLst>
                  <a:gd name="connsiteX0" fmla="*/ 282417 w 571820"/>
                  <a:gd name="connsiteY0" fmla="*/ 0 h 1316717"/>
                  <a:gd name="connsiteX1" fmla="*/ 285910 w 571820"/>
                  <a:gd name="connsiteY1" fmla="*/ 3175 h 1316717"/>
                  <a:gd name="connsiteX2" fmla="*/ 287393 w 571820"/>
                  <a:gd name="connsiteY2" fmla="*/ 1827 h 1316717"/>
                  <a:gd name="connsiteX3" fmla="*/ 289403 w 571820"/>
                  <a:gd name="connsiteY3" fmla="*/ 0 h 1316717"/>
                  <a:gd name="connsiteX4" fmla="*/ 289403 w 571820"/>
                  <a:gd name="connsiteY4" fmla="*/ 6349 h 1316717"/>
                  <a:gd name="connsiteX5" fmla="*/ 309203 w 571820"/>
                  <a:gd name="connsiteY5" fmla="*/ 24345 h 1316717"/>
                  <a:gd name="connsiteX6" fmla="*/ 571820 w 571820"/>
                  <a:gd name="connsiteY6" fmla="*/ 658359 h 1316717"/>
                  <a:gd name="connsiteX7" fmla="*/ 309203 w 571820"/>
                  <a:gd name="connsiteY7" fmla="*/ 1292372 h 1316717"/>
                  <a:gd name="connsiteX8" fmla="*/ 289403 w 571820"/>
                  <a:gd name="connsiteY8" fmla="*/ 1310368 h 1316717"/>
                  <a:gd name="connsiteX9" fmla="*/ 289403 w 571820"/>
                  <a:gd name="connsiteY9" fmla="*/ 1316717 h 1316717"/>
                  <a:gd name="connsiteX10" fmla="*/ 287393 w 571820"/>
                  <a:gd name="connsiteY10" fmla="*/ 1314890 h 1316717"/>
                  <a:gd name="connsiteX11" fmla="*/ 285910 w 571820"/>
                  <a:gd name="connsiteY11" fmla="*/ 1313542 h 1316717"/>
                  <a:gd name="connsiteX12" fmla="*/ 282417 w 571820"/>
                  <a:gd name="connsiteY12" fmla="*/ 1316717 h 1316717"/>
                  <a:gd name="connsiteX13" fmla="*/ 282417 w 571820"/>
                  <a:gd name="connsiteY13" fmla="*/ 1310367 h 1316717"/>
                  <a:gd name="connsiteX14" fmla="*/ 262617 w 571820"/>
                  <a:gd name="connsiteY14" fmla="*/ 1292372 h 1316717"/>
                  <a:gd name="connsiteX15" fmla="*/ 0 w 571820"/>
                  <a:gd name="connsiteY15" fmla="*/ 658358 h 1316717"/>
                  <a:gd name="connsiteX16" fmla="*/ 262617 w 571820"/>
                  <a:gd name="connsiteY16" fmla="*/ 24345 h 1316717"/>
                  <a:gd name="connsiteX17" fmla="*/ 282417 w 571820"/>
                  <a:gd name="connsiteY17" fmla="*/ 6349 h 1316717"/>
                  <a:gd name="connsiteX0" fmla="*/ 282417 w 571820"/>
                  <a:gd name="connsiteY0" fmla="*/ 6349 h 1316717"/>
                  <a:gd name="connsiteX1" fmla="*/ 285910 w 571820"/>
                  <a:gd name="connsiteY1" fmla="*/ 3175 h 1316717"/>
                  <a:gd name="connsiteX2" fmla="*/ 287393 w 571820"/>
                  <a:gd name="connsiteY2" fmla="*/ 1827 h 1316717"/>
                  <a:gd name="connsiteX3" fmla="*/ 289403 w 571820"/>
                  <a:gd name="connsiteY3" fmla="*/ 0 h 1316717"/>
                  <a:gd name="connsiteX4" fmla="*/ 289403 w 571820"/>
                  <a:gd name="connsiteY4" fmla="*/ 6349 h 1316717"/>
                  <a:gd name="connsiteX5" fmla="*/ 309203 w 571820"/>
                  <a:gd name="connsiteY5" fmla="*/ 24345 h 1316717"/>
                  <a:gd name="connsiteX6" fmla="*/ 571820 w 571820"/>
                  <a:gd name="connsiteY6" fmla="*/ 658359 h 1316717"/>
                  <a:gd name="connsiteX7" fmla="*/ 309203 w 571820"/>
                  <a:gd name="connsiteY7" fmla="*/ 1292372 h 1316717"/>
                  <a:gd name="connsiteX8" fmla="*/ 289403 w 571820"/>
                  <a:gd name="connsiteY8" fmla="*/ 1310368 h 1316717"/>
                  <a:gd name="connsiteX9" fmla="*/ 289403 w 571820"/>
                  <a:gd name="connsiteY9" fmla="*/ 1316717 h 1316717"/>
                  <a:gd name="connsiteX10" fmla="*/ 287393 w 571820"/>
                  <a:gd name="connsiteY10" fmla="*/ 1314890 h 1316717"/>
                  <a:gd name="connsiteX11" fmla="*/ 285910 w 571820"/>
                  <a:gd name="connsiteY11" fmla="*/ 1313542 h 1316717"/>
                  <a:gd name="connsiteX12" fmla="*/ 282417 w 571820"/>
                  <a:gd name="connsiteY12" fmla="*/ 1316717 h 1316717"/>
                  <a:gd name="connsiteX13" fmla="*/ 282417 w 571820"/>
                  <a:gd name="connsiteY13" fmla="*/ 1310367 h 1316717"/>
                  <a:gd name="connsiteX14" fmla="*/ 262617 w 571820"/>
                  <a:gd name="connsiteY14" fmla="*/ 1292372 h 1316717"/>
                  <a:gd name="connsiteX15" fmla="*/ 0 w 571820"/>
                  <a:gd name="connsiteY15" fmla="*/ 658358 h 1316717"/>
                  <a:gd name="connsiteX16" fmla="*/ 262617 w 571820"/>
                  <a:gd name="connsiteY16" fmla="*/ 24345 h 1316717"/>
                  <a:gd name="connsiteX17" fmla="*/ 282417 w 571820"/>
                  <a:gd name="connsiteY17" fmla="*/ 6349 h 1316717"/>
                  <a:gd name="connsiteX0" fmla="*/ 262617 w 571820"/>
                  <a:gd name="connsiteY0" fmla="*/ 24345 h 1316717"/>
                  <a:gd name="connsiteX1" fmla="*/ 285910 w 571820"/>
                  <a:gd name="connsiteY1" fmla="*/ 3175 h 1316717"/>
                  <a:gd name="connsiteX2" fmla="*/ 287393 w 571820"/>
                  <a:gd name="connsiteY2" fmla="*/ 1827 h 1316717"/>
                  <a:gd name="connsiteX3" fmla="*/ 289403 w 571820"/>
                  <a:gd name="connsiteY3" fmla="*/ 0 h 1316717"/>
                  <a:gd name="connsiteX4" fmla="*/ 289403 w 571820"/>
                  <a:gd name="connsiteY4" fmla="*/ 6349 h 1316717"/>
                  <a:gd name="connsiteX5" fmla="*/ 309203 w 571820"/>
                  <a:gd name="connsiteY5" fmla="*/ 24345 h 1316717"/>
                  <a:gd name="connsiteX6" fmla="*/ 571820 w 571820"/>
                  <a:gd name="connsiteY6" fmla="*/ 658359 h 1316717"/>
                  <a:gd name="connsiteX7" fmla="*/ 309203 w 571820"/>
                  <a:gd name="connsiteY7" fmla="*/ 1292372 h 1316717"/>
                  <a:gd name="connsiteX8" fmla="*/ 289403 w 571820"/>
                  <a:gd name="connsiteY8" fmla="*/ 1310368 h 1316717"/>
                  <a:gd name="connsiteX9" fmla="*/ 289403 w 571820"/>
                  <a:gd name="connsiteY9" fmla="*/ 1316717 h 1316717"/>
                  <a:gd name="connsiteX10" fmla="*/ 287393 w 571820"/>
                  <a:gd name="connsiteY10" fmla="*/ 1314890 h 1316717"/>
                  <a:gd name="connsiteX11" fmla="*/ 285910 w 571820"/>
                  <a:gd name="connsiteY11" fmla="*/ 1313542 h 1316717"/>
                  <a:gd name="connsiteX12" fmla="*/ 282417 w 571820"/>
                  <a:gd name="connsiteY12" fmla="*/ 1316717 h 1316717"/>
                  <a:gd name="connsiteX13" fmla="*/ 282417 w 571820"/>
                  <a:gd name="connsiteY13" fmla="*/ 1310367 h 1316717"/>
                  <a:gd name="connsiteX14" fmla="*/ 262617 w 571820"/>
                  <a:gd name="connsiteY14" fmla="*/ 1292372 h 1316717"/>
                  <a:gd name="connsiteX15" fmla="*/ 0 w 571820"/>
                  <a:gd name="connsiteY15" fmla="*/ 658358 h 1316717"/>
                  <a:gd name="connsiteX16" fmla="*/ 262617 w 571820"/>
                  <a:gd name="connsiteY16" fmla="*/ 24345 h 1316717"/>
                  <a:gd name="connsiteX0" fmla="*/ 262617 w 571820"/>
                  <a:gd name="connsiteY0" fmla="*/ 24345 h 1316717"/>
                  <a:gd name="connsiteX1" fmla="*/ 285910 w 571820"/>
                  <a:gd name="connsiteY1" fmla="*/ 3175 h 1316717"/>
                  <a:gd name="connsiteX2" fmla="*/ 287393 w 571820"/>
                  <a:gd name="connsiteY2" fmla="*/ 1827 h 1316717"/>
                  <a:gd name="connsiteX3" fmla="*/ 289403 w 571820"/>
                  <a:gd name="connsiteY3" fmla="*/ 0 h 1316717"/>
                  <a:gd name="connsiteX4" fmla="*/ 309203 w 571820"/>
                  <a:gd name="connsiteY4" fmla="*/ 24345 h 1316717"/>
                  <a:gd name="connsiteX5" fmla="*/ 571820 w 571820"/>
                  <a:gd name="connsiteY5" fmla="*/ 658359 h 1316717"/>
                  <a:gd name="connsiteX6" fmla="*/ 309203 w 571820"/>
                  <a:gd name="connsiteY6" fmla="*/ 1292372 h 1316717"/>
                  <a:gd name="connsiteX7" fmla="*/ 289403 w 571820"/>
                  <a:gd name="connsiteY7" fmla="*/ 1310368 h 1316717"/>
                  <a:gd name="connsiteX8" fmla="*/ 289403 w 571820"/>
                  <a:gd name="connsiteY8" fmla="*/ 1316717 h 1316717"/>
                  <a:gd name="connsiteX9" fmla="*/ 287393 w 571820"/>
                  <a:gd name="connsiteY9" fmla="*/ 1314890 h 1316717"/>
                  <a:gd name="connsiteX10" fmla="*/ 285910 w 571820"/>
                  <a:gd name="connsiteY10" fmla="*/ 1313542 h 1316717"/>
                  <a:gd name="connsiteX11" fmla="*/ 282417 w 571820"/>
                  <a:gd name="connsiteY11" fmla="*/ 1316717 h 1316717"/>
                  <a:gd name="connsiteX12" fmla="*/ 282417 w 571820"/>
                  <a:gd name="connsiteY12" fmla="*/ 1310367 h 1316717"/>
                  <a:gd name="connsiteX13" fmla="*/ 262617 w 571820"/>
                  <a:gd name="connsiteY13" fmla="*/ 1292372 h 1316717"/>
                  <a:gd name="connsiteX14" fmla="*/ 0 w 571820"/>
                  <a:gd name="connsiteY14" fmla="*/ 658358 h 1316717"/>
                  <a:gd name="connsiteX15" fmla="*/ 262617 w 571820"/>
                  <a:gd name="connsiteY15" fmla="*/ 24345 h 1316717"/>
                  <a:gd name="connsiteX0" fmla="*/ 262617 w 571820"/>
                  <a:gd name="connsiteY0" fmla="*/ 22518 h 1314890"/>
                  <a:gd name="connsiteX1" fmla="*/ 285910 w 571820"/>
                  <a:gd name="connsiteY1" fmla="*/ 1348 h 1314890"/>
                  <a:gd name="connsiteX2" fmla="*/ 287393 w 571820"/>
                  <a:gd name="connsiteY2" fmla="*/ 0 h 1314890"/>
                  <a:gd name="connsiteX3" fmla="*/ 309203 w 571820"/>
                  <a:gd name="connsiteY3" fmla="*/ 22518 h 1314890"/>
                  <a:gd name="connsiteX4" fmla="*/ 571820 w 571820"/>
                  <a:gd name="connsiteY4" fmla="*/ 656532 h 1314890"/>
                  <a:gd name="connsiteX5" fmla="*/ 309203 w 571820"/>
                  <a:gd name="connsiteY5" fmla="*/ 1290545 h 1314890"/>
                  <a:gd name="connsiteX6" fmla="*/ 289403 w 571820"/>
                  <a:gd name="connsiteY6" fmla="*/ 1308541 h 1314890"/>
                  <a:gd name="connsiteX7" fmla="*/ 289403 w 571820"/>
                  <a:gd name="connsiteY7" fmla="*/ 1314890 h 1314890"/>
                  <a:gd name="connsiteX8" fmla="*/ 287393 w 571820"/>
                  <a:gd name="connsiteY8" fmla="*/ 1313063 h 1314890"/>
                  <a:gd name="connsiteX9" fmla="*/ 285910 w 571820"/>
                  <a:gd name="connsiteY9" fmla="*/ 1311715 h 1314890"/>
                  <a:gd name="connsiteX10" fmla="*/ 282417 w 571820"/>
                  <a:gd name="connsiteY10" fmla="*/ 1314890 h 1314890"/>
                  <a:gd name="connsiteX11" fmla="*/ 282417 w 571820"/>
                  <a:gd name="connsiteY11" fmla="*/ 1308540 h 1314890"/>
                  <a:gd name="connsiteX12" fmla="*/ 262617 w 571820"/>
                  <a:gd name="connsiteY12" fmla="*/ 1290545 h 1314890"/>
                  <a:gd name="connsiteX13" fmla="*/ 0 w 571820"/>
                  <a:gd name="connsiteY13" fmla="*/ 656531 h 1314890"/>
                  <a:gd name="connsiteX14" fmla="*/ 262617 w 571820"/>
                  <a:gd name="connsiteY14" fmla="*/ 22518 h 1314890"/>
                  <a:gd name="connsiteX0" fmla="*/ 262617 w 571820"/>
                  <a:gd name="connsiteY0" fmla="*/ 21170 h 1313542"/>
                  <a:gd name="connsiteX1" fmla="*/ 285910 w 571820"/>
                  <a:gd name="connsiteY1" fmla="*/ 0 h 1313542"/>
                  <a:gd name="connsiteX2" fmla="*/ 309203 w 571820"/>
                  <a:gd name="connsiteY2" fmla="*/ 21170 h 1313542"/>
                  <a:gd name="connsiteX3" fmla="*/ 571820 w 571820"/>
                  <a:gd name="connsiteY3" fmla="*/ 655184 h 1313542"/>
                  <a:gd name="connsiteX4" fmla="*/ 309203 w 571820"/>
                  <a:gd name="connsiteY4" fmla="*/ 1289197 h 1313542"/>
                  <a:gd name="connsiteX5" fmla="*/ 289403 w 571820"/>
                  <a:gd name="connsiteY5" fmla="*/ 1307193 h 1313542"/>
                  <a:gd name="connsiteX6" fmla="*/ 289403 w 571820"/>
                  <a:gd name="connsiteY6" fmla="*/ 1313542 h 1313542"/>
                  <a:gd name="connsiteX7" fmla="*/ 287393 w 571820"/>
                  <a:gd name="connsiteY7" fmla="*/ 1311715 h 1313542"/>
                  <a:gd name="connsiteX8" fmla="*/ 285910 w 571820"/>
                  <a:gd name="connsiteY8" fmla="*/ 1310367 h 1313542"/>
                  <a:gd name="connsiteX9" fmla="*/ 282417 w 571820"/>
                  <a:gd name="connsiteY9" fmla="*/ 1313542 h 1313542"/>
                  <a:gd name="connsiteX10" fmla="*/ 282417 w 571820"/>
                  <a:gd name="connsiteY10" fmla="*/ 1307192 h 1313542"/>
                  <a:gd name="connsiteX11" fmla="*/ 262617 w 571820"/>
                  <a:gd name="connsiteY11" fmla="*/ 1289197 h 1313542"/>
                  <a:gd name="connsiteX12" fmla="*/ 0 w 571820"/>
                  <a:gd name="connsiteY12" fmla="*/ 655183 h 1313542"/>
                  <a:gd name="connsiteX13" fmla="*/ 262617 w 571820"/>
                  <a:gd name="connsiteY13" fmla="*/ 21170 h 1313542"/>
                  <a:gd name="connsiteX0" fmla="*/ 262617 w 571820"/>
                  <a:gd name="connsiteY0" fmla="*/ 21170 h 1313542"/>
                  <a:gd name="connsiteX1" fmla="*/ 285910 w 571820"/>
                  <a:gd name="connsiteY1" fmla="*/ 0 h 1313542"/>
                  <a:gd name="connsiteX2" fmla="*/ 309203 w 571820"/>
                  <a:gd name="connsiteY2" fmla="*/ 21170 h 1313542"/>
                  <a:gd name="connsiteX3" fmla="*/ 571820 w 571820"/>
                  <a:gd name="connsiteY3" fmla="*/ 655184 h 1313542"/>
                  <a:gd name="connsiteX4" fmla="*/ 309203 w 571820"/>
                  <a:gd name="connsiteY4" fmla="*/ 1289197 h 1313542"/>
                  <a:gd name="connsiteX5" fmla="*/ 289403 w 571820"/>
                  <a:gd name="connsiteY5" fmla="*/ 1307193 h 1313542"/>
                  <a:gd name="connsiteX6" fmla="*/ 289403 w 571820"/>
                  <a:gd name="connsiteY6" fmla="*/ 1313542 h 1313542"/>
                  <a:gd name="connsiteX7" fmla="*/ 287393 w 571820"/>
                  <a:gd name="connsiteY7" fmla="*/ 1311715 h 1313542"/>
                  <a:gd name="connsiteX8" fmla="*/ 285910 w 571820"/>
                  <a:gd name="connsiteY8" fmla="*/ 1310367 h 1313542"/>
                  <a:gd name="connsiteX9" fmla="*/ 282417 w 571820"/>
                  <a:gd name="connsiteY9" fmla="*/ 1313542 h 1313542"/>
                  <a:gd name="connsiteX10" fmla="*/ 262617 w 571820"/>
                  <a:gd name="connsiteY10" fmla="*/ 1289197 h 1313542"/>
                  <a:gd name="connsiteX11" fmla="*/ 0 w 571820"/>
                  <a:gd name="connsiteY11" fmla="*/ 655183 h 1313542"/>
                  <a:gd name="connsiteX12" fmla="*/ 262617 w 571820"/>
                  <a:gd name="connsiteY12" fmla="*/ 21170 h 1313542"/>
                  <a:gd name="connsiteX0" fmla="*/ 262617 w 571820"/>
                  <a:gd name="connsiteY0" fmla="*/ 21170 h 1313542"/>
                  <a:gd name="connsiteX1" fmla="*/ 285910 w 571820"/>
                  <a:gd name="connsiteY1" fmla="*/ 0 h 1313542"/>
                  <a:gd name="connsiteX2" fmla="*/ 309203 w 571820"/>
                  <a:gd name="connsiteY2" fmla="*/ 21170 h 1313542"/>
                  <a:gd name="connsiteX3" fmla="*/ 571820 w 571820"/>
                  <a:gd name="connsiteY3" fmla="*/ 655184 h 1313542"/>
                  <a:gd name="connsiteX4" fmla="*/ 309203 w 571820"/>
                  <a:gd name="connsiteY4" fmla="*/ 1289197 h 1313542"/>
                  <a:gd name="connsiteX5" fmla="*/ 289403 w 571820"/>
                  <a:gd name="connsiteY5" fmla="*/ 1307193 h 1313542"/>
                  <a:gd name="connsiteX6" fmla="*/ 289403 w 571820"/>
                  <a:gd name="connsiteY6" fmla="*/ 1313542 h 1313542"/>
                  <a:gd name="connsiteX7" fmla="*/ 287393 w 571820"/>
                  <a:gd name="connsiteY7" fmla="*/ 1311715 h 1313542"/>
                  <a:gd name="connsiteX8" fmla="*/ 285910 w 571820"/>
                  <a:gd name="connsiteY8" fmla="*/ 1310367 h 1313542"/>
                  <a:gd name="connsiteX9" fmla="*/ 262617 w 571820"/>
                  <a:gd name="connsiteY9" fmla="*/ 1289197 h 1313542"/>
                  <a:gd name="connsiteX10" fmla="*/ 0 w 571820"/>
                  <a:gd name="connsiteY10" fmla="*/ 655183 h 1313542"/>
                  <a:gd name="connsiteX11" fmla="*/ 262617 w 571820"/>
                  <a:gd name="connsiteY11" fmla="*/ 21170 h 1313542"/>
                  <a:gd name="connsiteX0" fmla="*/ 262617 w 571820"/>
                  <a:gd name="connsiteY0" fmla="*/ 21170 h 1313542"/>
                  <a:gd name="connsiteX1" fmla="*/ 285910 w 571820"/>
                  <a:gd name="connsiteY1" fmla="*/ 0 h 1313542"/>
                  <a:gd name="connsiteX2" fmla="*/ 309203 w 571820"/>
                  <a:gd name="connsiteY2" fmla="*/ 21170 h 1313542"/>
                  <a:gd name="connsiteX3" fmla="*/ 571820 w 571820"/>
                  <a:gd name="connsiteY3" fmla="*/ 655184 h 1313542"/>
                  <a:gd name="connsiteX4" fmla="*/ 309203 w 571820"/>
                  <a:gd name="connsiteY4" fmla="*/ 1289197 h 1313542"/>
                  <a:gd name="connsiteX5" fmla="*/ 289403 w 571820"/>
                  <a:gd name="connsiteY5" fmla="*/ 1307193 h 1313542"/>
                  <a:gd name="connsiteX6" fmla="*/ 289403 w 571820"/>
                  <a:gd name="connsiteY6" fmla="*/ 1313542 h 1313542"/>
                  <a:gd name="connsiteX7" fmla="*/ 287393 w 571820"/>
                  <a:gd name="connsiteY7" fmla="*/ 1311715 h 1313542"/>
                  <a:gd name="connsiteX8" fmla="*/ 262617 w 571820"/>
                  <a:gd name="connsiteY8" fmla="*/ 1289197 h 1313542"/>
                  <a:gd name="connsiteX9" fmla="*/ 0 w 571820"/>
                  <a:gd name="connsiteY9" fmla="*/ 655183 h 1313542"/>
                  <a:gd name="connsiteX10" fmla="*/ 262617 w 571820"/>
                  <a:gd name="connsiteY10" fmla="*/ 21170 h 1313542"/>
                  <a:gd name="connsiteX0" fmla="*/ 262617 w 571820"/>
                  <a:gd name="connsiteY0" fmla="*/ 21170 h 1313542"/>
                  <a:gd name="connsiteX1" fmla="*/ 285910 w 571820"/>
                  <a:gd name="connsiteY1" fmla="*/ 0 h 1313542"/>
                  <a:gd name="connsiteX2" fmla="*/ 309203 w 571820"/>
                  <a:gd name="connsiteY2" fmla="*/ 21170 h 1313542"/>
                  <a:gd name="connsiteX3" fmla="*/ 571820 w 571820"/>
                  <a:gd name="connsiteY3" fmla="*/ 655184 h 1313542"/>
                  <a:gd name="connsiteX4" fmla="*/ 309203 w 571820"/>
                  <a:gd name="connsiteY4" fmla="*/ 1289197 h 1313542"/>
                  <a:gd name="connsiteX5" fmla="*/ 289403 w 571820"/>
                  <a:gd name="connsiteY5" fmla="*/ 1307193 h 1313542"/>
                  <a:gd name="connsiteX6" fmla="*/ 289403 w 571820"/>
                  <a:gd name="connsiteY6" fmla="*/ 1313542 h 1313542"/>
                  <a:gd name="connsiteX7" fmla="*/ 262617 w 571820"/>
                  <a:gd name="connsiteY7" fmla="*/ 1289197 h 1313542"/>
                  <a:gd name="connsiteX8" fmla="*/ 0 w 571820"/>
                  <a:gd name="connsiteY8" fmla="*/ 655183 h 1313542"/>
                  <a:gd name="connsiteX9" fmla="*/ 262617 w 571820"/>
                  <a:gd name="connsiteY9" fmla="*/ 21170 h 1313542"/>
                  <a:gd name="connsiteX0" fmla="*/ 262617 w 571820"/>
                  <a:gd name="connsiteY0" fmla="*/ 21170 h 1364739"/>
                  <a:gd name="connsiteX1" fmla="*/ 285910 w 571820"/>
                  <a:gd name="connsiteY1" fmla="*/ 0 h 1364739"/>
                  <a:gd name="connsiteX2" fmla="*/ 309203 w 571820"/>
                  <a:gd name="connsiteY2" fmla="*/ 21170 h 1364739"/>
                  <a:gd name="connsiteX3" fmla="*/ 571820 w 571820"/>
                  <a:gd name="connsiteY3" fmla="*/ 655184 h 1364739"/>
                  <a:gd name="connsiteX4" fmla="*/ 309203 w 571820"/>
                  <a:gd name="connsiteY4" fmla="*/ 1289197 h 1364739"/>
                  <a:gd name="connsiteX5" fmla="*/ 289403 w 571820"/>
                  <a:gd name="connsiteY5" fmla="*/ 1307193 h 1364739"/>
                  <a:gd name="connsiteX6" fmla="*/ 177485 w 571820"/>
                  <a:gd name="connsiteY6" fmla="*/ 1364739 h 1364739"/>
                  <a:gd name="connsiteX7" fmla="*/ 262617 w 571820"/>
                  <a:gd name="connsiteY7" fmla="*/ 1289197 h 1364739"/>
                  <a:gd name="connsiteX8" fmla="*/ 0 w 571820"/>
                  <a:gd name="connsiteY8" fmla="*/ 655183 h 1364739"/>
                  <a:gd name="connsiteX9" fmla="*/ 262617 w 571820"/>
                  <a:gd name="connsiteY9" fmla="*/ 21170 h 1364739"/>
                  <a:gd name="connsiteX0" fmla="*/ 262617 w 571820"/>
                  <a:gd name="connsiteY0" fmla="*/ 21170 h 1364739"/>
                  <a:gd name="connsiteX1" fmla="*/ 285910 w 571820"/>
                  <a:gd name="connsiteY1" fmla="*/ 0 h 1364739"/>
                  <a:gd name="connsiteX2" fmla="*/ 309203 w 571820"/>
                  <a:gd name="connsiteY2" fmla="*/ 21170 h 1364739"/>
                  <a:gd name="connsiteX3" fmla="*/ 571820 w 571820"/>
                  <a:gd name="connsiteY3" fmla="*/ 655184 h 1364739"/>
                  <a:gd name="connsiteX4" fmla="*/ 309203 w 571820"/>
                  <a:gd name="connsiteY4" fmla="*/ 1289197 h 1364739"/>
                  <a:gd name="connsiteX5" fmla="*/ 285832 w 571820"/>
                  <a:gd name="connsiteY5" fmla="*/ 1311956 h 1364739"/>
                  <a:gd name="connsiteX6" fmla="*/ 177485 w 571820"/>
                  <a:gd name="connsiteY6" fmla="*/ 1364739 h 1364739"/>
                  <a:gd name="connsiteX7" fmla="*/ 262617 w 571820"/>
                  <a:gd name="connsiteY7" fmla="*/ 1289197 h 1364739"/>
                  <a:gd name="connsiteX8" fmla="*/ 0 w 571820"/>
                  <a:gd name="connsiteY8" fmla="*/ 655183 h 1364739"/>
                  <a:gd name="connsiteX9" fmla="*/ 262617 w 571820"/>
                  <a:gd name="connsiteY9" fmla="*/ 21170 h 1364739"/>
                  <a:gd name="connsiteX0" fmla="*/ 262617 w 571820"/>
                  <a:gd name="connsiteY0" fmla="*/ 21170 h 1311956"/>
                  <a:gd name="connsiteX1" fmla="*/ 285910 w 571820"/>
                  <a:gd name="connsiteY1" fmla="*/ 0 h 1311956"/>
                  <a:gd name="connsiteX2" fmla="*/ 309203 w 571820"/>
                  <a:gd name="connsiteY2" fmla="*/ 21170 h 1311956"/>
                  <a:gd name="connsiteX3" fmla="*/ 571820 w 571820"/>
                  <a:gd name="connsiteY3" fmla="*/ 655184 h 1311956"/>
                  <a:gd name="connsiteX4" fmla="*/ 309203 w 571820"/>
                  <a:gd name="connsiteY4" fmla="*/ 1289197 h 1311956"/>
                  <a:gd name="connsiteX5" fmla="*/ 285832 w 571820"/>
                  <a:gd name="connsiteY5" fmla="*/ 1311956 h 1311956"/>
                  <a:gd name="connsiteX6" fmla="*/ 262617 w 571820"/>
                  <a:gd name="connsiteY6" fmla="*/ 1289197 h 1311956"/>
                  <a:gd name="connsiteX7" fmla="*/ 0 w 571820"/>
                  <a:gd name="connsiteY7" fmla="*/ 655183 h 1311956"/>
                  <a:gd name="connsiteX8" fmla="*/ 262617 w 571820"/>
                  <a:gd name="connsiteY8" fmla="*/ 21170 h 13119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71820" h="1311956">
                    <a:moveTo>
                      <a:pt x="262617" y="21170"/>
                    </a:moveTo>
                    <a:lnTo>
                      <a:pt x="285910" y="0"/>
                    </a:lnTo>
                    <a:lnTo>
                      <a:pt x="309203" y="21170"/>
                    </a:lnTo>
                    <a:cubicBezTo>
                      <a:pt x="471461" y="183428"/>
                      <a:pt x="571820" y="407586"/>
                      <a:pt x="571820" y="655184"/>
                    </a:cubicBezTo>
                    <a:cubicBezTo>
                      <a:pt x="571820" y="902781"/>
                      <a:pt x="471461" y="1126939"/>
                      <a:pt x="309203" y="1289197"/>
                    </a:cubicBezTo>
                    <a:lnTo>
                      <a:pt x="285832" y="1311956"/>
                    </a:lnTo>
                    <a:lnTo>
                      <a:pt x="262617" y="1289197"/>
                    </a:lnTo>
                    <a:cubicBezTo>
                      <a:pt x="100359" y="1126938"/>
                      <a:pt x="0" y="902781"/>
                      <a:pt x="0" y="655183"/>
                    </a:cubicBezTo>
                    <a:cubicBezTo>
                      <a:pt x="0" y="407586"/>
                      <a:pt x="100359" y="183428"/>
                      <a:pt x="262617" y="21170"/>
                    </a:cubicBezTo>
                    <a:close/>
                  </a:path>
                </a:pathLst>
              </a:cu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85" name="Straight Connector 84">
                <a:extLst>
                  <a:ext uri="{FF2B5EF4-FFF2-40B4-BE49-F238E27FC236}">
                    <a16:creationId xmlns:a16="http://schemas.microsoft.com/office/drawing/2014/main" id="{803A57D6-0C36-4560-A08A-16768551EF6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8768695" y="4330454"/>
                <a:ext cx="0" cy="1620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 useBgFill="1">
        <p:nvSpPr>
          <p:cNvPr id="87" name="Rectangle 86">
            <a:extLst>
              <a:ext uri="{FF2B5EF4-FFF2-40B4-BE49-F238E27FC236}">
                <a16:creationId xmlns:a16="http://schemas.microsoft.com/office/drawing/2014/main" id="{CA5B2A81-2C8E-4963-AFD4-E539D168B4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605" name="Rectangle 5">
            <a:extLst>
              <a:ext uri="{FF2B5EF4-FFF2-40B4-BE49-F238E27FC236}">
                <a16:creationId xmlns:a16="http://schemas.microsoft.com/office/drawing/2014/main" id="{AA077ED8-BC34-405F-BF52-47C2F0731BD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766050" y="1079500"/>
            <a:ext cx="3884962" cy="2138400"/>
          </a:xfrm>
        </p:spPr>
        <p:txBody>
          <a:bodyPr vert="horz" lIns="0" tIns="0" rIns="0" bIns="0" rtlCol="0" anchor="b" anchorCtr="0">
            <a:normAutofit/>
          </a:bodyPr>
          <a:lstStyle/>
          <a:p>
            <a:pPr algn="ctr"/>
            <a:r>
              <a:rPr lang="en-US" altLang="da-DK" sz="2000"/>
              <a:t>De 4 jordbundsskabende faktorer</a:t>
            </a:r>
          </a:p>
        </p:txBody>
      </p:sp>
      <p:pic>
        <p:nvPicPr>
          <p:cNvPr id="25604" name="Picture 4">
            <a:extLst>
              <a:ext uri="{FF2B5EF4-FFF2-40B4-BE49-F238E27FC236}">
                <a16:creationId xmlns:a16="http://schemas.microsoft.com/office/drawing/2014/main" id="{0EA3618C-6145-432E-B902-C7FDA67F3D9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32" r="4983" b="-2"/>
          <a:stretch/>
        </p:blipFill>
        <p:spPr>
          <a:xfrm>
            <a:off x="540988" y="540000"/>
            <a:ext cx="6671025" cy="577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9E7C23BC-DAA6-40E1-8166-B8C4439D14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438531" y="3690871"/>
            <a:ext cx="54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2" name="Straight Connector 141">
            <a:extLst>
              <a:ext uri="{FF2B5EF4-FFF2-40B4-BE49-F238E27FC236}">
                <a16:creationId xmlns:a16="http://schemas.microsoft.com/office/drawing/2014/main" id="{701C0CAB-6A03-4C6A-9FAA-2198477536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826000" y="3690871"/>
            <a:ext cx="54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4" name="Group 143">
            <a:extLst>
              <a:ext uri="{FF2B5EF4-FFF2-40B4-BE49-F238E27FC236}">
                <a16:creationId xmlns:a16="http://schemas.microsoft.com/office/drawing/2014/main" id="{F982E0B2-AA9C-441C-A08E-A9DF9CF121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728046" y="4869342"/>
            <a:ext cx="1623711" cy="630920"/>
            <a:chOff x="9588346" y="4824892"/>
            <a:chExt cx="1623711" cy="630920"/>
          </a:xfrm>
        </p:grpSpPr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A4A2E074-C10D-4C57-AB72-B631E4D771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 flipH="1">
              <a:off x="10267789" y="4452443"/>
              <a:ext cx="571820" cy="1316717"/>
            </a:xfrm>
            <a:custGeom>
              <a:avLst/>
              <a:gdLst>
                <a:gd name="connsiteX0" fmla="*/ 282417 w 571820"/>
                <a:gd name="connsiteY0" fmla="*/ 0 h 1316717"/>
                <a:gd name="connsiteX1" fmla="*/ 285910 w 571820"/>
                <a:gd name="connsiteY1" fmla="*/ 3175 h 1316717"/>
                <a:gd name="connsiteX2" fmla="*/ 287393 w 571820"/>
                <a:gd name="connsiteY2" fmla="*/ 1827 h 1316717"/>
                <a:gd name="connsiteX3" fmla="*/ 289403 w 571820"/>
                <a:gd name="connsiteY3" fmla="*/ 0 h 1316717"/>
                <a:gd name="connsiteX4" fmla="*/ 289403 w 571820"/>
                <a:gd name="connsiteY4" fmla="*/ 6349 h 1316717"/>
                <a:gd name="connsiteX5" fmla="*/ 309203 w 571820"/>
                <a:gd name="connsiteY5" fmla="*/ 24345 h 1316717"/>
                <a:gd name="connsiteX6" fmla="*/ 571820 w 571820"/>
                <a:gd name="connsiteY6" fmla="*/ 658359 h 1316717"/>
                <a:gd name="connsiteX7" fmla="*/ 309203 w 571820"/>
                <a:gd name="connsiteY7" fmla="*/ 1292372 h 1316717"/>
                <a:gd name="connsiteX8" fmla="*/ 289403 w 571820"/>
                <a:gd name="connsiteY8" fmla="*/ 1310368 h 1316717"/>
                <a:gd name="connsiteX9" fmla="*/ 289403 w 571820"/>
                <a:gd name="connsiteY9" fmla="*/ 1316717 h 1316717"/>
                <a:gd name="connsiteX10" fmla="*/ 287393 w 571820"/>
                <a:gd name="connsiteY10" fmla="*/ 1314890 h 1316717"/>
                <a:gd name="connsiteX11" fmla="*/ 285910 w 571820"/>
                <a:gd name="connsiteY11" fmla="*/ 1313542 h 1316717"/>
                <a:gd name="connsiteX12" fmla="*/ 282417 w 571820"/>
                <a:gd name="connsiteY12" fmla="*/ 1316717 h 1316717"/>
                <a:gd name="connsiteX13" fmla="*/ 282417 w 571820"/>
                <a:gd name="connsiteY13" fmla="*/ 1310367 h 1316717"/>
                <a:gd name="connsiteX14" fmla="*/ 262617 w 571820"/>
                <a:gd name="connsiteY14" fmla="*/ 1292372 h 1316717"/>
                <a:gd name="connsiteX15" fmla="*/ 0 w 571820"/>
                <a:gd name="connsiteY15" fmla="*/ 658358 h 1316717"/>
                <a:gd name="connsiteX16" fmla="*/ 262617 w 571820"/>
                <a:gd name="connsiteY16" fmla="*/ 24345 h 1316717"/>
                <a:gd name="connsiteX17" fmla="*/ 282417 w 571820"/>
                <a:gd name="connsiteY17" fmla="*/ 6349 h 1316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571820" h="1316717">
                  <a:moveTo>
                    <a:pt x="282417" y="0"/>
                  </a:moveTo>
                  <a:lnTo>
                    <a:pt x="285910" y="3175"/>
                  </a:lnTo>
                  <a:lnTo>
                    <a:pt x="287393" y="1827"/>
                  </a:lnTo>
                  <a:lnTo>
                    <a:pt x="289403" y="0"/>
                  </a:lnTo>
                  <a:lnTo>
                    <a:pt x="289403" y="6349"/>
                  </a:lnTo>
                  <a:lnTo>
                    <a:pt x="309203" y="24345"/>
                  </a:lnTo>
                  <a:cubicBezTo>
                    <a:pt x="471461" y="186603"/>
                    <a:pt x="571820" y="410761"/>
                    <a:pt x="571820" y="658359"/>
                  </a:cubicBezTo>
                  <a:cubicBezTo>
                    <a:pt x="571820" y="905956"/>
                    <a:pt x="471461" y="1130114"/>
                    <a:pt x="309203" y="1292372"/>
                  </a:cubicBezTo>
                  <a:lnTo>
                    <a:pt x="289403" y="1310368"/>
                  </a:lnTo>
                  <a:lnTo>
                    <a:pt x="289403" y="1316717"/>
                  </a:lnTo>
                  <a:lnTo>
                    <a:pt x="287393" y="1314890"/>
                  </a:lnTo>
                  <a:lnTo>
                    <a:pt x="285910" y="1313542"/>
                  </a:lnTo>
                  <a:lnTo>
                    <a:pt x="282417" y="1316717"/>
                  </a:lnTo>
                  <a:lnTo>
                    <a:pt x="282417" y="1310367"/>
                  </a:lnTo>
                  <a:lnTo>
                    <a:pt x="262617" y="1292372"/>
                  </a:lnTo>
                  <a:cubicBezTo>
                    <a:pt x="100359" y="1130113"/>
                    <a:pt x="0" y="905956"/>
                    <a:pt x="0" y="658358"/>
                  </a:cubicBezTo>
                  <a:cubicBezTo>
                    <a:pt x="0" y="410761"/>
                    <a:pt x="100359" y="186603"/>
                    <a:pt x="262617" y="24345"/>
                  </a:cubicBezTo>
                  <a:lnTo>
                    <a:pt x="282417" y="6349"/>
                  </a:lnTo>
                  <a:close/>
                </a:path>
              </a:pathLst>
            </a:custGeom>
            <a:solidFill>
              <a:schemeClr val="accent4">
                <a:alpha val="40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46" name="Group 145">
              <a:extLst>
                <a:ext uri="{FF2B5EF4-FFF2-40B4-BE49-F238E27FC236}">
                  <a16:creationId xmlns:a16="http://schemas.microsoft.com/office/drawing/2014/main" id="{0B037EB3-1772-4BA8-A95A-E5DBDFEA32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2700000" flipH="1">
              <a:off x="10112436" y="4359902"/>
              <a:ext cx="571820" cy="1620000"/>
              <a:chOff x="8482785" y="4330454"/>
              <a:chExt cx="571820" cy="1620000"/>
            </a:xfrm>
          </p:grpSpPr>
          <p:sp>
            <p:nvSpPr>
              <p:cNvPr id="147" name="Freeform: Shape 146">
                <a:extLst>
                  <a:ext uri="{FF2B5EF4-FFF2-40B4-BE49-F238E27FC236}">
                    <a16:creationId xmlns:a16="http://schemas.microsoft.com/office/drawing/2014/main" id="{A1F47AC1-63D0-47F3-9728-1A0A0543494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8482785" y="4333632"/>
                <a:ext cx="571820" cy="1311956"/>
              </a:xfrm>
              <a:custGeom>
                <a:avLst/>
                <a:gdLst>
                  <a:gd name="connsiteX0" fmla="*/ 282417 w 571820"/>
                  <a:gd name="connsiteY0" fmla="*/ 0 h 1316717"/>
                  <a:gd name="connsiteX1" fmla="*/ 285910 w 571820"/>
                  <a:gd name="connsiteY1" fmla="*/ 3175 h 1316717"/>
                  <a:gd name="connsiteX2" fmla="*/ 287393 w 571820"/>
                  <a:gd name="connsiteY2" fmla="*/ 1827 h 1316717"/>
                  <a:gd name="connsiteX3" fmla="*/ 289403 w 571820"/>
                  <a:gd name="connsiteY3" fmla="*/ 0 h 1316717"/>
                  <a:gd name="connsiteX4" fmla="*/ 289403 w 571820"/>
                  <a:gd name="connsiteY4" fmla="*/ 6349 h 1316717"/>
                  <a:gd name="connsiteX5" fmla="*/ 309203 w 571820"/>
                  <a:gd name="connsiteY5" fmla="*/ 24345 h 1316717"/>
                  <a:gd name="connsiteX6" fmla="*/ 571820 w 571820"/>
                  <a:gd name="connsiteY6" fmla="*/ 658359 h 1316717"/>
                  <a:gd name="connsiteX7" fmla="*/ 309203 w 571820"/>
                  <a:gd name="connsiteY7" fmla="*/ 1292372 h 1316717"/>
                  <a:gd name="connsiteX8" fmla="*/ 289403 w 571820"/>
                  <a:gd name="connsiteY8" fmla="*/ 1310368 h 1316717"/>
                  <a:gd name="connsiteX9" fmla="*/ 289403 w 571820"/>
                  <a:gd name="connsiteY9" fmla="*/ 1316717 h 1316717"/>
                  <a:gd name="connsiteX10" fmla="*/ 287393 w 571820"/>
                  <a:gd name="connsiteY10" fmla="*/ 1314890 h 1316717"/>
                  <a:gd name="connsiteX11" fmla="*/ 285910 w 571820"/>
                  <a:gd name="connsiteY11" fmla="*/ 1313542 h 1316717"/>
                  <a:gd name="connsiteX12" fmla="*/ 282417 w 571820"/>
                  <a:gd name="connsiteY12" fmla="*/ 1316717 h 1316717"/>
                  <a:gd name="connsiteX13" fmla="*/ 282417 w 571820"/>
                  <a:gd name="connsiteY13" fmla="*/ 1310367 h 1316717"/>
                  <a:gd name="connsiteX14" fmla="*/ 262617 w 571820"/>
                  <a:gd name="connsiteY14" fmla="*/ 1292372 h 1316717"/>
                  <a:gd name="connsiteX15" fmla="*/ 0 w 571820"/>
                  <a:gd name="connsiteY15" fmla="*/ 658358 h 1316717"/>
                  <a:gd name="connsiteX16" fmla="*/ 262617 w 571820"/>
                  <a:gd name="connsiteY16" fmla="*/ 24345 h 1316717"/>
                  <a:gd name="connsiteX17" fmla="*/ 282417 w 571820"/>
                  <a:gd name="connsiteY17" fmla="*/ 6349 h 1316717"/>
                  <a:gd name="connsiteX0" fmla="*/ 282417 w 571820"/>
                  <a:gd name="connsiteY0" fmla="*/ 6349 h 1316717"/>
                  <a:gd name="connsiteX1" fmla="*/ 285910 w 571820"/>
                  <a:gd name="connsiteY1" fmla="*/ 3175 h 1316717"/>
                  <a:gd name="connsiteX2" fmla="*/ 287393 w 571820"/>
                  <a:gd name="connsiteY2" fmla="*/ 1827 h 1316717"/>
                  <a:gd name="connsiteX3" fmla="*/ 289403 w 571820"/>
                  <a:gd name="connsiteY3" fmla="*/ 0 h 1316717"/>
                  <a:gd name="connsiteX4" fmla="*/ 289403 w 571820"/>
                  <a:gd name="connsiteY4" fmla="*/ 6349 h 1316717"/>
                  <a:gd name="connsiteX5" fmla="*/ 309203 w 571820"/>
                  <a:gd name="connsiteY5" fmla="*/ 24345 h 1316717"/>
                  <a:gd name="connsiteX6" fmla="*/ 571820 w 571820"/>
                  <a:gd name="connsiteY6" fmla="*/ 658359 h 1316717"/>
                  <a:gd name="connsiteX7" fmla="*/ 309203 w 571820"/>
                  <a:gd name="connsiteY7" fmla="*/ 1292372 h 1316717"/>
                  <a:gd name="connsiteX8" fmla="*/ 289403 w 571820"/>
                  <a:gd name="connsiteY8" fmla="*/ 1310368 h 1316717"/>
                  <a:gd name="connsiteX9" fmla="*/ 289403 w 571820"/>
                  <a:gd name="connsiteY9" fmla="*/ 1316717 h 1316717"/>
                  <a:gd name="connsiteX10" fmla="*/ 287393 w 571820"/>
                  <a:gd name="connsiteY10" fmla="*/ 1314890 h 1316717"/>
                  <a:gd name="connsiteX11" fmla="*/ 285910 w 571820"/>
                  <a:gd name="connsiteY11" fmla="*/ 1313542 h 1316717"/>
                  <a:gd name="connsiteX12" fmla="*/ 282417 w 571820"/>
                  <a:gd name="connsiteY12" fmla="*/ 1316717 h 1316717"/>
                  <a:gd name="connsiteX13" fmla="*/ 282417 w 571820"/>
                  <a:gd name="connsiteY13" fmla="*/ 1310367 h 1316717"/>
                  <a:gd name="connsiteX14" fmla="*/ 262617 w 571820"/>
                  <a:gd name="connsiteY14" fmla="*/ 1292372 h 1316717"/>
                  <a:gd name="connsiteX15" fmla="*/ 0 w 571820"/>
                  <a:gd name="connsiteY15" fmla="*/ 658358 h 1316717"/>
                  <a:gd name="connsiteX16" fmla="*/ 262617 w 571820"/>
                  <a:gd name="connsiteY16" fmla="*/ 24345 h 1316717"/>
                  <a:gd name="connsiteX17" fmla="*/ 282417 w 571820"/>
                  <a:gd name="connsiteY17" fmla="*/ 6349 h 1316717"/>
                  <a:gd name="connsiteX0" fmla="*/ 262617 w 571820"/>
                  <a:gd name="connsiteY0" fmla="*/ 24345 h 1316717"/>
                  <a:gd name="connsiteX1" fmla="*/ 285910 w 571820"/>
                  <a:gd name="connsiteY1" fmla="*/ 3175 h 1316717"/>
                  <a:gd name="connsiteX2" fmla="*/ 287393 w 571820"/>
                  <a:gd name="connsiteY2" fmla="*/ 1827 h 1316717"/>
                  <a:gd name="connsiteX3" fmla="*/ 289403 w 571820"/>
                  <a:gd name="connsiteY3" fmla="*/ 0 h 1316717"/>
                  <a:gd name="connsiteX4" fmla="*/ 289403 w 571820"/>
                  <a:gd name="connsiteY4" fmla="*/ 6349 h 1316717"/>
                  <a:gd name="connsiteX5" fmla="*/ 309203 w 571820"/>
                  <a:gd name="connsiteY5" fmla="*/ 24345 h 1316717"/>
                  <a:gd name="connsiteX6" fmla="*/ 571820 w 571820"/>
                  <a:gd name="connsiteY6" fmla="*/ 658359 h 1316717"/>
                  <a:gd name="connsiteX7" fmla="*/ 309203 w 571820"/>
                  <a:gd name="connsiteY7" fmla="*/ 1292372 h 1316717"/>
                  <a:gd name="connsiteX8" fmla="*/ 289403 w 571820"/>
                  <a:gd name="connsiteY8" fmla="*/ 1310368 h 1316717"/>
                  <a:gd name="connsiteX9" fmla="*/ 289403 w 571820"/>
                  <a:gd name="connsiteY9" fmla="*/ 1316717 h 1316717"/>
                  <a:gd name="connsiteX10" fmla="*/ 287393 w 571820"/>
                  <a:gd name="connsiteY10" fmla="*/ 1314890 h 1316717"/>
                  <a:gd name="connsiteX11" fmla="*/ 285910 w 571820"/>
                  <a:gd name="connsiteY11" fmla="*/ 1313542 h 1316717"/>
                  <a:gd name="connsiteX12" fmla="*/ 282417 w 571820"/>
                  <a:gd name="connsiteY12" fmla="*/ 1316717 h 1316717"/>
                  <a:gd name="connsiteX13" fmla="*/ 282417 w 571820"/>
                  <a:gd name="connsiteY13" fmla="*/ 1310367 h 1316717"/>
                  <a:gd name="connsiteX14" fmla="*/ 262617 w 571820"/>
                  <a:gd name="connsiteY14" fmla="*/ 1292372 h 1316717"/>
                  <a:gd name="connsiteX15" fmla="*/ 0 w 571820"/>
                  <a:gd name="connsiteY15" fmla="*/ 658358 h 1316717"/>
                  <a:gd name="connsiteX16" fmla="*/ 262617 w 571820"/>
                  <a:gd name="connsiteY16" fmla="*/ 24345 h 1316717"/>
                  <a:gd name="connsiteX0" fmla="*/ 262617 w 571820"/>
                  <a:gd name="connsiteY0" fmla="*/ 24345 h 1316717"/>
                  <a:gd name="connsiteX1" fmla="*/ 285910 w 571820"/>
                  <a:gd name="connsiteY1" fmla="*/ 3175 h 1316717"/>
                  <a:gd name="connsiteX2" fmla="*/ 287393 w 571820"/>
                  <a:gd name="connsiteY2" fmla="*/ 1827 h 1316717"/>
                  <a:gd name="connsiteX3" fmla="*/ 289403 w 571820"/>
                  <a:gd name="connsiteY3" fmla="*/ 0 h 1316717"/>
                  <a:gd name="connsiteX4" fmla="*/ 309203 w 571820"/>
                  <a:gd name="connsiteY4" fmla="*/ 24345 h 1316717"/>
                  <a:gd name="connsiteX5" fmla="*/ 571820 w 571820"/>
                  <a:gd name="connsiteY5" fmla="*/ 658359 h 1316717"/>
                  <a:gd name="connsiteX6" fmla="*/ 309203 w 571820"/>
                  <a:gd name="connsiteY6" fmla="*/ 1292372 h 1316717"/>
                  <a:gd name="connsiteX7" fmla="*/ 289403 w 571820"/>
                  <a:gd name="connsiteY7" fmla="*/ 1310368 h 1316717"/>
                  <a:gd name="connsiteX8" fmla="*/ 289403 w 571820"/>
                  <a:gd name="connsiteY8" fmla="*/ 1316717 h 1316717"/>
                  <a:gd name="connsiteX9" fmla="*/ 287393 w 571820"/>
                  <a:gd name="connsiteY9" fmla="*/ 1314890 h 1316717"/>
                  <a:gd name="connsiteX10" fmla="*/ 285910 w 571820"/>
                  <a:gd name="connsiteY10" fmla="*/ 1313542 h 1316717"/>
                  <a:gd name="connsiteX11" fmla="*/ 282417 w 571820"/>
                  <a:gd name="connsiteY11" fmla="*/ 1316717 h 1316717"/>
                  <a:gd name="connsiteX12" fmla="*/ 282417 w 571820"/>
                  <a:gd name="connsiteY12" fmla="*/ 1310367 h 1316717"/>
                  <a:gd name="connsiteX13" fmla="*/ 262617 w 571820"/>
                  <a:gd name="connsiteY13" fmla="*/ 1292372 h 1316717"/>
                  <a:gd name="connsiteX14" fmla="*/ 0 w 571820"/>
                  <a:gd name="connsiteY14" fmla="*/ 658358 h 1316717"/>
                  <a:gd name="connsiteX15" fmla="*/ 262617 w 571820"/>
                  <a:gd name="connsiteY15" fmla="*/ 24345 h 1316717"/>
                  <a:gd name="connsiteX0" fmla="*/ 262617 w 571820"/>
                  <a:gd name="connsiteY0" fmla="*/ 22518 h 1314890"/>
                  <a:gd name="connsiteX1" fmla="*/ 285910 w 571820"/>
                  <a:gd name="connsiteY1" fmla="*/ 1348 h 1314890"/>
                  <a:gd name="connsiteX2" fmla="*/ 287393 w 571820"/>
                  <a:gd name="connsiteY2" fmla="*/ 0 h 1314890"/>
                  <a:gd name="connsiteX3" fmla="*/ 309203 w 571820"/>
                  <a:gd name="connsiteY3" fmla="*/ 22518 h 1314890"/>
                  <a:gd name="connsiteX4" fmla="*/ 571820 w 571820"/>
                  <a:gd name="connsiteY4" fmla="*/ 656532 h 1314890"/>
                  <a:gd name="connsiteX5" fmla="*/ 309203 w 571820"/>
                  <a:gd name="connsiteY5" fmla="*/ 1290545 h 1314890"/>
                  <a:gd name="connsiteX6" fmla="*/ 289403 w 571820"/>
                  <a:gd name="connsiteY6" fmla="*/ 1308541 h 1314890"/>
                  <a:gd name="connsiteX7" fmla="*/ 289403 w 571820"/>
                  <a:gd name="connsiteY7" fmla="*/ 1314890 h 1314890"/>
                  <a:gd name="connsiteX8" fmla="*/ 287393 w 571820"/>
                  <a:gd name="connsiteY8" fmla="*/ 1313063 h 1314890"/>
                  <a:gd name="connsiteX9" fmla="*/ 285910 w 571820"/>
                  <a:gd name="connsiteY9" fmla="*/ 1311715 h 1314890"/>
                  <a:gd name="connsiteX10" fmla="*/ 282417 w 571820"/>
                  <a:gd name="connsiteY10" fmla="*/ 1314890 h 1314890"/>
                  <a:gd name="connsiteX11" fmla="*/ 282417 w 571820"/>
                  <a:gd name="connsiteY11" fmla="*/ 1308540 h 1314890"/>
                  <a:gd name="connsiteX12" fmla="*/ 262617 w 571820"/>
                  <a:gd name="connsiteY12" fmla="*/ 1290545 h 1314890"/>
                  <a:gd name="connsiteX13" fmla="*/ 0 w 571820"/>
                  <a:gd name="connsiteY13" fmla="*/ 656531 h 1314890"/>
                  <a:gd name="connsiteX14" fmla="*/ 262617 w 571820"/>
                  <a:gd name="connsiteY14" fmla="*/ 22518 h 1314890"/>
                  <a:gd name="connsiteX0" fmla="*/ 262617 w 571820"/>
                  <a:gd name="connsiteY0" fmla="*/ 21170 h 1313542"/>
                  <a:gd name="connsiteX1" fmla="*/ 285910 w 571820"/>
                  <a:gd name="connsiteY1" fmla="*/ 0 h 1313542"/>
                  <a:gd name="connsiteX2" fmla="*/ 309203 w 571820"/>
                  <a:gd name="connsiteY2" fmla="*/ 21170 h 1313542"/>
                  <a:gd name="connsiteX3" fmla="*/ 571820 w 571820"/>
                  <a:gd name="connsiteY3" fmla="*/ 655184 h 1313542"/>
                  <a:gd name="connsiteX4" fmla="*/ 309203 w 571820"/>
                  <a:gd name="connsiteY4" fmla="*/ 1289197 h 1313542"/>
                  <a:gd name="connsiteX5" fmla="*/ 289403 w 571820"/>
                  <a:gd name="connsiteY5" fmla="*/ 1307193 h 1313542"/>
                  <a:gd name="connsiteX6" fmla="*/ 289403 w 571820"/>
                  <a:gd name="connsiteY6" fmla="*/ 1313542 h 1313542"/>
                  <a:gd name="connsiteX7" fmla="*/ 287393 w 571820"/>
                  <a:gd name="connsiteY7" fmla="*/ 1311715 h 1313542"/>
                  <a:gd name="connsiteX8" fmla="*/ 285910 w 571820"/>
                  <a:gd name="connsiteY8" fmla="*/ 1310367 h 1313542"/>
                  <a:gd name="connsiteX9" fmla="*/ 282417 w 571820"/>
                  <a:gd name="connsiteY9" fmla="*/ 1313542 h 1313542"/>
                  <a:gd name="connsiteX10" fmla="*/ 282417 w 571820"/>
                  <a:gd name="connsiteY10" fmla="*/ 1307192 h 1313542"/>
                  <a:gd name="connsiteX11" fmla="*/ 262617 w 571820"/>
                  <a:gd name="connsiteY11" fmla="*/ 1289197 h 1313542"/>
                  <a:gd name="connsiteX12" fmla="*/ 0 w 571820"/>
                  <a:gd name="connsiteY12" fmla="*/ 655183 h 1313542"/>
                  <a:gd name="connsiteX13" fmla="*/ 262617 w 571820"/>
                  <a:gd name="connsiteY13" fmla="*/ 21170 h 1313542"/>
                  <a:gd name="connsiteX0" fmla="*/ 262617 w 571820"/>
                  <a:gd name="connsiteY0" fmla="*/ 21170 h 1313542"/>
                  <a:gd name="connsiteX1" fmla="*/ 285910 w 571820"/>
                  <a:gd name="connsiteY1" fmla="*/ 0 h 1313542"/>
                  <a:gd name="connsiteX2" fmla="*/ 309203 w 571820"/>
                  <a:gd name="connsiteY2" fmla="*/ 21170 h 1313542"/>
                  <a:gd name="connsiteX3" fmla="*/ 571820 w 571820"/>
                  <a:gd name="connsiteY3" fmla="*/ 655184 h 1313542"/>
                  <a:gd name="connsiteX4" fmla="*/ 309203 w 571820"/>
                  <a:gd name="connsiteY4" fmla="*/ 1289197 h 1313542"/>
                  <a:gd name="connsiteX5" fmla="*/ 289403 w 571820"/>
                  <a:gd name="connsiteY5" fmla="*/ 1307193 h 1313542"/>
                  <a:gd name="connsiteX6" fmla="*/ 289403 w 571820"/>
                  <a:gd name="connsiteY6" fmla="*/ 1313542 h 1313542"/>
                  <a:gd name="connsiteX7" fmla="*/ 287393 w 571820"/>
                  <a:gd name="connsiteY7" fmla="*/ 1311715 h 1313542"/>
                  <a:gd name="connsiteX8" fmla="*/ 285910 w 571820"/>
                  <a:gd name="connsiteY8" fmla="*/ 1310367 h 1313542"/>
                  <a:gd name="connsiteX9" fmla="*/ 282417 w 571820"/>
                  <a:gd name="connsiteY9" fmla="*/ 1313542 h 1313542"/>
                  <a:gd name="connsiteX10" fmla="*/ 262617 w 571820"/>
                  <a:gd name="connsiteY10" fmla="*/ 1289197 h 1313542"/>
                  <a:gd name="connsiteX11" fmla="*/ 0 w 571820"/>
                  <a:gd name="connsiteY11" fmla="*/ 655183 h 1313542"/>
                  <a:gd name="connsiteX12" fmla="*/ 262617 w 571820"/>
                  <a:gd name="connsiteY12" fmla="*/ 21170 h 1313542"/>
                  <a:gd name="connsiteX0" fmla="*/ 262617 w 571820"/>
                  <a:gd name="connsiteY0" fmla="*/ 21170 h 1313542"/>
                  <a:gd name="connsiteX1" fmla="*/ 285910 w 571820"/>
                  <a:gd name="connsiteY1" fmla="*/ 0 h 1313542"/>
                  <a:gd name="connsiteX2" fmla="*/ 309203 w 571820"/>
                  <a:gd name="connsiteY2" fmla="*/ 21170 h 1313542"/>
                  <a:gd name="connsiteX3" fmla="*/ 571820 w 571820"/>
                  <a:gd name="connsiteY3" fmla="*/ 655184 h 1313542"/>
                  <a:gd name="connsiteX4" fmla="*/ 309203 w 571820"/>
                  <a:gd name="connsiteY4" fmla="*/ 1289197 h 1313542"/>
                  <a:gd name="connsiteX5" fmla="*/ 289403 w 571820"/>
                  <a:gd name="connsiteY5" fmla="*/ 1307193 h 1313542"/>
                  <a:gd name="connsiteX6" fmla="*/ 289403 w 571820"/>
                  <a:gd name="connsiteY6" fmla="*/ 1313542 h 1313542"/>
                  <a:gd name="connsiteX7" fmla="*/ 287393 w 571820"/>
                  <a:gd name="connsiteY7" fmla="*/ 1311715 h 1313542"/>
                  <a:gd name="connsiteX8" fmla="*/ 285910 w 571820"/>
                  <a:gd name="connsiteY8" fmla="*/ 1310367 h 1313542"/>
                  <a:gd name="connsiteX9" fmla="*/ 262617 w 571820"/>
                  <a:gd name="connsiteY9" fmla="*/ 1289197 h 1313542"/>
                  <a:gd name="connsiteX10" fmla="*/ 0 w 571820"/>
                  <a:gd name="connsiteY10" fmla="*/ 655183 h 1313542"/>
                  <a:gd name="connsiteX11" fmla="*/ 262617 w 571820"/>
                  <a:gd name="connsiteY11" fmla="*/ 21170 h 1313542"/>
                  <a:gd name="connsiteX0" fmla="*/ 262617 w 571820"/>
                  <a:gd name="connsiteY0" fmla="*/ 21170 h 1313542"/>
                  <a:gd name="connsiteX1" fmla="*/ 285910 w 571820"/>
                  <a:gd name="connsiteY1" fmla="*/ 0 h 1313542"/>
                  <a:gd name="connsiteX2" fmla="*/ 309203 w 571820"/>
                  <a:gd name="connsiteY2" fmla="*/ 21170 h 1313542"/>
                  <a:gd name="connsiteX3" fmla="*/ 571820 w 571820"/>
                  <a:gd name="connsiteY3" fmla="*/ 655184 h 1313542"/>
                  <a:gd name="connsiteX4" fmla="*/ 309203 w 571820"/>
                  <a:gd name="connsiteY4" fmla="*/ 1289197 h 1313542"/>
                  <a:gd name="connsiteX5" fmla="*/ 289403 w 571820"/>
                  <a:gd name="connsiteY5" fmla="*/ 1307193 h 1313542"/>
                  <a:gd name="connsiteX6" fmla="*/ 289403 w 571820"/>
                  <a:gd name="connsiteY6" fmla="*/ 1313542 h 1313542"/>
                  <a:gd name="connsiteX7" fmla="*/ 287393 w 571820"/>
                  <a:gd name="connsiteY7" fmla="*/ 1311715 h 1313542"/>
                  <a:gd name="connsiteX8" fmla="*/ 262617 w 571820"/>
                  <a:gd name="connsiteY8" fmla="*/ 1289197 h 1313542"/>
                  <a:gd name="connsiteX9" fmla="*/ 0 w 571820"/>
                  <a:gd name="connsiteY9" fmla="*/ 655183 h 1313542"/>
                  <a:gd name="connsiteX10" fmla="*/ 262617 w 571820"/>
                  <a:gd name="connsiteY10" fmla="*/ 21170 h 1313542"/>
                  <a:gd name="connsiteX0" fmla="*/ 262617 w 571820"/>
                  <a:gd name="connsiteY0" fmla="*/ 21170 h 1313542"/>
                  <a:gd name="connsiteX1" fmla="*/ 285910 w 571820"/>
                  <a:gd name="connsiteY1" fmla="*/ 0 h 1313542"/>
                  <a:gd name="connsiteX2" fmla="*/ 309203 w 571820"/>
                  <a:gd name="connsiteY2" fmla="*/ 21170 h 1313542"/>
                  <a:gd name="connsiteX3" fmla="*/ 571820 w 571820"/>
                  <a:gd name="connsiteY3" fmla="*/ 655184 h 1313542"/>
                  <a:gd name="connsiteX4" fmla="*/ 309203 w 571820"/>
                  <a:gd name="connsiteY4" fmla="*/ 1289197 h 1313542"/>
                  <a:gd name="connsiteX5" fmla="*/ 289403 w 571820"/>
                  <a:gd name="connsiteY5" fmla="*/ 1307193 h 1313542"/>
                  <a:gd name="connsiteX6" fmla="*/ 289403 w 571820"/>
                  <a:gd name="connsiteY6" fmla="*/ 1313542 h 1313542"/>
                  <a:gd name="connsiteX7" fmla="*/ 262617 w 571820"/>
                  <a:gd name="connsiteY7" fmla="*/ 1289197 h 1313542"/>
                  <a:gd name="connsiteX8" fmla="*/ 0 w 571820"/>
                  <a:gd name="connsiteY8" fmla="*/ 655183 h 1313542"/>
                  <a:gd name="connsiteX9" fmla="*/ 262617 w 571820"/>
                  <a:gd name="connsiteY9" fmla="*/ 21170 h 1313542"/>
                  <a:gd name="connsiteX0" fmla="*/ 262617 w 571820"/>
                  <a:gd name="connsiteY0" fmla="*/ 21170 h 1364739"/>
                  <a:gd name="connsiteX1" fmla="*/ 285910 w 571820"/>
                  <a:gd name="connsiteY1" fmla="*/ 0 h 1364739"/>
                  <a:gd name="connsiteX2" fmla="*/ 309203 w 571820"/>
                  <a:gd name="connsiteY2" fmla="*/ 21170 h 1364739"/>
                  <a:gd name="connsiteX3" fmla="*/ 571820 w 571820"/>
                  <a:gd name="connsiteY3" fmla="*/ 655184 h 1364739"/>
                  <a:gd name="connsiteX4" fmla="*/ 309203 w 571820"/>
                  <a:gd name="connsiteY4" fmla="*/ 1289197 h 1364739"/>
                  <a:gd name="connsiteX5" fmla="*/ 289403 w 571820"/>
                  <a:gd name="connsiteY5" fmla="*/ 1307193 h 1364739"/>
                  <a:gd name="connsiteX6" fmla="*/ 177485 w 571820"/>
                  <a:gd name="connsiteY6" fmla="*/ 1364739 h 1364739"/>
                  <a:gd name="connsiteX7" fmla="*/ 262617 w 571820"/>
                  <a:gd name="connsiteY7" fmla="*/ 1289197 h 1364739"/>
                  <a:gd name="connsiteX8" fmla="*/ 0 w 571820"/>
                  <a:gd name="connsiteY8" fmla="*/ 655183 h 1364739"/>
                  <a:gd name="connsiteX9" fmla="*/ 262617 w 571820"/>
                  <a:gd name="connsiteY9" fmla="*/ 21170 h 1364739"/>
                  <a:gd name="connsiteX0" fmla="*/ 262617 w 571820"/>
                  <a:gd name="connsiteY0" fmla="*/ 21170 h 1364739"/>
                  <a:gd name="connsiteX1" fmla="*/ 285910 w 571820"/>
                  <a:gd name="connsiteY1" fmla="*/ 0 h 1364739"/>
                  <a:gd name="connsiteX2" fmla="*/ 309203 w 571820"/>
                  <a:gd name="connsiteY2" fmla="*/ 21170 h 1364739"/>
                  <a:gd name="connsiteX3" fmla="*/ 571820 w 571820"/>
                  <a:gd name="connsiteY3" fmla="*/ 655184 h 1364739"/>
                  <a:gd name="connsiteX4" fmla="*/ 309203 w 571820"/>
                  <a:gd name="connsiteY4" fmla="*/ 1289197 h 1364739"/>
                  <a:gd name="connsiteX5" fmla="*/ 285832 w 571820"/>
                  <a:gd name="connsiteY5" fmla="*/ 1311956 h 1364739"/>
                  <a:gd name="connsiteX6" fmla="*/ 177485 w 571820"/>
                  <a:gd name="connsiteY6" fmla="*/ 1364739 h 1364739"/>
                  <a:gd name="connsiteX7" fmla="*/ 262617 w 571820"/>
                  <a:gd name="connsiteY7" fmla="*/ 1289197 h 1364739"/>
                  <a:gd name="connsiteX8" fmla="*/ 0 w 571820"/>
                  <a:gd name="connsiteY8" fmla="*/ 655183 h 1364739"/>
                  <a:gd name="connsiteX9" fmla="*/ 262617 w 571820"/>
                  <a:gd name="connsiteY9" fmla="*/ 21170 h 1364739"/>
                  <a:gd name="connsiteX0" fmla="*/ 262617 w 571820"/>
                  <a:gd name="connsiteY0" fmla="*/ 21170 h 1311956"/>
                  <a:gd name="connsiteX1" fmla="*/ 285910 w 571820"/>
                  <a:gd name="connsiteY1" fmla="*/ 0 h 1311956"/>
                  <a:gd name="connsiteX2" fmla="*/ 309203 w 571820"/>
                  <a:gd name="connsiteY2" fmla="*/ 21170 h 1311956"/>
                  <a:gd name="connsiteX3" fmla="*/ 571820 w 571820"/>
                  <a:gd name="connsiteY3" fmla="*/ 655184 h 1311956"/>
                  <a:gd name="connsiteX4" fmla="*/ 309203 w 571820"/>
                  <a:gd name="connsiteY4" fmla="*/ 1289197 h 1311956"/>
                  <a:gd name="connsiteX5" fmla="*/ 285832 w 571820"/>
                  <a:gd name="connsiteY5" fmla="*/ 1311956 h 1311956"/>
                  <a:gd name="connsiteX6" fmla="*/ 262617 w 571820"/>
                  <a:gd name="connsiteY6" fmla="*/ 1289197 h 1311956"/>
                  <a:gd name="connsiteX7" fmla="*/ 0 w 571820"/>
                  <a:gd name="connsiteY7" fmla="*/ 655183 h 1311956"/>
                  <a:gd name="connsiteX8" fmla="*/ 262617 w 571820"/>
                  <a:gd name="connsiteY8" fmla="*/ 21170 h 13119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71820" h="1311956">
                    <a:moveTo>
                      <a:pt x="262617" y="21170"/>
                    </a:moveTo>
                    <a:lnTo>
                      <a:pt x="285910" y="0"/>
                    </a:lnTo>
                    <a:lnTo>
                      <a:pt x="309203" y="21170"/>
                    </a:lnTo>
                    <a:cubicBezTo>
                      <a:pt x="471461" y="183428"/>
                      <a:pt x="571820" y="407586"/>
                      <a:pt x="571820" y="655184"/>
                    </a:cubicBezTo>
                    <a:cubicBezTo>
                      <a:pt x="571820" y="902781"/>
                      <a:pt x="471461" y="1126939"/>
                      <a:pt x="309203" y="1289197"/>
                    </a:cubicBezTo>
                    <a:lnTo>
                      <a:pt x="285832" y="1311956"/>
                    </a:lnTo>
                    <a:lnTo>
                      <a:pt x="262617" y="1289197"/>
                    </a:lnTo>
                    <a:cubicBezTo>
                      <a:pt x="100359" y="1126938"/>
                      <a:pt x="0" y="902781"/>
                      <a:pt x="0" y="655183"/>
                    </a:cubicBezTo>
                    <a:cubicBezTo>
                      <a:pt x="0" y="407586"/>
                      <a:pt x="100359" y="183428"/>
                      <a:pt x="262617" y="21170"/>
                    </a:cubicBezTo>
                    <a:close/>
                  </a:path>
                </a:pathLst>
              </a:cu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148" name="Straight Connector 147">
                <a:extLst>
                  <a:ext uri="{FF2B5EF4-FFF2-40B4-BE49-F238E27FC236}">
                    <a16:creationId xmlns:a16="http://schemas.microsoft.com/office/drawing/2014/main" id="{803A57D6-0C36-4560-A08A-16768551EF6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8768695" y="4330454"/>
                <a:ext cx="0" cy="1620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 useBgFill="1">
        <p:nvSpPr>
          <p:cNvPr id="150" name="Rectangle 149">
            <a:extLst>
              <a:ext uri="{FF2B5EF4-FFF2-40B4-BE49-F238E27FC236}">
                <a16:creationId xmlns:a16="http://schemas.microsoft.com/office/drawing/2014/main" id="{CA5B2A81-2C8E-4963-AFD4-E539D168B4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749" name="Rectangle 5">
            <a:extLst>
              <a:ext uri="{FF2B5EF4-FFF2-40B4-BE49-F238E27FC236}">
                <a16:creationId xmlns:a16="http://schemas.microsoft.com/office/drawing/2014/main" id="{BF3CA0C9-B540-4374-89CD-E68FEE6C620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766050" y="1079500"/>
            <a:ext cx="3884962" cy="2138400"/>
          </a:xfrm>
        </p:spPr>
        <p:txBody>
          <a:bodyPr vert="horz" lIns="0" tIns="0" rIns="0" bIns="0" rtlCol="0" anchor="b" anchorCtr="0">
            <a:normAutofit/>
          </a:bodyPr>
          <a:lstStyle/>
          <a:p>
            <a:pPr algn="ctr"/>
            <a:r>
              <a:rPr lang="en-US" altLang="da-DK"/>
              <a:t>Hvad ”god jord” består af</a:t>
            </a:r>
          </a:p>
        </p:txBody>
      </p:sp>
      <p:pic>
        <p:nvPicPr>
          <p:cNvPr id="31748" name="Picture 4">
            <a:extLst>
              <a:ext uri="{FF2B5EF4-FFF2-40B4-BE49-F238E27FC236}">
                <a16:creationId xmlns:a16="http://schemas.microsoft.com/office/drawing/2014/main" id="{79210A74-8285-4B57-A239-FB766E82DA5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8" r="-2" b="16083"/>
          <a:stretch/>
        </p:blipFill>
        <p:spPr>
          <a:xfrm>
            <a:off x="540988" y="540000"/>
            <a:ext cx="6671025" cy="577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cxnSp>
        <p:nvCxnSpPr>
          <p:cNvPr id="152" name="Straight Connector 151">
            <a:extLst>
              <a:ext uri="{FF2B5EF4-FFF2-40B4-BE49-F238E27FC236}">
                <a16:creationId xmlns:a16="http://schemas.microsoft.com/office/drawing/2014/main" id="{9E7C23BC-DAA6-40E1-8166-B8C4439D14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438531" y="3690871"/>
            <a:ext cx="54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707" name="Rectangle 75">
            <a:extLst>
              <a:ext uri="{FF2B5EF4-FFF2-40B4-BE49-F238E27FC236}">
                <a16:creationId xmlns:a16="http://schemas.microsoft.com/office/drawing/2014/main" id="{1AEB7F98-32EC-40D3-89EE-C843302316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701" name="Rectangle 5">
            <a:extLst>
              <a:ext uri="{FF2B5EF4-FFF2-40B4-BE49-F238E27FC236}">
                <a16:creationId xmlns:a16="http://schemas.microsoft.com/office/drawing/2014/main" id="{A39D8430-9173-4643-9D43-19337BA630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40988" y="540033"/>
            <a:ext cx="3884962" cy="1331604"/>
          </a:xfrm>
        </p:spPr>
        <p:txBody>
          <a:bodyPr anchor="b">
            <a:normAutofit/>
          </a:bodyPr>
          <a:lstStyle/>
          <a:p>
            <a:pPr algn="ctr"/>
            <a:r>
              <a:rPr lang="da-DK" altLang="da-DK"/>
              <a:t>”Kolloidale egenskaber”</a:t>
            </a:r>
          </a:p>
        </p:txBody>
      </p:sp>
      <p:cxnSp>
        <p:nvCxnSpPr>
          <p:cNvPr id="29708" name="Straight Connector 77">
            <a:extLst>
              <a:ext uri="{FF2B5EF4-FFF2-40B4-BE49-F238E27FC236}">
                <a16:creationId xmlns:a16="http://schemas.microsoft.com/office/drawing/2014/main" id="{77C6DF49-CBE3-4038-AC78-35DE4FD7CE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13469" y="2310207"/>
            <a:ext cx="54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709" name="Content Placeholder 29704">
            <a:extLst>
              <a:ext uri="{FF2B5EF4-FFF2-40B4-BE49-F238E27FC236}">
                <a16:creationId xmlns:a16="http://schemas.microsoft.com/office/drawing/2014/main" id="{BA962F02-B89A-44A4-9949-6AC3558541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0988" y="2571756"/>
            <a:ext cx="3884962" cy="3746212"/>
          </a:xfrm>
        </p:spPr>
        <p:txBody>
          <a:bodyPr>
            <a:normAutofit fontScale="92500"/>
          </a:bodyPr>
          <a:lstStyle/>
          <a:p>
            <a:r>
              <a:rPr lang="da-DK" dirty="0"/>
              <a:t>Ler og humus er negativt ladet</a:t>
            </a:r>
          </a:p>
          <a:p>
            <a:r>
              <a:rPr lang="da-DK" dirty="0"/>
              <a:t>Binder positive ioner (kationer)</a:t>
            </a:r>
          </a:p>
          <a:p>
            <a:r>
              <a:rPr lang="da-DK" dirty="0"/>
              <a:t>Planter udskiller H</a:t>
            </a:r>
            <a:r>
              <a:rPr lang="da-DK" baseline="30000" dirty="0"/>
              <a:t>+</a:t>
            </a:r>
            <a:r>
              <a:rPr lang="da-DK" dirty="0"/>
              <a:t> til jordvandet</a:t>
            </a:r>
          </a:p>
          <a:p>
            <a:r>
              <a:rPr lang="da-DK" dirty="0"/>
              <a:t>Kationer kan frigives ved ionbytning, hvor H</a:t>
            </a:r>
            <a:r>
              <a:rPr lang="da-DK" baseline="30000" dirty="0"/>
              <a:t>+</a:t>
            </a:r>
            <a:r>
              <a:rPr lang="da-DK" dirty="0"/>
              <a:t> bindes til kolloiderne i stedet</a:t>
            </a:r>
          </a:p>
          <a:p>
            <a:r>
              <a:rPr lang="da-DK" dirty="0"/>
              <a:t>Derved optages kationer af planter.</a:t>
            </a: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DAD9000E-708C-464D-A86F-4ABE391B6B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86337" y="0"/>
            <a:ext cx="7205663" cy="6858000"/>
          </a:xfrm>
          <a:prstGeom prst="rect">
            <a:avLst/>
          </a:prstGeom>
          <a:solidFill>
            <a:schemeClr val="bg1">
              <a:alpha val="2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alpha val="20000"/>
                </a:schemeClr>
              </a:solidFill>
            </a:endParaRPr>
          </a:p>
        </p:txBody>
      </p:sp>
      <p:pic>
        <p:nvPicPr>
          <p:cNvPr id="29700" name="Picture 4">
            <a:extLst>
              <a:ext uri="{FF2B5EF4-FFF2-40B4-BE49-F238E27FC236}">
                <a16:creationId xmlns:a16="http://schemas.microsoft.com/office/drawing/2014/main" id="{67006C7D-E612-4C92-94F6-128445C8BD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6337" y="901369"/>
            <a:ext cx="7258757" cy="5082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1AEB7F98-32EC-40D3-89EE-C843302316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ABDF79C-B685-48E6-BDF6-71D44AF25C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988" y="540033"/>
            <a:ext cx="3884962" cy="1331604"/>
          </a:xfrm>
        </p:spPr>
        <p:txBody>
          <a:bodyPr anchor="b">
            <a:normAutofit/>
          </a:bodyPr>
          <a:lstStyle/>
          <a:p>
            <a:pPr algn="ctr"/>
            <a:r>
              <a:rPr lang="da-DK" sz="2600"/>
              <a:t>Klima og jordbundstyper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7C6DF49-CBE3-4038-AC78-35DE4FD7CE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13469" y="2310207"/>
            <a:ext cx="54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FDE75F8-04D1-482B-BC54-43C17AD031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0988" y="2759076"/>
            <a:ext cx="3884962" cy="3009899"/>
          </a:xfrm>
        </p:spPr>
        <p:txBody>
          <a:bodyPr>
            <a:normAutofit/>
          </a:bodyPr>
          <a:lstStyle/>
          <a:p>
            <a:r>
              <a:rPr lang="da-DK" dirty="0"/>
              <a:t>Hvis det er tørt, koldt eller vådt går omsætningen i stå pga. ugunstige forhold for mikroorganismerne</a:t>
            </a:r>
          </a:p>
          <a:p>
            <a:r>
              <a:rPr lang="da-DK" dirty="0"/>
              <a:t>Derned ophobes organisk stof i jordbunden.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AD9000E-708C-464D-A86F-4ABE391B6B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86337" y="0"/>
            <a:ext cx="7205663" cy="6858000"/>
          </a:xfrm>
          <a:prstGeom prst="rect">
            <a:avLst/>
          </a:prstGeom>
          <a:solidFill>
            <a:schemeClr val="bg1">
              <a:alpha val="2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alpha val="20000"/>
                </a:schemeClr>
              </a:solidFill>
            </a:endParaRPr>
          </a:p>
        </p:txBody>
      </p:sp>
      <p:pic>
        <p:nvPicPr>
          <p:cNvPr id="4" name="Pladsholder til indhold 3">
            <a:extLst>
              <a:ext uri="{FF2B5EF4-FFF2-40B4-BE49-F238E27FC236}">
                <a16:creationId xmlns:a16="http://schemas.microsoft.com/office/drawing/2014/main" id="{9AD6C571-0FD3-4AC2-9073-FCCDCC8EBE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4717" y="540033"/>
            <a:ext cx="5878778" cy="5775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8842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A262BC2-03AC-4E48-A321-4F2EC5B121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8314" y="444405"/>
            <a:ext cx="10026650" cy="655637"/>
          </a:xfrm>
        </p:spPr>
        <p:txBody>
          <a:bodyPr/>
          <a:lstStyle/>
          <a:p>
            <a:r>
              <a:rPr lang="da-DK" dirty="0" err="1"/>
              <a:t>Dyrkningsinensitet</a:t>
            </a:r>
            <a:endParaRPr lang="da-DK" dirty="0"/>
          </a:p>
        </p:txBody>
      </p:sp>
      <p:pic>
        <p:nvPicPr>
          <p:cNvPr id="4" name="Pladsholder til indhold 3">
            <a:extLst>
              <a:ext uri="{FF2B5EF4-FFF2-40B4-BE49-F238E27FC236}">
                <a16:creationId xmlns:a16="http://schemas.microsoft.com/office/drawing/2014/main" id="{727AF76E-7FA5-4513-8519-D97A8AAC690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2937" y="1148080"/>
            <a:ext cx="12086125" cy="5709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85218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0EEE8E44-0204-43C4-8BC5-73F3DE9EF2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5471" y="0"/>
            <a:ext cx="1022105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341449"/>
      </p:ext>
    </p:extLst>
  </p:cSld>
  <p:clrMapOvr>
    <a:masterClrMapping/>
  </p:clrMapOvr>
</p:sld>
</file>

<file path=ppt/theme/theme1.xml><?xml version="1.0" encoding="utf-8"?>
<a:theme xmlns:a="http://schemas.openxmlformats.org/drawingml/2006/main" name="LeafVTI">
  <a:themeElements>
    <a:clrScheme name="AnalogousFromDarkSeedLeftStep">
      <a:dk1>
        <a:srgbClr val="000000"/>
      </a:dk1>
      <a:lt1>
        <a:srgbClr val="FFFFFF"/>
      </a:lt1>
      <a:dk2>
        <a:srgbClr val="203924"/>
      </a:dk2>
      <a:lt2>
        <a:srgbClr val="E8E3E2"/>
      </a:lt2>
      <a:accent1>
        <a:srgbClr val="45ADC1"/>
      </a:accent1>
      <a:accent2>
        <a:srgbClr val="35B392"/>
      </a:accent2>
      <a:accent3>
        <a:srgbClr val="41B767"/>
      </a:accent3>
      <a:accent4>
        <a:srgbClr val="42B736"/>
      </a:accent4>
      <a:accent5>
        <a:srgbClr val="78AF3E"/>
      </a:accent5>
      <a:accent6>
        <a:srgbClr val="A0A831"/>
      </a:accent6>
      <a:hlink>
        <a:srgbClr val="519130"/>
      </a:hlink>
      <a:folHlink>
        <a:srgbClr val="7F7F7F"/>
      </a:folHlink>
    </a:clrScheme>
    <a:fontScheme name="Leaf">
      <a:majorFont>
        <a:latin typeface="Rockwell Nova Light"/>
        <a:ea typeface=""/>
        <a:cs typeface=""/>
      </a:majorFont>
      <a:minorFont>
        <a:latin typeface="Avenir Next LT Pro Light"/>
        <a:ea typeface=""/>
        <a:cs typeface="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LeafVTI" id="{AD13D32C-3873-4EF1-A28C-5D0E64FF0913}" vid="{0D2E0FD0-9C17-4337-BD21-33917FC300A9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A96F76719BBAC94EB7C64705CF811742" ma:contentTypeVersion="10" ma:contentTypeDescription="Opret et nyt dokument." ma:contentTypeScope="" ma:versionID="4a16d9a6b510fb05cb76c8c51c320a42">
  <xsd:schema xmlns:xsd="http://www.w3.org/2001/XMLSchema" xmlns:xs="http://www.w3.org/2001/XMLSchema" xmlns:p="http://schemas.microsoft.com/office/2006/metadata/properties" xmlns:ns2="367b8d67-cda2-4beb-b9a9-a0b10e39360c" xmlns:ns3="9aeb995e-584c-46b4-884e-ba43962fd919" targetNamespace="http://schemas.microsoft.com/office/2006/metadata/properties" ma:root="true" ma:fieldsID="c7698cd69a8ea04443ed4a731f3c7cc1" ns2:_="" ns3:_="">
    <xsd:import namespace="367b8d67-cda2-4beb-b9a9-a0b10e39360c"/>
    <xsd:import namespace="9aeb995e-584c-46b4-884e-ba43962fd91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67b8d67-cda2-4beb-b9a9-a0b10e39360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aeb995e-584c-46b4-884e-ba43962fd919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Delt med 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2D6B280-1B95-4C78-B3F2-B30FB9F5D361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6F85B600-015C-441E-A239-228D7E011E6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26D2376-BA80-41ED-9FC9-AB9E3E0716D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67b8d67-cda2-4beb-b9a9-a0b10e39360c"/>
    <ds:schemaRef ds:uri="9aeb995e-584c-46b4-884e-ba43962fd91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143</TotalTime>
  <Words>98</Words>
  <Application>Microsoft Office PowerPoint</Application>
  <PresentationFormat>Widescreen</PresentationFormat>
  <Paragraphs>17</Paragraphs>
  <Slides>12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5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12</vt:i4>
      </vt:variant>
    </vt:vector>
  </HeadingPairs>
  <TitlesOfParts>
    <vt:vector size="18" baseType="lpstr">
      <vt:lpstr>Arial</vt:lpstr>
      <vt:lpstr>Avenir Next LT Pro Light</vt:lpstr>
      <vt:lpstr>Calibri</vt:lpstr>
      <vt:lpstr>Rockwell Nova Light</vt:lpstr>
      <vt:lpstr>Wingdings</vt:lpstr>
      <vt:lpstr>LeafVTI</vt:lpstr>
      <vt:lpstr>Klima og plantebælter</vt:lpstr>
      <vt:lpstr>PowerPoint-præsentation</vt:lpstr>
      <vt:lpstr>PowerPoint-præsentation</vt:lpstr>
      <vt:lpstr>Jordbundstyper og dyrkningsforhold</vt:lpstr>
      <vt:lpstr>Verdens Jordbundstyper</vt:lpstr>
      <vt:lpstr>De Eurasiske lidt mere detaljeret</vt:lpstr>
      <vt:lpstr>De 4 jordbundsskabende faktorer</vt:lpstr>
      <vt:lpstr>Hvad ”god jord” består af</vt:lpstr>
      <vt:lpstr>”Kolloidale egenskaber”</vt:lpstr>
      <vt:lpstr>Klima og jordbundstyper</vt:lpstr>
      <vt:lpstr>Dyrkningsinensitet</vt:lpstr>
      <vt:lpstr>PowerPoint-præsentation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Klima-, plantebælter og jordbundsforhold</dc:title>
  <dc:creator>Thøger Dith Dige</dc:creator>
  <cp:lastModifiedBy>Thøger Dith Dige</cp:lastModifiedBy>
  <cp:revision>3</cp:revision>
  <dcterms:created xsi:type="dcterms:W3CDTF">2020-11-17T20:21:20Z</dcterms:created>
  <dcterms:modified xsi:type="dcterms:W3CDTF">2025-01-15T08:50:37Z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0x010100A96F76719BBAC94EB7C64705CF811742</vt:lpwstr>
  </property>
</Properties>
</file>