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56" r:id="rId5"/>
    <p:sldId id="263" r:id="rId6"/>
    <p:sldId id="264" r:id="rId7"/>
    <p:sldId id="265" r:id="rId8"/>
    <p:sldId id="257" r:id="rId9"/>
    <p:sldId id="266" r:id="rId10"/>
    <p:sldId id="259" r:id="rId11"/>
    <p:sldId id="267" r:id="rId12"/>
    <p:sldId id="268" r:id="rId13"/>
    <p:sldId id="269" r:id="rId14"/>
    <p:sldId id="270" r:id="rId15"/>
    <p:sldId id="258" r:id="rId16"/>
    <p:sldId id="260" r:id="rId17"/>
    <p:sldId id="262" r:id="rId18"/>
    <p:sldId id="261" r:id="rId19"/>
    <p:sldId id="271" r:id="rId2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5C7B6C-5EC8-4CE8-97B8-54BCEB166943}" v="4" dt="2025-03-27T16:09:29.4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964" y="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øger Dith Dige" userId="a0b34298-82cb-4551-9d93-7c11ebc84b40" providerId="ADAL" clId="{025C7B6C-5EC8-4CE8-97B8-54BCEB166943}"/>
    <pc:docChg chg="undo custSel addSld modSld sldOrd modMainMaster">
      <pc:chgData name="Thøger Dith Dige" userId="a0b34298-82cb-4551-9d93-7c11ebc84b40" providerId="ADAL" clId="{025C7B6C-5EC8-4CE8-97B8-54BCEB166943}" dt="2025-03-27T16:43:22.021" v="1961" actId="14100"/>
      <pc:docMkLst>
        <pc:docMk/>
      </pc:docMkLst>
      <pc:sldChg chg="addSp delSp modSp mod ord modClrScheme modAnim chgLayout">
        <pc:chgData name="Thøger Dith Dige" userId="a0b34298-82cb-4551-9d93-7c11ebc84b40" providerId="ADAL" clId="{025C7B6C-5EC8-4CE8-97B8-54BCEB166943}" dt="2025-03-27T15:56:08.785" v="848" actId="167"/>
        <pc:sldMkLst>
          <pc:docMk/>
          <pc:sldMk cId="3140113166" sldId="257"/>
        </pc:sldMkLst>
        <pc:spChg chg="del mod">
          <ac:chgData name="Thøger Dith Dige" userId="a0b34298-82cb-4551-9d93-7c11ebc84b40" providerId="ADAL" clId="{025C7B6C-5EC8-4CE8-97B8-54BCEB166943}" dt="2025-03-27T15:55:39.035" v="844" actId="700"/>
          <ac:spMkLst>
            <pc:docMk/>
            <pc:sldMk cId="3140113166" sldId="257"/>
            <ac:spMk id="2" creationId="{00000000-0000-0000-0000-000000000000}"/>
          </ac:spMkLst>
        </pc:spChg>
        <pc:spChg chg="del">
          <ac:chgData name="Thøger Dith Dige" userId="a0b34298-82cb-4551-9d93-7c11ebc84b40" providerId="ADAL" clId="{025C7B6C-5EC8-4CE8-97B8-54BCEB166943}" dt="2025-03-27T15:50:24.104" v="822" actId="22"/>
          <ac:spMkLst>
            <pc:docMk/>
            <pc:sldMk cId="3140113166" sldId="257"/>
            <ac:spMk id="3" creationId="{00000000-0000-0000-0000-000000000000}"/>
          </ac:spMkLst>
        </pc:spChg>
        <pc:picChg chg="del mod">
          <ac:chgData name="Thøger Dith Dige" userId="a0b34298-82cb-4551-9d93-7c11ebc84b40" providerId="ADAL" clId="{025C7B6C-5EC8-4CE8-97B8-54BCEB166943}" dt="2025-03-27T15:50:21.681" v="821" actId="478"/>
          <ac:picMkLst>
            <pc:docMk/>
            <pc:sldMk cId="3140113166" sldId="257"/>
            <ac:picMk id="4" creationId="{00000000-0000-0000-0000-000000000000}"/>
          </ac:picMkLst>
        </pc:picChg>
        <pc:picChg chg="add mod ord modCrop">
          <ac:chgData name="Thøger Dith Dige" userId="a0b34298-82cb-4551-9d93-7c11ebc84b40" providerId="ADAL" clId="{025C7B6C-5EC8-4CE8-97B8-54BCEB166943}" dt="2025-03-27T15:56:01.899" v="847" actId="1076"/>
          <ac:picMkLst>
            <pc:docMk/>
            <pc:sldMk cId="3140113166" sldId="257"/>
            <ac:picMk id="6" creationId="{B97A6CC1-815A-261E-4FA2-DCC1AA2308C8}"/>
          </ac:picMkLst>
        </pc:picChg>
        <pc:picChg chg="add mod ord modCrop">
          <ac:chgData name="Thøger Dith Dige" userId="a0b34298-82cb-4551-9d93-7c11ebc84b40" providerId="ADAL" clId="{025C7B6C-5EC8-4CE8-97B8-54BCEB166943}" dt="2025-03-27T15:56:08.785" v="848" actId="167"/>
          <ac:picMkLst>
            <pc:docMk/>
            <pc:sldMk cId="3140113166" sldId="257"/>
            <ac:picMk id="7" creationId="{7B6A1DBD-1AD8-F484-24E5-144E12D0A9F4}"/>
          </ac:picMkLst>
        </pc:picChg>
      </pc:sldChg>
      <pc:sldChg chg="modSp mod">
        <pc:chgData name="Thøger Dith Dige" userId="a0b34298-82cb-4551-9d93-7c11ebc84b40" providerId="ADAL" clId="{025C7B6C-5EC8-4CE8-97B8-54BCEB166943}" dt="2025-03-27T16:25:34.567" v="1585" actId="14100"/>
        <pc:sldMkLst>
          <pc:docMk/>
          <pc:sldMk cId="244958134" sldId="258"/>
        </pc:sldMkLst>
        <pc:spChg chg="mod">
          <ac:chgData name="Thøger Dith Dige" userId="a0b34298-82cb-4551-9d93-7c11ebc84b40" providerId="ADAL" clId="{025C7B6C-5EC8-4CE8-97B8-54BCEB166943}" dt="2025-03-27T16:25:34.567" v="1585" actId="14100"/>
          <ac:spMkLst>
            <pc:docMk/>
            <pc:sldMk cId="244958134" sldId="258"/>
            <ac:spMk id="2" creationId="{00000000-0000-0000-0000-000000000000}"/>
          </ac:spMkLst>
        </pc:spChg>
        <pc:picChg chg="mod">
          <ac:chgData name="Thøger Dith Dige" userId="a0b34298-82cb-4551-9d93-7c11ebc84b40" providerId="ADAL" clId="{025C7B6C-5EC8-4CE8-97B8-54BCEB166943}" dt="2025-03-27T15:25:15.062" v="13" actId="1076"/>
          <ac:picMkLst>
            <pc:docMk/>
            <pc:sldMk cId="244958134" sldId="258"/>
            <ac:picMk id="5" creationId="{00000000-0000-0000-0000-000000000000}"/>
          </ac:picMkLst>
        </pc:picChg>
        <pc:picChg chg="mod">
          <ac:chgData name="Thøger Dith Dige" userId="a0b34298-82cb-4551-9d93-7c11ebc84b40" providerId="ADAL" clId="{025C7B6C-5EC8-4CE8-97B8-54BCEB166943}" dt="2025-03-27T15:24:42.652" v="7" actId="14100"/>
          <ac:picMkLst>
            <pc:docMk/>
            <pc:sldMk cId="244958134" sldId="258"/>
            <ac:picMk id="6" creationId="{00000000-0000-0000-0000-000000000000}"/>
          </ac:picMkLst>
        </pc:picChg>
        <pc:picChg chg="mod">
          <ac:chgData name="Thøger Dith Dige" userId="a0b34298-82cb-4551-9d93-7c11ebc84b40" providerId="ADAL" clId="{025C7B6C-5EC8-4CE8-97B8-54BCEB166943}" dt="2025-03-27T15:24:56.068" v="10" actId="14100"/>
          <ac:picMkLst>
            <pc:docMk/>
            <pc:sldMk cId="244958134" sldId="258"/>
            <ac:picMk id="7" creationId="{00000000-0000-0000-0000-000000000000}"/>
          </ac:picMkLst>
        </pc:picChg>
      </pc:sldChg>
      <pc:sldChg chg="addSp delSp modSp mod ord">
        <pc:chgData name="Thøger Dith Dige" userId="a0b34298-82cb-4551-9d93-7c11ebc84b40" providerId="ADAL" clId="{025C7B6C-5EC8-4CE8-97B8-54BCEB166943}" dt="2025-03-27T16:26:37.305" v="1589"/>
        <pc:sldMkLst>
          <pc:docMk/>
          <pc:sldMk cId="1009817644" sldId="259"/>
        </pc:sldMkLst>
        <pc:spChg chg="mod">
          <ac:chgData name="Thøger Dith Dige" userId="a0b34298-82cb-4551-9d93-7c11ebc84b40" providerId="ADAL" clId="{025C7B6C-5EC8-4CE8-97B8-54BCEB166943}" dt="2025-03-27T15:26:26.189" v="35" actId="20577"/>
          <ac:spMkLst>
            <pc:docMk/>
            <pc:sldMk cId="1009817644" sldId="259"/>
            <ac:spMk id="2" creationId="{00000000-0000-0000-0000-000000000000}"/>
          </ac:spMkLst>
        </pc:spChg>
        <pc:spChg chg="del">
          <ac:chgData name="Thøger Dith Dige" userId="a0b34298-82cb-4551-9d93-7c11ebc84b40" providerId="ADAL" clId="{025C7B6C-5EC8-4CE8-97B8-54BCEB166943}" dt="2025-03-27T15:25:30.951" v="15" actId="22"/>
          <ac:spMkLst>
            <pc:docMk/>
            <pc:sldMk cId="1009817644" sldId="259"/>
            <ac:spMk id="3" creationId="{00000000-0000-0000-0000-000000000000}"/>
          </ac:spMkLst>
        </pc:spChg>
        <pc:picChg chg="mod">
          <ac:chgData name="Thøger Dith Dige" userId="a0b34298-82cb-4551-9d93-7c11ebc84b40" providerId="ADAL" clId="{025C7B6C-5EC8-4CE8-97B8-54BCEB166943}" dt="2025-03-27T15:26:03.279" v="22" actId="14100"/>
          <ac:picMkLst>
            <pc:docMk/>
            <pc:sldMk cId="1009817644" sldId="259"/>
            <ac:picMk id="4" creationId="{00000000-0000-0000-0000-000000000000}"/>
          </ac:picMkLst>
        </pc:picChg>
        <pc:picChg chg="add mod ord">
          <ac:chgData name="Thøger Dith Dige" userId="a0b34298-82cb-4551-9d93-7c11ebc84b40" providerId="ADAL" clId="{025C7B6C-5EC8-4CE8-97B8-54BCEB166943}" dt="2025-03-27T15:26:06.277" v="23" actId="14100"/>
          <ac:picMkLst>
            <pc:docMk/>
            <pc:sldMk cId="1009817644" sldId="259"/>
            <ac:picMk id="6" creationId="{82D132FA-B375-91AA-BCB4-E1B952EA9A86}"/>
          </ac:picMkLst>
        </pc:picChg>
      </pc:sldChg>
      <pc:sldChg chg="addSp delSp modSp mod modClrScheme chgLayout">
        <pc:chgData name="Thøger Dith Dige" userId="a0b34298-82cb-4551-9d93-7c11ebc84b40" providerId="ADAL" clId="{025C7B6C-5EC8-4CE8-97B8-54BCEB166943}" dt="2025-03-27T16:30:16.235" v="1598" actId="26606"/>
        <pc:sldMkLst>
          <pc:docMk/>
          <pc:sldMk cId="3499805854" sldId="260"/>
        </pc:sldMkLst>
        <pc:spChg chg="del">
          <ac:chgData name="Thøger Dith Dige" userId="a0b34298-82cb-4551-9d93-7c11ebc84b40" providerId="ADAL" clId="{025C7B6C-5EC8-4CE8-97B8-54BCEB166943}" dt="2025-03-27T16:27:28.214" v="1590" actId="700"/>
          <ac:spMkLst>
            <pc:docMk/>
            <pc:sldMk cId="3499805854" sldId="260"/>
            <ac:spMk id="2" creationId="{00000000-0000-0000-0000-000000000000}"/>
          </ac:spMkLst>
        </pc:spChg>
        <pc:spChg chg="del">
          <ac:chgData name="Thøger Dith Dige" userId="a0b34298-82cb-4551-9d93-7c11ebc84b40" providerId="ADAL" clId="{025C7B6C-5EC8-4CE8-97B8-54BCEB166943}" dt="2025-03-27T16:27:28.214" v="1590" actId="700"/>
          <ac:spMkLst>
            <pc:docMk/>
            <pc:sldMk cId="3499805854" sldId="260"/>
            <ac:spMk id="3" creationId="{00000000-0000-0000-0000-000000000000}"/>
          </ac:spMkLst>
        </pc:spChg>
        <pc:picChg chg="del mod">
          <ac:chgData name="Thøger Dith Dige" userId="a0b34298-82cb-4551-9d93-7c11ebc84b40" providerId="ADAL" clId="{025C7B6C-5EC8-4CE8-97B8-54BCEB166943}" dt="2025-03-27T16:30:13.049" v="1596" actId="478"/>
          <ac:picMkLst>
            <pc:docMk/>
            <pc:sldMk cId="3499805854" sldId="260"/>
            <ac:picMk id="4" creationId="{00000000-0000-0000-0000-000000000000}"/>
          </ac:picMkLst>
        </pc:picChg>
        <pc:picChg chg="add mod">
          <ac:chgData name="Thøger Dith Dige" userId="a0b34298-82cb-4551-9d93-7c11ebc84b40" providerId="ADAL" clId="{025C7B6C-5EC8-4CE8-97B8-54BCEB166943}" dt="2025-03-27T16:30:16.235" v="1598" actId="26606"/>
          <ac:picMkLst>
            <pc:docMk/>
            <pc:sldMk cId="3499805854" sldId="260"/>
            <ac:picMk id="6" creationId="{1B5CF60F-691B-28B0-B6FF-A7D44662D04A}"/>
          </ac:picMkLst>
        </pc:picChg>
      </pc:sldChg>
      <pc:sldChg chg="addSp delSp modSp mod modClrScheme chgLayout">
        <pc:chgData name="Thøger Dith Dige" userId="a0b34298-82cb-4551-9d93-7c11ebc84b40" providerId="ADAL" clId="{025C7B6C-5EC8-4CE8-97B8-54BCEB166943}" dt="2025-03-27T16:38:39.138" v="1706" actId="404"/>
        <pc:sldMkLst>
          <pc:docMk/>
          <pc:sldMk cId="3199135503" sldId="261"/>
        </pc:sldMkLst>
        <pc:spChg chg="mod ord">
          <ac:chgData name="Thøger Dith Dige" userId="a0b34298-82cb-4551-9d93-7c11ebc84b40" providerId="ADAL" clId="{025C7B6C-5EC8-4CE8-97B8-54BCEB166943}" dt="2025-03-27T16:38:39.138" v="1706" actId="404"/>
          <ac:spMkLst>
            <pc:docMk/>
            <pc:sldMk cId="3199135503" sldId="261"/>
            <ac:spMk id="2" creationId="{00000000-0000-0000-0000-000000000000}"/>
          </ac:spMkLst>
        </pc:spChg>
        <pc:spChg chg="del">
          <ac:chgData name="Thøger Dith Dige" userId="a0b34298-82cb-4551-9d93-7c11ebc84b40" providerId="ADAL" clId="{025C7B6C-5EC8-4CE8-97B8-54BCEB166943}" dt="2025-03-27T16:33:06.083" v="1631" actId="700"/>
          <ac:spMkLst>
            <pc:docMk/>
            <pc:sldMk cId="3199135503" sldId="261"/>
            <ac:spMk id="3" creationId="{00000000-0000-0000-0000-000000000000}"/>
          </ac:spMkLst>
        </pc:spChg>
        <pc:picChg chg="mod ord">
          <ac:chgData name="Thøger Dith Dige" userId="a0b34298-82cb-4551-9d93-7c11ebc84b40" providerId="ADAL" clId="{025C7B6C-5EC8-4CE8-97B8-54BCEB166943}" dt="2025-03-27T16:37:30.930" v="1662" actId="1076"/>
          <ac:picMkLst>
            <pc:docMk/>
            <pc:sldMk cId="3199135503" sldId="261"/>
            <ac:picMk id="4" creationId="{00000000-0000-0000-0000-000000000000}"/>
          </ac:picMkLst>
        </pc:picChg>
        <pc:picChg chg="add del mod ord">
          <ac:chgData name="Thøger Dith Dige" userId="a0b34298-82cb-4551-9d93-7c11ebc84b40" providerId="ADAL" clId="{025C7B6C-5EC8-4CE8-97B8-54BCEB166943}" dt="2025-03-27T16:36:38.487" v="1656" actId="478"/>
          <ac:picMkLst>
            <pc:docMk/>
            <pc:sldMk cId="3199135503" sldId="261"/>
            <ac:picMk id="6" creationId="{E750781E-4FE8-6B13-7C1C-758BFA658783}"/>
          </ac:picMkLst>
        </pc:picChg>
        <pc:picChg chg="add mod">
          <ac:chgData name="Thøger Dith Dige" userId="a0b34298-82cb-4551-9d93-7c11ebc84b40" providerId="ADAL" clId="{025C7B6C-5EC8-4CE8-97B8-54BCEB166943}" dt="2025-03-27T16:37:34.787" v="1663" actId="14100"/>
          <ac:picMkLst>
            <pc:docMk/>
            <pc:sldMk cId="3199135503" sldId="261"/>
            <ac:picMk id="8" creationId="{787BC4DF-8DA7-D777-0C6A-59D8D0CDB5FA}"/>
          </ac:picMkLst>
        </pc:picChg>
        <pc:picChg chg="add mod">
          <ac:chgData name="Thøger Dith Dige" userId="a0b34298-82cb-4551-9d93-7c11ebc84b40" providerId="ADAL" clId="{025C7B6C-5EC8-4CE8-97B8-54BCEB166943}" dt="2025-03-27T16:37:42.448" v="1665" actId="1076"/>
          <ac:picMkLst>
            <pc:docMk/>
            <pc:sldMk cId="3199135503" sldId="261"/>
            <ac:picMk id="10" creationId="{0625509E-B82F-EF8B-34E1-3FF9924A9915}"/>
          </ac:picMkLst>
        </pc:picChg>
      </pc:sldChg>
      <pc:sldChg chg="addSp delSp modSp mod modClrScheme chgLayout">
        <pc:chgData name="Thøger Dith Dige" userId="a0b34298-82cb-4551-9d93-7c11ebc84b40" providerId="ADAL" clId="{025C7B6C-5EC8-4CE8-97B8-54BCEB166943}" dt="2025-03-27T16:31:46.348" v="1606" actId="14100"/>
        <pc:sldMkLst>
          <pc:docMk/>
          <pc:sldMk cId="133509733" sldId="262"/>
        </pc:sldMkLst>
        <pc:spChg chg="del">
          <ac:chgData name="Thøger Dith Dige" userId="a0b34298-82cb-4551-9d93-7c11ebc84b40" providerId="ADAL" clId="{025C7B6C-5EC8-4CE8-97B8-54BCEB166943}" dt="2025-03-27T16:28:13.578" v="1592" actId="700"/>
          <ac:spMkLst>
            <pc:docMk/>
            <pc:sldMk cId="133509733" sldId="262"/>
            <ac:spMk id="2" creationId="{00000000-0000-0000-0000-000000000000}"/>
          </ac:spMkLst>
        </pc:spChg>
        <pc:spChg chg="del">
          <ac:chgData name="Thøger Dith Dige" userId="a0b34298-82cb-4551-9d93-7c11ebc84b40" providerId="ADAL" clId="{025C7B6C-5EC8-4CE8-97B8-54BCEB166943}" dt="2025-03-27T16:28:13.578" v="1592" actId="700"/>
          <ac:spMkLst>
            <pc:docMk/>
            <pc:sldMk cId="133509733" sldId="262"/>
            <ac:spMk id="3" creationId="{00000000-0000-0000-0000-000000000000}"/>
          </ac:spMkLst>
        </pc:spChg>
        <pc:picChg chg="del mod">
          <ac:chgData name="Thøger Dith Dige" userId="a0b34298-82cb-4551-9d93-7c11ebc84b40" providerId="ADAL" clId="{025C7B6C-5EC8-4CE8-97B8-54BCEB166943}" dt="2025-03-27T16:30:52.705" v="1599" actId="478"/>
          <ac:picMkLst>
            <pc:docMk/>
            <pc:sldMk cId="133509733" sldId="262"/>
            <ac:picMk id="4" creationId="{00000000-0000-0000-0000-000000000000}"/>
          </ac:picMkLst>
        </pc:picChg>
        <pc:picChg chg="add mod">
          <ac:chgData name="Thøger Dith Dige" userId="a0b34298-82cb-4551-9d93-7c11ebc84b40" providerId="ADAL" clId="{025C7B6C-5EC8-4CE8-97B8-54BCEB166943}" dt="2025-03-27T16:31:40.080" v="1605" actId="14100"/>
          <ac:picMkLst>
            <pc:docMk/>
            <pc:sldMk cId="133509733" sldId="262"/>
            <ac:picMk id="6" creationId="{D400108F-CB20-D0D3-2127-7E1F811505A9}"/>
          </ac:picMkLst>
        </pc:picChg>
        <pc:picChg chg="add mod">
          <ac:chgData name="Thøger Dith Dige" userId="a0b34298-82cb-4551-9d93-7c11ebc84b40" providerId="ADAL" clId="{025C7B6C-5EC8-4CE8-97B8-54BCEB166943}" dt="2025-03-27T16:31:46.348" v="1606" actId="14100"/>
          <ac:picMkLst>
            <pc:docMk/>
            <pc:sldMk cId="133509733" sldId="262"/>
            <ac:picMk id="8" creationId="{E7EA6BB8-E60F-9FCA-3573-22808233551C}"/>
          </ac:picMkLst>
        </pc:picChg>
      </pc:sldChg>
      <pc:sldChg chg="modSp mod">
        <pc:chgData name="Thøger Dith Dige" userId="a0b34298-82cb-4551-9d93-7c11ebc84b40" providerId="ADAL" clId="{025C7B6C-5EC8-4CE8-97B8-54BCEB166943}" dt="2025-03-27T15:29:19.250" v="138" actId="20577"/>
        <pc:sldMkLst>
          <pc:docMk/>
          <pc:sldMk cId="1550712543" sldId="263"/>
        </pc:sldMkLst>
        <pc:spChg chg="mod">
          <ac:chgData name="Thøger Dith Dige" userId="a0b34298-82cb-4551-9d93-7c11ebc84b40" providerId="ADAL" clId="{025C7B6C-5EC8-4CE8-97B8-54BCEB166943}" dt="2025-03-27T15:29:19.250" v="138" actId="20577"/>
          <ac:spMkLst>
            <pc:docMk/>
            <pc:sldMk cId="1550712543" sldId="263"/>
            <ac:spMk id="3" creationId="{00000000-0000-0000-0000-000000000000}"/>
          </ac:spMkLst>
        </pc:spChg>
      </pc:sldChg>
      <pc:sldChg chg="addSp delSp modSp new mod modClrScheme chgLayout">
        <pc:chgData name="Thøger Dith Dige" userId="a0b34298-82cb-4551-9d93-7c11ebc84b40" providerId="ADAL" clId="{025C7B6C-5EC8-4CE8-97B8-54BCEB166943}" dt="2025-03-27T15:39:32.524" v="751" actId="20577"/>
        <pc:sldMkLst>
          <pc:docMk/>
          <pc:sldMk cId="3717987244" sldId="264"/>
        </pc:sldMkLst>
        <pc:spChg chg="del mod ord">
          <ac:chgData name="Thøger Dith Dige" userId="a0b34298-82cb-4551-9d93-7c11ebc84b40" providerId="ADAL" clId="{025C7B6C-5EC8-4CE8-97B8-54BCEB166943}" dt="2025-03-27T15:30:27.579" v="140" actId="700"/>
          <ac:spMkLst>
            <pc:docMk/>
            <pc:sldMk cId="3717987244" sldId="264"/>
            <ac:spMk id="2" creationId="{0C4539BF-5AD4-A127-61F7-9E9914A27EB9}"/>
          </ac:spMkLst>
        </pc:spChg>
        <pc:spChg chg="del mod ord">
          <ac:chgData name="Thøger Dith Dige" userId="a0b34298-82cb-4551-9d93-7c11ebc84b40" providerId="ADAL" clId="{025C7B6C-5EC8-4CE8-97B8-54BCEB166943}" dt="2025-03-27T15:30:27.579" v="140" actId="700"/>
          <ac:spMkLst>
            <pc:docMk/>
            <pc:sldMk cId="3717987244" sldId="264"/>
            <ac:spMk id="3" creationId="{8A73E82C-90E3-85C6-46D4-2B8C809270A5}"/>
          </ac:spMkLst>
        </pc:spChg>
        <pc:spChg chg="add mod ord">
          <ac:chgData name="Thøger Dith Dige" userId="a0b34298-82cb-4551-9d93-7c11ebc84b40" providerId="ADAL" clId="{025C7B6C-5EC8-4CE8-97B8-54BCEB166943}" dt="2025-03-27T15:32:08.774" v="244" actId="14100"/>
          <ac:spMkLst>
            <pc:docMk/>
            <pc:sldMk cId="3717987244" sldId="264"/>
            <ac:spMk id="4" creationId="{33341FFE-5660-9F77-8B4F-8C5AF6CEF7D3}"/>
          </ac:spMkLst>
        </pc:spChg>
        <pc:spChg chg="add del mod ord">
          <ac:chgData name="Thøger Dith Dige" userId="a0b34298-82cb-4551-9d93-7c11ebc84b40" providerId="ADAL" clId="{025C7B6C-5EC8-4CE8-97B8-54BCEB166943}" dt="2025-03-27T15:30:29.215" v="141" actId="22"/>
          <ac:spMkLst>
            <pc:docMk/>
            <pc:sldMk cId="3717987244" sldId="264"/>
            <ac:spMk id="5" creationId="{7732ECDF-E67C-C832-6DD4-3BCB55CBE971}"/>
          </ac:spMkLst>
        </pc:spChg>
        <pc:spChg chg="add mod ord">
          <ac:chgData name="Thøger Dith Dige" userId="a0b34298-82cb-4551-9d93-7c11ebc84b40" providerId="ADAL" clId="{025C7B6C-5EC8-4CE8-97B8-54BCEB166943}" dt="2025-03-27T15:39:32.524" v="751" actId="20577"/>
          <ac:spMkLst>
            <pc:docMk/>
            <pc:sldMk cId="3717987244" sldId="264"/>
            <ac:spMk id="6" creationId="{CFF194DF-E639-49BA-B4F6-E80B3170DDED}"/>
          </ac:spMkLst>
        </pc:spChg>
        <pc:picChg chg="add mod ord">
          <ac:chgData name="Thøger Dith Dige" userId="a0b34298-82cb-4551-9d93-7c11ebc84b40" providerId="ADAL" clId="{025C7B6C-5EC8-4CE8-97B8-54BCEB166943}" dt="2025-03-27T15:30:42.640" v="144" actId="1076"/>
          <ac:picMkLst>
            <pc:docMk/>
            <pc:sldMk cId="3717987244" sldId="264"/>
            <ac:picMk id="8" creationId="{A684ACC7-00E2-1D7D-59F4-BF9EECD09EE6}"/>
          </ac:picMkLst>
        </pc:picChg>
      </pc:sldChg>
      <pc:sldChg chg="addSp delSp modSp new mod modClrScheme chgLayout">
        <pc:chgData name="Thøger Dith Dige" userId="a0b34298-82cb-4551-9d93-7c11ebc84b40" providerId="ADAL" clId="{025C7B6C-5EC8-4CE8-97B8-54BCEB166943}" dt="2025-03-27T15:48:26.595" v="818" actId="20577"/>
        <pc:sldMkLst>
          <pc:docMk/>
          <pc:sldMk cId="3168218202" sldId="265"/>
        </pc:sldMkLst>
        <pc:spChg chg="del mod ord">
          <ac:chgData name="Thøger Dith Dige" userId="a0b34298-82cb-4551-9d93-7c11ebc84b40" providerId="ADAL" clId="{025C7B6C-5EC8-4CE8-97B8-54BCEB166943}" dt="2025-03-27T15:42:28.436" v="753" actId="700"/>
          <ac:spMkLst>
            <pc:docMk/>
            <pc:sldMk cId="3168218202" sldId="265"/>
            <ac:spMk id="2" creationId="{A2113AC4-65B8-4D74-F917-05C5DC7A5DB6}"/>
          </ac:spMkLst>
        </pc:spChg>
        <pc:spChg chg="del">
          <ac:chgData name="Thøger Dith Dige" userId="a0b34298-82cb-4551-9d93-7c11ebc84b40" providerId="ADAL" clId="{025C7B6C-5EC8-4CE8-97B8-54BCEB166943}" dt="2025-03-27T15:42:28.436" v="753" actId="700"/>
          <ac:spMkLst>
            <pc:docMk/>
            <pc:sldMk cId="3168218202" sldId="265"/>
            <ac:spMk id="3" creationId="{EEED73BD-5ACE-61F9-41A4-AC2F91AE98F5}"/>
          </ac:spMkLst>
        </pc:spChg>
        <pc:spChg chg="del">
          <ac:chgData name="Thøger Dith Dige" userId="a0b34298-82cb-4551-9d93-7c11ebc84b40" providerId="ADAL" clId="{025C7B6C-5EC8-4CE8-97B8-54BCEB166943}" dt="2025-03-27T15:42:28.436" v="753" actId="700"/>
          <ac:spMkLst>
            <pc:docMk/>
            <pc:sldMk cId="3168218202" sldId="265"/>
            <ac:spMk id="4" creationId="{5341A3C0-4DC3-93C6-F439-B1D950E0C870}"/>
          </ac:spMkLst>
        </pc:spChg>
        <pc:spChg chg="add mod ord">
          <ac:chgData name="Thøger Dith Dige" userId="a0b34298-82cb-4551-9d93-7c11ebc84b40" providerId="ADAL" clId="{025C7B6C-5EC8-4CE8-97B8-54BCEB166943}" dt="2025-03-27T15:48:26.595" v="818" actId="20577"/>
          <ac:spMkLst>
            <pc:docMk/>
            <pc:sldMk cId="3168218202" sldId="265"/>
            <ac:spMk id="5" creationId="{3F303B5E-34FA-06AE-EA1F-8C931D6964AC}"/>
          </ac:spMkLst>
        </pc:spChg>
        <pc:picChg chg="add mod ord">
          <ac:chgData name="Thøger Dith Dige" userId="a0b34298-82cb-4551-9d93-7c11ebc84b40" providerId="ADAL" clId="{025C7B6C-5EC8-4CE8-97B8-54BCEB166943}" dt="2025-03-27T15:46:30.623" v="799" actId="167"/>
          <ac:picMkLst>
            <pc:docMk/>
            <pc:sldMk cId="3168218202" sldId="265"/>
            <ac:picMk id="7" creationId="{47882A18-419D-0AA4-ED76-4173F3548D10}"/>
          </ac:picMkLst>
        </pc:picChg>
        <pc:picChg chg="add mod">
          <ac:chgData name="Thøger Dith Dige" userId="a0b34298-82cb-4551-9d93-7c11ebc84b40" providerId="ADAL" clId="{025C7B6C-5EC8-4CE8-97B8-54BCEB166943}" dt="2025-03-27T15:46:45.293" v="800" actId="1076"/>
          <ac:picMkLst>
            <pc:docMk/>
            <pc:sldMk cId="3168218202" sldId="265"/>
            <ac:picMk id="9" creationId="{BD8AC54E-5F7E-8E4F-6216-0D0C277C76B6}"/>
          </ac:picMkLst>
        </pc:picChg>
        <pc:picChg chg="add mod">
          <ac:chgData name="Thøger Dith Dige" userId="a0b34298-82cb-4551-9d93-7c11ebc84b40" providerId="ADAL" clId="{025C7B6C-5EC8-4CE8-97B8-54BCEB166943}" dt="2025-03-27T15:46:10.074" v="796" actId="1076"/>
          <ac:picMkLst>
            <pc:docMk/>
            <pc:sldMk cId="3168218202" sldId="265"/>
            <ac:picMk id="11" creationId="{C01B822E-88C2-997A-D63B-1A1D87ABCA98}"/>
          </ac:picMkLst>
        </pc:picChg>
        <pc:picChg chg="add mod">
          <ac:chgData name="Thøger Dith Dige" userId="a0b34298-82cb-4551-9d93-7c11ebc84b40" providerId="ADAL" clId="{025C7B6C-5EC8-4CE8-97B8-54BCEB166943}" dt="2025-03-27T15:47:02.565" v="802" actId="14100"/>
          <ac:picMkLst>
            <pc:docMk/>
            <pc:sldMk cId="3168218202" sldId="265"/>
            <ac:picMk id="13" creationId="{204E656B-F862-5A32-A06C-B4F6ED112F2A}"/>
          </ac:picMkLst>
        </pc:picChg>
      </pc:sldChg>
      <pc:sldChg chg="addSp delSp modSp new mod">
        <pc:chgData name="Thøger Dith Dige" userId="a0b34298-82cb-4551-9d93-7c11ebc84b40" providerId="ADAL" clId="{025C7B6C-5EC8-4CE8-97B8-54BCEB166943}" dt="2025-03-27T16:09:24.562" v="1388" actId="1076"/>
        <pc:sldMkLst>
          <pc:docMk/>
          <pc:sldMk cId="4191947461" sldId="266"/>
        </pc:sldMkLst>
        <pc:spChg chg="mod">
          <ac:chgData name="Thøger Dith Dige" userId="a0b34298-82cb-4551-9d93-7c11ebc84b40" providerId="ADAL" clId="{025C7B6C-5EC8-4CE8-97B8-54BCEB166943}" dt="2025-03-27T15:57:32.160" v="875" actId="14100"/>
          <ac:spMkLst>
            <pc:docMk/>
            <pc:sldMk cId="4191947461" sldId="266"/>
            <ac:spMk id="2" creationId="{3FB6ECC9-DECB-DDAD-2353-BA0E3D53FC41}"/>
          </ac:spMkLst>
        </pc:spChg>
        <pc:spChg chg="del">
          <ac:chgData name="Thøger Dith Dige" userId="a0b34298-82cb-4551-9d93-7c11ebc84b40" providerId="ADAL" clId="{025C7B6C-5EC8-4CE8-97B8-54BCEB166943}" dt="2025-03-27T15:56:38.873" v="850" actId="22"/>
          <ac:spMkLst>
            <pc:docMk/>
            <pc:sldMk cId="4191947461" sldId="266"/>
            <ac:spMk id="3" creationId="{BC467A00-AE3C-0D79-CF3D-DCF1204ED53D}"/>
          </ac:spMkLst>
        </pc:spChg>
        <pc:spChg chg="mod">
          <ac:chgData name="Thøger Dith Dige" userId="a0b34298-82cb-4551-9d93-7c11ebc84b40" providerId="ADAL" clId="{025C7B6C-5EC8-4CE8-97B8-54BCEB166943}" dt="2025-03-27T16:05:17.508" v="1344" actId="14100"/>
          <ac:spMkLst>
            <pc:docMk/>
            <pc:sldMk cId="4191947461" sldId="266"/>
            <ac:spMk id="4" creationId="{E297A600-0A96-4306-4CAF-BE89D19077FC}"/>
          </ac:spMkLst>
        </pc:spChg>
        <pc:picChg chg="add mod ord">
          <ac:chgData name="Thøger Dith Dige" userId="a0b34298-82cb-4551-9d93-7c11ebc84b40" providerId="ADAL" clId="{025C7B6C-5EC8-4CE8-97B8-54BCEB166943}" dt="2025-03-27T16:05:09.184" v="1343" actId="1076"/>
          <ac:picMkLst>
            <pc:docMk/>
            <pc:sldMk cId="4191947461" sldId="266"/>
            <ac:picMk id="8" creationId="{56B54580-8446-87DC-D69D-B731DEC84758}"/>
          </ac:picMkLst>
        </pc:picChg>
        <pc:picChg chg="add mod">
          <ac:chgData name="Thøger Dith Dige" userId="a0b34298-82cb-4551-9d93-7c11ebc84b40" providerId="ADAL" clId="{025C7B6C-5EC8-4CE8-97B8-54BCEB166943}" dt="2025-03-27T16:09:24.562" v="1388" actId="1076"/>
          <ac:picMkLst>
            <pc:docMk/>
            <pc:sldMk cId="4191947461" sldId="266"/>
            <ac:picMk id="10" creationId="{83E92339-7D23-05A7-0543-5C8B93CFA99B}"/>
          </ac:picMkLst>
        </pc:picChg>
        <pc:picChg chg="add del mod">
          <ac:chgData name="Thøger Dith Dige" userId="a0b34298-82cb-4551-9d93-7c11ebc84b40" providerId="ADAL" clId="{025C7B6C-5EC8-4CE8-97B8-54BCEB166943}" dt="2025-03-27T16:09:05.043" v="1386" actId="21"/>
          <ac:picMkLst>
            <pc:docMk/>
            <pc:sldMk cId="4191947461" sldId="266"/>
            <ac:picMk id="12" creationId="{7CADE638-6956-14C0-A8C1-C2D607F3681A}"/>
          </ac:picMkLst>
        </pc:picChg>
      </pc:sldChg>
      <pc:sldChg chg="addSp delSp modSp new mod">
        <pc:chgData name="Thøger Dith Dige" userId="a0b34298-82cb-4551-9d93-7c11ebc84b40" providerId="ADAL" clId="{025C7B6C-5EC8-4CE8-97B8-54BCEB166943}" dt="2025-03-27T16:10:35.198" v="1399" actId="14100"/>
        <pc:sldMkLst>
          <pc:docMk/>
          <pc:sldMk cId="2115774256" sldId="267"/>
        </pc:sldMkLst>
        <pc:spChg chg="mod">
          <ac:chgData name="Thøger Dith Dige" userId="a0b34298-82cb-4551-9d93-7c11ebc84b40" providerId="ADAL" clId="{025C7B6C-5EC8-4CE8-97B8-54BCEB166943}" dt="2025-03-27T16:08:25.015" v="1377" actId="20577"/>
          <ac:spMkLst>
            <pc:docMk/>
            <pc:sldMk cId="2115774256" sldId="267"/>
            <ac:spMk id="2" creationId="{6534AE0B-EB5C-50DB-F456-45740CD30DEF}"/>
          </ac:spMkLst>
        </pc:spChg>
        <pc:spChg chg="del">
          <ac:chgData name="Thøger Dith Dige" userId="a0b34298-82cb-4551-9d93-7c11ebc84b40" providerId="ADAL" clId="{025C7B6C-5EC8-4CE8-97B8-54BCEB166943}" dt="2025-03-27T16:08:38.007" v="1382" actId="22"/>
          <ac:spMkLst>
            <pc:docMk/>
            <pc:sldMk cId="2115774256" sldId="267"/>
            <ac:spMk id="3" creationId="{6455C2B1-E1E0-E797-BF82-01B3E8E6FF98}"/>
          </ac:spMkLst>
        </pc:spChg>
        <pc:spChg chg="mod">
          <ac:chgData name="Thøger Dith Dige" userId="a0b34298-82cb-4551-9d93-7c11ebc84b40" providerId="ADAL" clId="{025C7B6C-5EC8-4CE8-97B8-54BCEB166943}" dt="2025-03-27T16:09:42.722" v="1391" actId="14100"/>
          <ac:spMkLst>
            <pc:docMk/>
            <pc:sldMk cId="2115774256" sldId="267"/>
            <ac:spMk id="4" creationId="{1DCEE046-545C-60E8-A2A2-EDD444F34080}"/>
          </ac:spMkLst>
        </pc:spChg>
        <pc:picChg chg="add mod ord">
          <ac:chgData name="Thøger Dith Dige" userId="a0b34298-82cb-4551-9d93-7c11ebc84b40" providerId="ADAL" clId="{025C7B6C-5EC8-4CE8-97B8-54BCEB166943}" dt="2025-03-27T16:10:35.198" v="1399" actId="14100"/>
          <ac:picMkLst>
            <pc:docMk/>
            <pc:sldMk cId="2115774256" sldId="267"/>
            <ac:picMk id="6" creationId="{6A990417-C35E-657E-C429-EFF4695A6E96}"/>
          </ac:picMkLst>
        </pc:picChg>
        <pc:picChg chg="add mod">
          <ac:chgData name="Thøger Dith Dige" userId="a0b34298-82cb-4551-9d93-7c11ebc84b40" providerId="ADAL" clId="{025C7B6C-5EC8-4CE8-97B8-54BCEB166943}" dt="2025-03-27T16:10:28.906" v="1398" actId="14100"/>
          <ac:picMkLst>
            <pc:docMk/>
            <pc:sldMk cId="2115774256" sldId="267"/>
            <ac:picMk id="12" creationId="{7CADE638-6956-14C0-A8C1-C2D607F3681A}"/>
          </ac:picMkLst>
        </pc:picChg>
      </pc:sldChg>
      <pc:sldChg chg="addSp delSp modSp new mod modClrScheme chgLayout">
        <pc:chgData name="Thøger Dith Dige" userId="a0b34298-82cb-4551-9d93-7c11ebc84b40" providerId="ADAL" clId="{025C7B6C-5EC8-4CE8-97B8-54BCEB166943}" dt="2025-03-27T16:17:59.463" v="1485" actId="403"/>
        <pc:sldMkLst>
          <pc:docMk/>
          <pc:sldMk cId="929995970" sldId="268"/>
        </pc:sldMkLst>
        <pc:spChg chg="del mod ord">
          <ac:chgData name="Thøger Dith Dige" userId="a0b34298-82cb-4551-9d93-7c11ebc84b40" providerId="ADAL" clId="{025C7B6C-5EC8-4CE8-97B8-54BCEB166943}" dt="2025-03-27T16:11:38.906" v="1401" actId="700"/>
          <ac:spMkLst>
            <pc:docMk/>
            <pc:sldMk cId="929995970" sldId="268"/>
            <ac:spMk id="2" creationId="{6D7C872D-1E0A-EB88-0657-FE1FFE73F8CC}"/>
          </ac:spMkLst>
        </pc:spChg>
        <pc:spChg chg="del">
          <ac:chgData name="Thøger Dith Dige" userId="a0b34298-82cb-4551-9d93-7c11ebc84b40" providerId="ADAL" clId="{025C7B6C-5EC8-4CE8-97B8-54BCEB166943}" dt="2025-03-27T16:11:38.906" v="1401" actId="700"/>
          <ac:spMkLst>
            <pc:docMk/>
            <pc:sldMk cId="929995970" sldId="268"/>
            <ac:spMk id="3" creationId="{EA2E60C9-0B5E-1C37-AD7F-D69D86C87C55}"/>
          </ac:spMkLst>
        </pc:spChg>
        <pc:spChg chg="del">
          <ac:chgData name="Thøger Dith Dige" userId="a0b34298-82cb-4551-9d93-7c11ebc84b40" providerId="ADAL" clId="{025C7B6C-5EC8-4CE8-97B8-54BCEB166943}" dt="2025-03-27T16:11:38.906" v="1401" actId="700"/>
          <ac:spMkLst>
            <pc:docMk/>
            <pc:sldMk cId="929995970" sldId="268"/>
            <ac:spMk id="4" creationId="{35254210-CD1C-742D-51D6-54841BDC2C3C}"/>
          </ac:spMkLst>
        </pc:spChg>
        <pc:spChg chg="add mod ord">
          <ac:chgData name="Thøger Dith Dige" userId="a0b34298-82cb-4551-9d93-7c11ebc84b40" providerId="ADAL" clId="{025C7B6C-5EC8-4CE8-97B8-54BCEB166943}" dt="2025-03-27T16:17:59.463" v="1485" actId="403"/>
          <ac:spMkLst>
            <pc:docMk/>
            <pc:sldMk cId="929995970" sldId="268"/>
            <ac:spMk id="5" creationId="{12E67D29-7DEF-2B67-DDCA-BE274AB84EEC}"/>
          </ac:spMkLst>
        </pc:spChg>
        <pc:picChg chg="add mod">
          <ac:chgData name="Thøger Dith Dige" userId="a0b34298-82cb-4551-9d93-7c11ebc84b40" providerId="ADAL" clId="{025C7B6C-5EC8-4CE8-97B8-54BCEB166943}" dt="2025-03-27T16:12:05.327" v="1406" actId="1076"/>
          <ac:picMkLst>
            <pc:docMk/>
            <pc:sldMk cId="929995970" sldId="268"/>
            <ac:picMk id="7" creationId="{1664F131-97F0-6CB9-439C-CBF44F2B44C9}"/>
          </ac:picMkLst>
        </pc:picChg>
        <pc:picChg chg="add del mod">
          <ac:chgData name="Thøger Dith Dige" userId="a0b34298-82cb-4551-9d93-7c11ebc84b40" providerId="ADAL" clId="{025C7B6C-5EC8-4CE8-97B8-54BCEB166943}" dt="2025-03-27T16:15:21.328" v="1463" actId="478"/>
          <ac:picMkLst>
            <pc:docMk/>
            <pc:sldMk cId="929995970" sldId="268"/>
            <ac:picMk id="9" creationId="{05D60F63-25EE-782C-AEAB-6A6A8A6E0B0E}"/>
          </ac:picMkLst>
        </pc:picChg>
        <pc:picChg chg="add del mod">
          <ac:chgData name="Thøger Dith Dige" userId="a0b34298-82cb-4551-9d93-7c11ebc84b40" providerId="ADAL" clId="{025C7B6C-5EC8-4CE8-97B8-54BCEB166943}" dt="2025-03-27T16:15:19.444" v="1462" actId="478"/>
          <ac:picMkLst>
            <pc:docMk/>
            <pc:sldMk cId="929995970" sldId="268"/>
            <ac:picMk id="11" creationId="{DBB9DC13-1ABC-CAFD-260E-2E60BFD70787}"/>
          </ac:picMkLst>
        </pc:picChg>
        <pc:picChg chg="add mod">
          <ac:chgData name="Thøger Dith Dige" userId="a0b34298-82cb-4551-9d93-7c11ebc84b40" providerId="ADAL" clId="{025C7B6C-5EC8-4CE8-97B8-54BCEB166943}" dt="2025-03-27T16:17:22.421" v="1477" actId="14100"/>
          <ac:picMkLst>
            <pc:docMk/>
            <pc:sldMk cId="929995970" sldId="268"/>
            <ac:picMk id="13" creationId="{0A04C3A3-63F2-E850-F734-A3D81A2BD14E}"/>
          </ac:picMkLst>
        </pc:picChg>
        <pc:picChg chg="add mod">
          <ac:chgData name="Thøger Dith Dige" userId="a0b34298-82cb-4551-9d93-7c11ebc84b40" providerId="ADAL" clId="{025C7B6C-5EC8-4CE8-97B8-54BCEB166943}" dt="2025-03-27T16:17:10.154" v="1474" actId="1076"/>
          <ac:picMkLst>
            <pc:docMk/>
            <pc:sldMk cId="929995970" sldId="268"/>
            <ac:picMk id="15" creationId="{635FE999-4985-0411-C312-1358031FE9CD}"/>
          </ac:picMkLst>
        </pc:picChg>
        <pc:picChg chg="add mod">
          <ac:chgData name="Thøger Dith Dige" userId="a0b34298-82cb-4551-9d93-7c11ebc84b40" providerId="ADAL" clId="{025C7B6C-5EC8-4CE8-97B8-54BCEB166943}" dt="2025-03-27T16:17:38.266" v="1480" actId="14100"/>
          <ac:picMkLst>
            <pc:docMk/>
            <pc:sldMk cId="929995970" sldId="268"/>
            <ac:picMk id="17" creationId="{1D634938-07AE-06B8-4EC1-18FA8C687F18}"/>
          </ac:picMkLst>
        </pc:picChg>
      </pc:sldChg>
      <pc:sldChg chg="addSp modSp new mod">
        <pc:chgData name="Thøger Dith Dige" userId="a0b34298-82cb-4551-9d93-7c11ebc84b40" providerId="ADAL" clId="{025C7B6C-5EC8-4CE8-97B8-54BCEB166943}" dt="2025-03-27T16:21:15.454" v="1517" actId="14100"/>
        <pc:sldMkLst>
          <pc:docMk/>
          <pc:sldMk cId="4194149387" sldId="269"/>
        </pc:sldMkLst>
        <pc:spChg chg="mod">
          <ac:chgData name="Thøger Dith Dige" userId="a0b34298-82cb-4551-9d93-7c11ebc84b40" providerId="ADAL" clId="{025C7B6C-5EC8-4CE8-97B8-54BCEB166943}" dt="2025-03-27T16:20:32.298" v="1507" actId="20577"/>
          <ac:spMkLst>
            <pc:docMk/>
            <pc:sldMk cId="4194149387" sldId="269"/>
            <ac:spMk id="2" creationId="{DF25EDF8-62B8-E106-9A85-34355AE35B89}"/>
          </ac:spMkLst>
        </pc:spChg>
        <pc:picChg chg="add mod">
          <ac:chgData name="Thøger Dith Dige" userId="a0b34298-82cb-4551-9d93-7c11ebc84b40" providerId="ADAL" clId="{025C7B6C-5EC8-4CE8-97B8-54BCEB166943}" dt="2025-03-27T16:20:51.297" v="1512" actId="14100"/>
          <ac:picMkLst>
            <pc:docMk/>
            <pc:sldMk cId="4194149387" sldId="269"/>
            <ac:picMk id="4" creationId="{97BD1509-9172-0E00-2BA2-D1A88A64D386}"/>
          </ac:picMkLst>
        </pc:picChg>
        <pc:picChg chg="add mod">
          <ac:chgData name="Thøger Dith Dige" userId="a0b34298-82cb-4551-9d93-7c11ebc84b40" providerId="ADAL" clId="{025C7B6C-5EC8-4CE8-97B8-54BCEB166943}" dt="2025-03-27T16:20:58.235" v="1514" actId="14100"/>
          <ac:picMkLst>
            <pc:docMk/>
            <pc:sldMk cId="4194149387" sldId="269"/>
            <ac:picMk id="6" creationId="{ADBD39FA-19B8-E722-C9EF-7DCBF7ED6CDE}"/>
          </ac:picMkLst>
        </pc:picChg>
        <pc:picChg chg="add mod">
          <ac:chgData name="Thøger Dith Dige" userId="a0b34298-82cb-4551-9d93-7c11ebc84b40" providerId="ADAL" clId="{025C7B6C-5EC8-4CE8-97B8-54BCEB166943}" dt="2025-03-27T16:21:15.454" v="1517" actId="14100"/>
          <ac:picMkLst>
            <pc:docMk/>
            <pc:sldMk cId="4194149387" sldId="269"/>
            <ac:picMk id="8" creationId="{A30EBF2B-6C29-8871-D86D-E2D31AE4404A}"/>
          </ac:picMkLst>
        </pc:picChg>
      </pc:sldChg>
      <pc:sldChg chg="addSp modSp new mod">
        <pc:chgData name="Thøger Dith Dige" userId="a0b34298-82cb-4551-9d93-7c11ebc84b40" providerId="ADAL" clId="{025C7B6C-5EC8-4CE8-97B8-54BCEB166943}" dt="2025-03-27T16:24:40.309" v="1563" actId="14100"/>
        <pc:sldMkLst>
          <pc:docMk/>
          <pc:sldMk cId="3206387002" sldId="270"/>
        </pc:sldMkLst>
        <pc:spChg chg="mod">
          <ac:chgData name="Thøger Dith Dige" userId="a0b34298-82cb-4551-9d93-7c11ebc84b40" providerId="ADAL" clId="{025C7B6C-5EC8-4CE8-97B8-54BCEB166943}" dt="2025-03-27T16:24:31.682" v="1561" actId="14100"/>
          <ac:spMkLst>
            <pc:docMk/>
            <pc:sldMk cId="3206387002" sldId="270"/>
            <ac:spMk id="2" creationId="{D4ED5D50-1650-3557-1683-0EFE2D6B9597}"/>
          </ac:spMkLst>
        </pc:spChg>
        <pc:picChg chg="add mod">
          <ac:chgData name="Thøger Dith Dige" userId="a0b34298-82cb-4551-9d93-7c11ebc84b40" providerId="ADAL" clId="{025C7B6C-5EC8-4CE8-97B8-54BCEB166943}" dt="2025-03-27T16:24:40.309" v="1563" actId="14100"/>
          <ac:picMkLst>
            <pc:docMk/>
            <pc:sldMk cId="3206387002" sldId="270"/>
            <ac:picMk id="4" creationId="{ED3C46BF-6816-AD3E-FAED-F520E1325A60}"/>
          </ac:picMkLst>
        </pc:picChg>
        <pc:picChg chg="add mod">
          <ac:chgData name="Thøger Dith Dige" userId="a0b34298-82cb-4551-9d93-7c11ebc84b40" providerId="ADAL" clId="{025C7B6C-5EC8-4CE8-97B8-54BCEB166943}" dt="2025-03-27T16:24:35.711" v="1562" actId="14100"/>
          <ac:picMkLst>
            <pc:docMk/>
            <pc:sldMk cId="3206387002" sldId="270"/>
            <ac:picMk id="6" creationId="{89862012-2D95-7310-45CD-A863765DD41D}"/>
          </ac:picMkLst>
        </pc:picChg>
      </pc:sldChg>
      <pc:sldChg chg="addSp modSp new mod modClrScheme chgLayout">
        <pc:chgData name="Thøger Dith Dige" userId="a0b34298-82cb-4551-9d93-7c11ebc84b40" providerId="ADAL" clId="{025C7B6C-5EC8-4CE8-97B8-54BCEB166943}" dt="2025-03-27T16:43:22.021" v="1961" actId="14100"/>
        <pc:sldMkLst>
          <pc:docMk/>
          <pc:sldMk cId="2252513130" sldId="271"/>
        </pc:sldMkLst>
        <pc:spChg chg="mod ord">
          <ac:chgData name="Thøger Dith Dige" userId="a0b34298-82cb-4551-9d93-7c11ebc84b40" providerId="ADAL" clId="{025C7B6C-5EC8-4CE8-97B8-54BCEB166943}" dt="2025-03-27T16:40:43.207" v="1736" actId="27636"/>
          <ac:spMkLst>
            <pc:docMk/>
            <pc:sldMk cId="2252513130" sldId="271"/>
            <ac:spMk id="2" creationId="{F5F697AB-89B6-596A-4B0E-5018F7C0EFB3}"/>
          </ac:spMkLst>
        </pc:spChg>
        <pc:spChg chg="add mod ord">
          <ac:chgData name="Thøger Dith Dige" userId="a0b34298-82cb-4551-9d93-7c11ebc84b40" providerId="ADAL" clId="{025C7B6C-5EC8-4CE8-97B8-54BCEB166943}" dt="2025-03-27T16:40:22.306" v="1723" actId="700"/>
          <ac:spMkLst>
            <pc:docMk/>
            <pc:sldMk cId="2252513130" sldId="271"/>
            <ac:spMk id="5" creationId="{BF54F0C8-61EB-8FA6-8CE5-278E9C292523}"/>
          </ac:spMkLst>
        </pc:spChg>
        <pc:spChg chg="add mod ord">
          <ac:chgData name="Thøger Dith Dige" userId="a0b34298-82cb-4551-9d93-7c11ebc84b40" providerId="ADAL" clId="{025C7B6C-5EC8-4CE8-97B8-54BCEB166943}" dt="2025-03-27T16:43:22.021" v="1961" actId="14100"/>
          <ac:spMkLst>
            <pc:docMk/>
            <pc:sldMk cId="2252513130" sldId="271"/>
            <ac:spMk id="6" creationId="{3E3C1B7D-00D5-EE1B-8EE4-475183A8F204}"/>
          </ac:spMkLst>
        </pc:spChg>
        <pc:picChg chg="add mod">
          <ac:chgData name="Thøger Dith Dige" userId="a0b34298-82cb-4551-9d93-7c11ebc84b40" providerId="ADAL" clId="{025C7B6C-5EC8-4CE8-97B8-54BCEB166943}" dt="2025-03-27T16:40:14.589" v="1722" actId="14100"/>
          <ac:picMkLst>
            <pc:docMk/>
            <pc:sldMk cId="2252513130" sldId="271"/>
            <ac:picMk id="4" creationId="{B6708F35-9BC6-C832-A38F-6919194754B6}"/>
          </ac:picMkLst>
        </pc:picChg>
      </pc:sldChg>
      <pc:sldMasterChg chg="modSp modSldLayout">
        <pc:chgData name="Thøger Dith Dige" userId="a0b34298-82cb-4551-9d93-7c11ebc84b40" providerId="ADAL" clId="{025C7B6C-5EC8-4CE8-97B8-54BCEB166943}" dt="2025-03-27T15:23:51.688" v="0"/>
        <pc:sldMasterMkLst>
          <pc:docMk/>
          <pc:sldMasterMk cId="0" sldId="2147483648"/>
        </pc:sldMasterMkLst>
        <pc:spChg chg="mod">
          <ac:chgData name="Thøger Dith Dige" userId="a0b34298-82cb-4551-9d93-7c11ebc84b40" providerId="ADAL" clId="{025C7B6C-5EC8-4CE8-97B8-54BCEB166943}" dt="2025-03-27T15:23:51.688" v="0"/>
          <ac:spMkLst>
            <pc:docMk/>
            <pc:sldMasterMk cId="0" sldId="2147483648"/>
            <ac:spMk id="2" creationId="{00000000-0000-0000-0000-000000000000}"/>
          </ac:spMkLst>
        </pc:spChg>
        <pc:spChg chg="mod">
          <ac:chgData name="Thøger Dith Dige" userId="a0b34298-82cb-4551-9d93-7c11ebc84b40" providerId="ADAL" clId="{025C7B6C-5EC8-4CE8-97B8-54BCEB166943}" dt="2025-03-27T15:23:51.688" v="0"/>
          <ac:spMkLst>
            <pc:docMk/>
            <pc:sldMasterMk cId="0" sldId="2147483648"/>
            <ac:spMk id="3" creationId="{00000000-0000-0000-0000-000000000000}"/>
          </ac:spMkLst>
        </pc:spChg>
        <pc:spChg chg="mod">
          <ac:chgData name="Thøger Dith Dige" userId="a0b34298-82cb-4551-9d93-7c11ebc84b40" providerId="ADAL" clId="{025C7B6C-5EC8-4CE8-97B8-54BCEB166943}" dt="2025-03-27T15:23:51.688" v="0"/>
          <ac:spMkLst>
            <pc:docMk/>
            <pc:sldMasterMk cId="0" sldId="2147483648"/>
            <ac:spMk id="4" creationId="{00000000-0000-0000-0000-000000000000}"/>
          </ac:spMkLst>
        </pc:spChg>
        <pc:spChg chg="mod">
          <ac:chgData name="Thøger Dith Dige" userId="a0b34298-82cb-4551-9d93-7c11ebc84b40" providerId="ADAL" clId="{025C7B6C-5EC8-4CE8-97B8-54BCEB166943}" dt="2025-03-27T15:23:51.688" v="0"/>
          <ac:spMkLst>
            <pc:docMk/>
            <pc:sldMasterMk cId="0" sldId="2147483648"/>
            <ac:spMk id="5" creationId="{00000000-0000-0000-0000-000000000000}"/>
          </ac:spMkLst>
        </pc:spChg>
        <pc:spChg chg="mod">
          <ac:chgData name="Thøger Dith Dige" userId="a0b34298-82cb-4551-9d93-7c11ebc84b40" providerId="ADAL" clId="{025C7B6C-5EC8-4CE8-97B8-54BCEB166943}" dt="2025-03-27T15:23:51.688" v="0"/>
          <ac:spMkLst>
            <pc:docMk/>
            <pc:sldMasterMk cId="0" sldId="2147483648"/>
            <ac:spMk id="6" creationId="{00000000-0000-0000-0000-000000000000}"/>
          </ac:spMkLst>
        </pc:spChg>
        <pc:sldLayoutChg chg="modSp">
          <pc:chgData name="Thøger Dith Dige" userId="a0b34298-82cb-4551-9d93-7c11ebc84b40" providerId="ADAL" clId="{025C7B6C-5EC8-4CE8-97B8-54BCEB166943}" dt="2025-03-27T15:23:51.688" v="0"/>
          <pc:sldLayoutMkLst>
            <pc:docMk/>
            <pc:sldMasterMk cId="0" sldId="2147483648"/>
            <pc:sldLayoutMk cId="0" sldId="2147483649"/>
          </pc:sldLayoutMkLst>
          <pc:spChg chg="mod">
            <ac:chgData name="Thøger Dith Dige" userId="a0b34298-82cb-4551-9d93-7c11ebc84b40" providerId="ADAL" clId="{025C7B6C-5EC8-4CE8-97B8-54BCEB166943}" dt="2025-03-27T15:23:51.688" v="0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  <pc:spChg chg="mod">
            <ac:chgData name="Thøger Dith Dige" userId="a0b34298-82cb-4551-9d93-7c11ebc84b40" providerId="ADAL" clId="{025C7B6C-5EC8-4CE8-97B8-54BCEB166943}" dt="2025-03-27T15:23:51.688" v="0"/>
            <ac:spMkLst>
              <pc:docMk/>
              <pc:sldMasterMk cId="0" sldId="2147483648"/>
              <pc:sldLayoutMk cId="0" sldId="2147483649"/>
              <ac:spMk id="3" creationId="{00000000-0000-0000-0000-000000000000}"/>
            </ac:spMkLst>
          </pc:spChg>
        </pc:sldLayoutChg>
        <pc:sldLayoutChg chg="modSp">
          <pc:chgData name="Thøger Dith Dige" userId="a0b34298-82cb-4551-9d93-7c11ebc84b40" providerId="ADAL" clId="{025C7B6C-5EC8-4CE8-97B8-54BCEB166943}" dt="2025-03-27T15:23:51.688" v="0"/>
          <pc:sldLayoutMkLst>
            <pc:docMk/>
            <pc:sldMasterMk cId="0" sldId="2147483648"/>
            <pc:sldLayoutMk cId="0" sldId="2147483651"/>
          </pc:sldLayoutMkLst>
          <pc:spChg chg="mod">
            <ac:chgData name="Thøger Dith Dige" userId="a0b34298-82cb-4551-9d93-7c11ebc84b40" providerId="ADAL" clId="{025C7B6C-5EC8-4CE8-97B8-54BCEB166943}" dt="2025-03-27T15:23:51.688" v="0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mod">
            <ac:chgData name="Thøger Dith Dige" userId="a0b34298-82cb-4551-9d93-7c11ebc84b40" providerId="ADAL" clId="{025C7B6C-5EC8-4CE8-97B8-54BCEB166943}" dt="2025-03-27T15:23:51.688" v="0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</pc:sldLayoutChg>
        <pc:sldLayoutChg chg="modSp">
          <pc:chgData name="Thøger Dith Dige" userId="a0b34298-82cb-4551-9d93-7c11ebc84b40" providerId="ADAL" clId="{025C7B6C-5EC8-4CE8-97B8-54BCEB166943}" dt="2025-03-27T15:23:51.688" v="0"/>
          <pc:sldLayoutMkLst>
            <pc:docMk/>
            <pc:sldMasterMk cId="0" sldId="2147483648"/>
            <pc:sldLayoutMk cId="0" sldId="2147483652"/>
          </pc:sldLayoutMkLst>
          <pc:spChg chg="mod">
            <ac:chgData name="Thøger Dith Dige" userId="a0b34298-82cb-4551-9d93-7c11ebc84b40" providerId="ADAL" clId="{025C7B6C-5EC8-4CE8-97B8-54BCEB166943}" dt="2025-03-27T15:23:51.688" v="0"/>
            <ac:spMkLst>
              <pc:docMk/>
              <pc:sldMasterMk cId="0" sldId="2147483648"/>
              <pc:sldLayoutMk cId="0" sldId="2147483652"/>
              <ac:spMk id="3" creationId="{00000000-0000-0000-0000-000000000000}"/>
            </ac:spMkLst>
          </pc:spChg>
          <pc:spChg chg="mod">
            <ac:chgData name="Thøger Dith Dige" userId="a0b34298-82cb-4551-9d93-7c11ebc84b40" providerId="ADAL" clId="{025C7B6C-5EC8-4CE8-97B8-54BCEB166943}" dt="2025-03-27T15:23:51.688" v="0"/>
            <ac:spMkLst>
              <pc:docMk/>
              <pc:sldMasterMk cId="0" sldId="2147483648"/>
              <pc:sldLayoutMk cId="0" sldId="2147483652"/>
              <ac:spMk id="4" creationId="{00000000-0000-0000-0000-000000000000}"/>
            </ac:spMkLst>
          </pc:spChg>
        </pc:sldLayoutChg>
        <pc:sldLayoutChg chg="modSp">
          <pc:chgData name="Thøger Dith Dige" userId="a0b34298-82cb-4551-9d93-7c11ebc84b40" providerId="ADAL" clId="{025C7B6C-5EC8-4CE8-97B8-54BCEB166943}" dt="2025-03-27T15:23:51.688" v="0"/>
          <pc:sldLayoutMkLst>
            <pc:docMk/>
            <pc:sldMasterMk cId="0" sldId="2147483648"/>
            <pc:sldLayoutMk cId="0" sldId="2147483653"/>
          </pc:sldLayoutMkLst>
          <pc:spChg chg="mod">
            <ac:chgData name="Thøger Dith Dige" userId="a0b34298-82cb-4551-9d93-7c11ebc84b40" providerId="ADAL" clId="{025C7B6C-5EC8-4CE8-97B8-54BCEB166943}" dt="2025-03-27T15:23:51.688" v="0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mod">
            <ac:chgData name="Thøger Dith Dige" userId="a0b34298-82cb-4551-9d93-7c11ebc84b40" providerId="ADAL" clId="{025C7B6C-5EC8-4CE8-97B8-54BCEB166943}" dt="2025-03-27T15:23:51.688" v="0"/>
            <ac:spMkLst>
              <pc:docMk/>
              <pc:sldMasterMk cId="0" sldId="2147483648"/>
              <pc:sldLayoutMk cId="0" sldId="2147483653"/>
              <ac:spMk id="4" creationId="{00000000-0000-0000-0000-000000000000}"/>
            </ac:spMkLst>
          </pc:spChg>
          <pc:spChg chg="mod">
            <ac:chgData name="Thøger Dith Dige" userId="a0b34298-82cb-4551-9d93-7c11ebc84b40" providerId="ADAL" clId="{025C7B6C-5EC8-4CE8-97B8-54BCEB166943}" dt="2025-03-27T15:23:51.688" v="0"/>
            <ac:spMkLst>
              <pc:docMk/>
              <pc:sldMasterMk cId="0" sldId="2147483648"/>
              <pc:sldLayoutMk cId="0" sldId="2147483653"/>
              <ac:spMk id="5" creationId="{00000000-0000-0000-0000-000000000000}"/>
            </ac:spMkLst>
          </pc:spChg>
          <pc:spChg chg="mod">
            <ac:chgData name="Thøger Dith Dige" userId="a0b34298-82cb-4551-9d93-7c11ebc84b40" providerId="ADAL" clId="{025C7B6C-5EC8-4CE8-97B8-54BCEB166943}" dt="2025-03-27T15:23:51.688" v="0"/>
            <ac:spMkLst>
              <pc:docMk/>
              <pc:sldMasterMk cId="0" sldId="2147483648"/>
              <pc:sldLayoutMk cId="0" sldId="2147483653"/>
              <ac:spMk id="6" creationId="{00000000-0000-0000-0000-000000000000}"/>
            </ac:spMkLst>
          </pc:spChg>
        </pc:sldLayoutChg>
        <pc:sldLayoutChg chg="modSp">
          <pc:chgData name="Thøger Dith Dige" userId="a0b34298-82cb-4551-9d93-7c11ebc84b40" providerId="ADAL" clId="{025C7B6C-5EC8-4CE8-97B8-54BCEB166943}" dt="2025-03-27T15:23:51.688" v="0"/>
          <pc:sldLayoutMkLst>
            <pc:docMk/>
            <pc:sldMasterMk cId="0" sldId="2147483648"/>
            <pc:sldLayoutMk cId="0" sldId="2147483656"/>
          </pc:sldLayoutMkLst>
          <pc:spChg chg="mod">
            <ac:chgData name="Thøger Dith Dige" userId="a0b34298-82cb-4551-9d93-7c11ebc84b40" providerId="ADAL" clId="{025C7B6C-5EC8-4CE8-97B8-54BCEB166943}" dt="2025-03-27T15:23:51.688" v="0"/>
            <ac:spMkLst>
              <pc:docMk/>
              <pc:sldMasterMk cId="0" sldId="2147483648"/>
              <pc:sldLayoutMk cId="0" sldId="2147483656"/>
              <ac:spMk id="2" creationId="{00000000-0000-0000-0000-000000000000}"/>
            </ac:spMkLst>
          </pc:spChg>
          <pc:spChg chg="mod">
            <ac:chgData name="Thøger Dith Dige" userId="a0b34298-82cb-4551-9d93-7c11ebc84b40" providerId="ADAL" clId="{025C7B6C-5EC8-4CE8-97B8-54BCEB166943}" dt="2025-03-27T15:23:51.688" v="0"/>
            <ac:spMkLst>
              <pc:docMk/>
              <pc:sldMasterMk cId="0" sldId="2147483648"/>
              <pc:sldLayoutMk cId="0" sldId="2147483656"/>
              <ac:spMk id="3" creationId="{00000000-0000-0000-0000-000000000000}"/>
            </ac:spMkLst>
          </pc:spChg>
          <pc:spChg chg="mod">
            <ac:chgData name="Thøger Dith Dige" userId="a0b34298-82cb-4551-9d93-7c11ebc84b40" providerId="ADAL" clId="{025C7B6C-5EC8-4CE8-97B8-54BCEB166943}" dt="2025-03-27T15:23:51.688" v="0"/>
            <ac:spMkLst>
              <pc:docMk/>
              <pc:sldMasterMk cId="0" sldId="2147483648"/>
              <pc:sldLayoutMk cId="0" sldId="2147483656"/>
              <ac:spMk id="4" creationId="{00000000-0000-0000-0000-000000000000}"/>
            </ac:spMkLst>
          </pc:spChg>
        </pc:sldLayoutChg>
        <pc:sldLayoutChg chg="modSp">
          <pc:chgData name="Thøger Dith Dige" userId="a0b34298-82cb-4551-9d93-7c11ebc84b40" providerId="ADAL" clId="{025C7B6C-5EC8-4CE8-97B8-54BCEB166943}" dt="2025-03-27T15:23:51.688" v="0"/>
          <pc:sldLayoutMkLst>
            <pc:docMk/>
            <pc:sldMasterMk cId="0" sldId="2147483648"/>
            <pc:sldLayoutMk cId="0" sldId="2147483657"/>
          </pc:sldLayoutMkLst>
          <pc:spChg chg="mod">
            <ac:chgData name="Thøger Dith Dige" userId="a0b34298-82cb-4551-9d93-7c11ebc84b40" providerId="ADAL" clId="{025C7B6C-5EC8-4CE8-97B8-54BCEB166943}" dt="2025-03-27T15:23:51.688" v="0"/>
            <ac:spMkLst>
              <pc:docMk/>
              <pc:sldMasterMk cId="0" sldId="2147483648"/>
              <pc:sldLayoutMk cId="0" sldId="2147483657"/>
              <ac:spMk id="2" creationId="{00000000-0000-0000-0000-000000000000}"/>
            </ac:spMkLst>
          </pc:spChg>
          <pc:spChg chg="mod">
            <ac:chgData name="Thøger Dith Dige" userId="a0b34298-82cb-4551-9d93-7c11ebc84b40" providerId="ADAL" clId="{025C7B6C-5EC8-4CE8-97B8-54BCEB166943}" dt="2025-03-27T15:23:51.688" v="0"/>
            <ac:spMkLst>
              <pc:docMk/>
              <pc:sldMasterMk cId="0" sldId="2147483648"/>
              <pc:sldLayoutMk cId="0" sldId="2147483657"/>
              <ac:spMk id="3" creationId="{00000000-0000-0000-0000-000000000000}"/>
            </ac:spMkLst>
          </pc:spChg>
          <pc:spChg chg="mod">
            <ac:chgData name="Thøger Dith Dige" userId="a0b34298-82cb-4551-9d93-7c11ebc84b40" providerId="ADAL" clId="{025C7B6C-5EC8-4CE8-97B8-54BCEB166943}" dt="2025-03-27T15:23:51.688" v="0"/>
            <ac:spMkLst>
              <pc:docMk/>
              <pc:sldMasterMk cId="0" sldId="2147483648"/>
              <pc:sldLayoutMk cId="0" sldId="2147483657"/>
              <ac:spMk id="4" creationId="{00000000-0000-0000-0000-000000000000}"/>
            </ac:spMkLst>
          </pc:spChg>
        </pc:sldLayoutChg>
        <pc:sldLayoutChg chg="modSp">
          <pc:chgData name="Thøger Dith Dige" userId="a0b34298-82cb-4551-9d93-7c11ebc84b40" providerId="ADAL" clId="{025C7B6C-5EC8-4CE8-97B8-54BCEB166943}" dt="2025-03-27T15:23:51.688" v="0"/>
          <pc:sldLayoutMkLst>
            <pc:docMk/>
            <pc:sldMasterMk cId="0" sldId="2147483648"/>
            <pc:sldLayoutMk cId="0" sldId="2147483659"/>
          </pc:sldLayoutMkLst>
          <pc:spChg chg="mod">
            <ac:chgData name="Thøger Dith Dige" userId="a0b34298-82cb-4551-9d93-7c11ebc84b40" providerId="ADAL" clId="{025C7B6C-5EC8-4CE8-97B8-54BCEB166943}" dt="2025-03-27T15:23:51.688" v="0"/>
            <ac:spMkLst>
              <pc:docMk/>
              <pc:sldMasterMk cId="0" sldId="2147483648"/>
              <pc:sldLayoutMk cId="0" sldId="2147483659"/>
              <ac:spMk id="2" creationId="{00000000-0000-0000-0000-000000000000}"/>
            </ac:spMkLst>
          </pc:spChg>
          <pc:spChg chg="mod">
            <ac:chgData name="Thøger Dith Dige" userId="a0b34298-82cb-4551-9d93-7c11ebc84b40" providerId="ADAL" clId="{025C7B6C-5EC8-4CE8-97B8-54BCEB166943}" dt="2025-03-27T15:23:51.688" v="0"/>
            <ac:spMkLst>
              <pc:docMk/>
              <pc:sldMasterMk cId="0" sldId="2147483648"/>
              <pc:sldLayoutMk cId="0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ABD45-63C1-4DFF-97DC-4EA22067B437}" type="datetimeFigureOut">
              <a:rPr lang="da-DK" smtClean="0"/>
              <a:t>27-03-2025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DCDB8-8180-4020-A7B0-41C99CFAC3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7923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DCDB8-8180-4020-A7B0-41C99CFAC309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165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27-03-2025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27-03-2025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27-03-2025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27-03-2025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27-03-2025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27-03-2025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27-03-2025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27-03-2025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27-03-2025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27-03-2025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27-03-2025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5A5AF-D9E8-4DD6-999F-A60663D43858}" type="datetimeFigureOut">
              <a:rPr lang="da-DK" smtClean="0"/>
              <a:t>27-03-2025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Gode figurer og indledende bemærkninger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3682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Indledende bemærkninger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Det er svært at gå direkte ud og genkende isens påvirkninger på grund af</a:t>
            </a:r>
          </a:p>
          <a:p>
            <a:pPr lvl="1"/>
            <a:r>
              <a:rPr lang="da-D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Deformationer og senere erosioner</a:t>
            </a:r>
          </a:p>
          <a:p>
            <a:pPr lvl="1"/>
            <a:r>
              <a:rPr lang="da-D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Alt ved isen har påvirket landskabet!</a:t>
            </a:r>
          </a:p>
          <a:p>
            <a:pPr lvl="1"/>
            <a:r>
              <a:rPr lang="da-D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Senere </a:t>
            </a:r>
            <a:r>
              <a:rPr lang="da-DK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isfremstød</a:t>
            </a:r>
            <a:r>
              <a:rPr lang="da-D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 har sløret tidligere </a:t>
            </a:r>
            <a:r>
              <a:rPr lang="da-DK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isfremstøds</a:t>
            </a:r>
            <a:r>
              <a:rPr lang="da-D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 spor</a:t>
            </a:r>
          </a:p>
          <a:p>
            <a:pPr lvl="1"/>
            <a:endParaRPr lang="da-DK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da-DK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Ikke</a:t>
            </a:r>
            <a:r>
              <a:rPr lang="da-D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 overraskende var det danskeren Vilhelm Milters der i 1901 fremsatte teorien om isens påvirkning af landskabet, på baggrund af det </a:t>
            </a:r>
            <a:r>
              <a:rPr lang="da-DK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aktualistiske</a:t>
            </a:r>
            <a:r>
              <a:rPr lang="da-DK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 princip</a:t>
            </a:r>
            <a:r>
              <a:rPr lang="da-D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da-DK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50712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3341FFE-5660-9F77-8B4F-8C5AF6CE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3050"/>
            <a:ext cx="4285325" cy="1162050"/>
          </a:xfrm>
        </p:spPr>
        <p:txBody>
          <a:bodyPr>
            <a:normAutofit/>
          </a:bodyPr>
          <a:lstStyle/>
          <a:p>
            <a:r>
              <a:rPr lang="da-DK" sz="3600" dirty="0"/>
              <a:t>Weichsel-istiden</a:t>
            </a:r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A684ACC7-00E2-1D7D-59F4-BF9EECD09E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4837" y="3247"/>
            <a:ext cx="6707163" cy="6857999"/>
          </a:xfrm>
        </p:spPr>
      </p:pic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CFF194DF-E639-49BA-B4F6-E80B3170DD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5360" y="1435101"/>
            <a:ext cx="4680520" cy="469106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Danmark var mere eller mindre isfrit i store dele af Weichsel-istiden og sydvestlige del af Jylland var isfri hele tiden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4 markante </a:t>
            </a:r>
            <a:r>
              <a:rPr lang="da-DK" sz="1800" dirty="0" err="1"/>
              <a:t>isfremstød</a:t>
            </a:r>
            <a:r>
              <a:rPr lang="da-DK" sz="1800" dirty="0"/>
              <a:t> under seneste istid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A) Svenske </a:t>
            </a:r>
            <a:r>
              <a:rPr lang="da-DK" sz="1800" dirty="0" err="1"/>
              <a:t>isfremstød</a:t>
            </a:r>
            <a:r>
              <a:rPr lang="da-DK" sz="1800" dirty="0"/>
              <a:t> fra øst og nordøst dækkede øerne og Østjylland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B) </a:t>
            </a:r>
            <a:r>
              <a:rPr lang="da-DK" sz="1800" dirty="0" err="1"/>
              <a:t>Norskeisen</a:t>
            </a:r>
            <a:r>
              <a:rPr lang="da-DK" sz="1800" dirty="0"/>
              <a:t> fra nord dækkede det nordlige Jylland og nordlige Sjælland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C) Hovedfremstødet fra nordøst, nåede hovedopholdslinjen og dækkede Nord- og Østjylland og øerne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D) Det </a:t>
            </a:r>
            <a:r>
              <a:rPr lang="da-DK" sz="1800" dirty="0" err="1"/>
              <a:t>ungbaltiske</a:t>
            </a:r>
            <a:r>
              <a:rPr lang="da-DK" sz="1800" dirty="0"/>
              <a:t> </a:t>
            </a:r>
            <a:r>
              <a:rPr lang="da-DK" sz="1800" dirty="0" err="1"/>
              <a:t>isfremstød</a:t>
            </a:r>
            <a:r>
              <a:rPr lang="da-DK" sz="1800" dirty="0"/>
              <a:t> fra Østersøen og dækkede øerne</a:t>
            </a:r>
          </a:p>
        </p:txBody>
      </p:sp>
    </p:spTree>
    <p:extLst>
      <p:ext uri="{BB962C8B-B14F-4D97-AF65-F5344CB8AC3E}">
        <p14:creationId xmlns:p14="http://schemas.microsoft.com/office/powerpoint/2010/main" val="3717987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47882A18-419D-0AA4-ED76-4173F3548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7" y="803459"/>
            <a:ext cx="4910305" cy="262554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3F303B5E-34FA-06AE-EA1F-8C931D696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764704"/>
          </a:xfrm>
        </p:spPr>
        <p:txBody>
          <a:bodyPr/>
          <a:lstStyle/>
          <a:p>
            <a:r>
              <a:rPr lang="da-DK" dirty="0"/>
              <a:t>Odsherredbuernes dannelse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BD8AC54E-5F7E-8E4F-6216-0D0C277C7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1744" y="2807843"/>
            <a:ext cx="5074688" cy="2752373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C01B822E-88C2-997A-D63B-1A1D87ABC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5093" y="782798"/>
            <a:ext cx="4803340" cy="2666863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204E656B-F862-5A32-A06C-B4F6ED112F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3552" y="5523615"/>
            <a:ext cx="8136904" cy="132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18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dsholder til indhold 5">
            <a:extLst>
              <a:ext uri="{FF2B5EF4-FFF2-40B4-BE49-F238E27FC236}">
                <a16:creationId xmlns:a16="http://schemas.microsoft.com/office/drawing/2014/main" id="{7B6A1DBD-1AD8-F484-24E5-144E12D0A9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37" b="50038"/>
          <a:stretch/>
        </p:blipFill>
        <p:spPr>
          <a:xfrm>
            <a:off x="1199456" y="-6397"/>
            <a:ext cx="10081120" cy="6864397"/>
          </a:xfrm>
          <a:prstGeom prst="rect">
            <a:avLst/>
          </a:prstGeom>
        </p:spPr>
      </p:pic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B97A6CC1-815A-261E-4FA2-DCC1AA2308C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rcRect t="50000"/>
          <a:stretch/>
        </p:blipFill>
        <p:spPr>
          <a:xfrm>
            <a:off x="1238451" y="44624"/>
            <a:ext cx="10072687" cy="6858000"/>
          </a:xfrm>
        </p:spPr>
      </p:pic>
    </p:spTree>
    <p:extLst>
      <p:ext uri="{BB962C8B-B14F-4D97-AF65-F5344CB8AC3E}">
        <p14:creationId xmlns:p14="http://schemas.microsoft.com/office/powerpoint/2010/main" val="314011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B6ECC9-DECB-DDAD-2353-BA0E3D53F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273050"/>
            <a:ext cx="4429341" cy="707678"/>
          </a:xfrm>
        </p:spPr>
        <p:txBody>
          <a:bodyPr>
            <a:normAutofit/>
          </a:bodyPr>
          <a:lstStyle/>
          <a:p>
            <a:r>
              <a:rPr lang="da-DK" sz="3600" dirty="0"/>
              <a:t>Gletsjerlandskabet</a:t>
            </a:r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56B54580-8446-87DC-D69D-B731DEC847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75411" y="3225"/>
            <a:ext cx="4716589" cy="6854775"/>
          </a:xfrm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297A600-0A96-4306-4CAF-BE89D19077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1344" y="1196753"/>
            <a:ext cx="7284067" cy="3168351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a-DK" sz="1800" dirty="0"/>
              <a:t>Smeltevandsslette foran isen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Randmoræne dannet ved at isen skubber frem og tilbage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Bundmoræne under isen og dannelse af lavtliggende tungebækken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800" dirty="0"/>
              <a:t>Da gletsjertungen normalt er buet bliver randmorænerne det også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800" dirty="0"/>
              <a:t>Smeltevand søger ned gennem sprækker i isen og løber under isen. Det danner smeltevandstunneller 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83E92339-7D23-05A7-0543-5C8B93CFA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34" y="3761170"/>
            <a:ext cx="5026166" cy="309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947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Virkelige gletsjere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82D132FA-B375-91AA-BCB4-E1B952EA9A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02" y="1416498"/>
            <a:ext cx="4032126" cy="5441502"/>
          </a:xfr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4228" y="1417638"/>
            <a:ext cx="8147772" cy="544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9817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4AE0B-EB5C-50DB-F456-45740CD30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36" y="273050"/>
            <a:ext cx="4501349" cy="923702"/>
          </a:xfrm>
        </p:spPr>
        <p:txBody>
          <a:bodyPr>
            <a:normAutofit/>
          </a:bodyPr>
          <a:lstStyle/>
          <a:p>
            <a:r>
              <a:rPr lang="da-DK" sz="3200" dirty="0"/>
              <a:t>Landskabet under isen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6A990417-C35E-657E-C429-EFF4695A6E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74593" y="0"/>
            <a:ext cx="6383602" cy="5445224"/>
          </a:xfrm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DCEE046-545C-60E8-A2A2-EDD444F34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1344" y="1412777"/>
            <a:ext cx="4429341" cy="4941168"/>
          </a:xfrm>
        </p:spPr>
        <p:txBody>
          <a:bodyPr>
            <a:normAutofit/>
          </a:bodyPr>
          <a:lstStyle/>
          <a:p>
            <a:endParaRPr lang="da-DK" sz="2000" dirty="0"/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7CADE638-6956-14C0-A8C1-C2D607F36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6752"/>
            <a:ext cx="5661248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774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2E67D29-7DEF-2B67-DDCA-BE274AB84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57" y="24267"/>
            <a:ext cx="5264009" cy="812445"/>
          </a:xfrm>
        </p:spPr>
        <p:txBody>
          <a:bodyPr>
            <a:normAutofit fontScale="90000"/>
          </a:bodyPr>
          <a:lstStyle/>
          <a:p>
            <a:r>
              <a:rPr lang="da-DK" sz="3200" dirty="0"/>
              <a:t>Gletsjerfremstød ved Storebælt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1664F131-97F0-6CB9-439C-CBF44F2B4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9966" y="30935"/>
            <a:ext cx="6894996" cy="6827065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0A04C3A3-63F2-E850-F734-A3D81A2BD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808" y="836712"/>
            <a:ext cx="3170340" cy="3001254"/>
          </a:xfrm>
          <a:prstGeom prst="rect">
            <a:avLst/>
          </a:prstGeom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635FE999-4985-0411-C312-1358031FE9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248" y="3837966"/>
            <a:ext cx="3183090" cy="3016653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1D634938-07AE-06B8-4EC1-18FA8C687F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052" y="4277558"/>
            <a:ext cx="3065652" cy="258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995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25EDF8-62B8-E106-9A85-34355AE35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168008" cy="692696"/>
          </a:xfrm>
        </p:spPr>
        <p:txBody>
          <a:bodyPr>
            <a:normAutofit fontScale="90000"/>
          </a:bodyPr>
          <a:lstStyle/>
          <a:p>
            <a:r>
              <a:rPr lang="da-DK" dirty="0"/>
              <a:t>Dødislandskabet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7BD1509-9172-0E00-2BA2-D1A88A64D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8177"/>
            <a:ext cx="4293952" cy="300484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ADBD39FA-19B8-E722-C9EF-7DCBF7ED6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004" y="3194233"/>
            <a:ext cx="6123727" cy="3663767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A30EBF2B-6C29-8871-D86D-E2D31AE44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2931" y="5206"/>
            <a:ext cx="5899069" cy="318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149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ED5D50-1650-3557-1683-0EFE2D6B9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223792" cy="1700808"/>
          </a:xfrm>
        </p:spPr>
        <p:txBody>
          <a:bodyPr>
            <a:normAutofit fontScale="90000"/>
          </a:bodyPr>
          <a:lstStyle/>
          <a:p>
            <a:r>
              <a:rPr lang="da-DK" dirty="0"/>
              <a:t>Bakkeøer og smeltevandssletter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D3C46BF-6816-AD3E-FAED-F520E1325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016"/>
            <a:ext cx="7926673" cy="3287621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89862012-2D95-7310-45CD-A863765DD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146" y="16566"/>
            <a:ext cx="6822079" cy="377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87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3352" y="56226"/>
            <a:ext cx="11593287" cy="852494"/>
          </a:xfrm>
        </p:spPr>
        <p:txBody>
          <a:bodyPr>
            <a:normAutofit/>
          </a:bodyPr>
          <a:lstStyle/>
          <a:p>
            <a:r>
              <a:rPr lang="da-D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Opsummering - en glacial landskabsserie</a:t>
            </a:r>
            <a:endParaRPr lang="da-DK" dirty="0"/>
          </a:p>
        </p:txBody>
      </p:sp>
      <p:pic>
        <p:nvPicPr>
          <p:cNvPr id="5" name="Picture 2" descr="http://www.emu.dk/gym/fag/ge/billeder/glacial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25144"/>
            <a:ext cx="12186266" cy="1945975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b="50000"/>
          <a:stretch/>
        </p:blipFill>
        <p:spPr bwMode="auto">
          <a:xfrm>
            <a:off x="0" y="1416014"/>
            <a:ext cx="6096000" cy="2989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t="50000"/>
          <a:stretch/>
        </p:blipFill>
        <p:spPr bwMode="auto">
          <a:xfrm>
            <a:off x="5879975" y="1416014"/>
            <a:ext cx="6306291" cy="3092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958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1B5CF60F-691B-28B0-B6FF-A7D44662D0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3" r="-1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9805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D400108F-CB20-D0D3-2127-7E1F81150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77917" cy="6858000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E7EA6BB8-E60F-9FCA-3573-228082335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4272" y="-1"/>
            <a:ext cx="3647728" cy="464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9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is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3166011" y="634380"/>
            <a:ext cx="9025989" cy="558924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34379"/>
          </a:xfrm>
        </p:spPr>
        <p:txBody>
          <a:bodyPr>
            <a:noAutofit/>
          </a:bodyPr>
          <a:lstStyle/>
          <a:p>
            <a:pPr algn="l"/>
            <a:r>
              <a:rPr lang="da-DK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Indlandskystskrænt mellem Sæby og Frederikshavn</a:t>
            </a:r>
            <a:endParaRPr lang="da-DK" sz="36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787BC4DF-8DA7-D777-0C6A-59D8D0CDB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24918"/>
            <a:ext cx="5735960" cy="2233082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0625509E-B82F-EF8B-34E1-3FF9924A9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" y="1988840"/>
            <a:ext cx="3503712" cy="244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135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F697AB-89B6-596A-4B0E-5018F7C0E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" y="8646"/>
            <a:ext cx="4011084" cy="1162050"/>
          </a:xfrm>
        </p:spPr>
        <p:txBody>
          <a:bodyPr anchor="ctr">
            <a:normAutofit fontScale="90000"/>
          </a:bodyPr>
          <a:lstStyle/>
          <a:p>
            <a:r>
              <a:rPr lang="da-DK" sz="6600" dirty="0" err="1"/>
              <a:t>Ledeblokke</a:t>
            </a:r>
            <a:endParaRPr lang="da-DK" sz="6600" dirty="0"/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BF54F0C8-61EB-8FA6-8CE5-278E9C292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3E3C1B7D-00D5-EE1B-8EE4-475183A8F2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348880"/>
            <a:ext cx="4295800" cy="237626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Letgenkendelige sten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Stammer fra bjergarter med begrænsede udbredelse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Ført hertil med 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Fortæller derfor om </a:t>
            </a:r>
            <a:r>
              <a:rPr lang="da-DK" sz="2000" dirty="0" err="1"/>
              <a:t>isfremstødenes</a:t>
            </a:r>
            <a:r>
              <a:rPr lang="da-DK" sz="2000" dirty="0"/>
              <a:t> retning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B6708F35-9BC6-C832-A38F-691919475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4690" y="-35240"/>
            <a:ext cx="7737310" cy="689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13130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8BF6DDBD58FB14F8F65E96EC2A97699" ma:contentTypeVersion="15" ma:contentTypeDescription="Opret et nyt dokument." ma:contentTypeScope="" ma:versionID="b5f2ab5f17e28510536de432e6edfda2">
  <xsd:schema xmlns:xsd="http://www.w3.org/2001/XMLSchema" xmlns:xs="http://www.w3.org/2001/XMLSchema" xmlns:p="http://schemas.microsoft.com/office/2006/metadata/properties" xmlns:ns2="c5c9ab9a-915c-4cf1-8a51-f5d301752016" xmlns:ns3="e7b8d6b8-3014-4aea-b7c4-7ed6f0e266e4" targetNamespace="http://schemas.microsoft.com/office/2006/metadata/properties" ma:root="true" ma:fieldsID="c338493263fc225f56cfc48465f8aa9a" ns2:_="" ns3:_="">
    <xsd:import namespace="c5c9ab9a-915c-4cf1-8a51-f5d301752016"/>
    <xsd:import namespace="e7b8d6b8-3014-4aea-b7c4-7ed6f0e266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c9ab9a-915c-4cf1-8a51-f5d3017520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8d6b8-3014-4aea-b7c4-7ed6f0e266e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1EFDCC-3836-4140-A388-79F61C7EF4B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31CD9E5-7D65-4D74-9247-C7CA327D72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AF49F6-8FE8-48AA-9C22-E1E99DAD0E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c9ab9a-915c-4cf1-8a51-f5d301752016"/>
    <ds:schemaRef ds:uri="e7b8d6b8-3014-4aea-b7c4-7ed6f0e266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228</Words>
  <Application>Microsoft Office PowerPoint</Application>
  <PresentationFormat>Widescreen</PresentationFormat>
  <Paragraphs>37</Paragraphs>
  <Slides>16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1" baseType="lpstr">
      <vt:lpstr>Aptos</vt:lpstr>
      <vt:lpstr>Arial</vt:lpstr>
      <vt:lpstr>Calibri</vt:lpstr>
      <vt:lpstr>Helvetica</vt:lpstr>
      <vt:lpstr>Kontortema</vt:lpstr>
      <vt:lpstr>Gode figurer og indledende bemærkninger</vt:lpstr>
      <vt:lpstr>Indledende bemærkninger</vt:lpstr>
      <vt:lpstr>Weichsel-istiden</vt:lpstr>
      <vt:lpstr>Odsherredbuernes dannelse</vt:lpstr>
      <vt:lpstr>PowerPoint-præsentation</vt:lpstr>
      <vt:lpstr>Gletsjerlandskabet</vt:lpstr>
      <vt:lpstr>Virkelige gletsjere</vt:lpstr>
      <vt:lpstr>Landskabet under isen</vt:lpstr>
      <vt:lpstr>Gletsjerfremstød ved Storebælt</vt:lpstr>
      <vt:lpstr>Dødislandskabet</vt:lpstr>
      <vt:lpstr>Bakkeøer og smeltevandssletter</vt:lpstr>
      <vt:lpstr>Opsummering - en glacial landskabsserie</vt:lpstr>
      <vt:lpstr>PowerPoint-præsentation</vt:lpstr>
      <vt:lpstr>PowerPoint-præsentation</vt:lpstr>
      <vt:lpstr>Indlandskystskrænt mellem Sæby og Frederikshavn</vt:lpstr>
      <vt:lpstr>Ledeblokke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FG-Data</dc:creator>
  <cp:lastModifiedBy>Thøger Dith Dige</cp:lastModifiedBy>
  <cp:revision>4</cp:revision>
  <dcterms:created xsi:type="dcterms:W3CDTF">2015-03-04T10:53:05Z</dcterms:created>
  <dcterms:modified xsi:type="dcterms:W3CDTF">2025-03-27T16:43:28Z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0x010100C8BF6DDBD58FB14F8F65E96EC2A97699</vt:lpwstr>
  </property>
</Properties>
</file>