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340" r:id="rId3"/>
    <p:sldId id="337" r:id="rId4"/>
    <p:sldId id="292" r:id="rId5"/>
    <p:sldId id="322" r:id="rId6"/>
    <p:sldId id="291" r:id="rId7"/>
    <p:sldId id="316" r:id="rId8"/>
    <p:sldId id="318" r:id="rId9"/>
    <p:sldId id="317" r:id="rId10"/>
    <p:sldId id="319" r:id="rId11"/>
    <p:sldId id="320" r:id="rId12"/>
    <p:sldId id="321" r:id="rId13"/>
    <p:sldId id="350" r:id="rId14"/>
    <p:sldId id="341" r:id="rId15"/>
    <p:sldId id="338" r:id="rId16"/>
    <p:sldId id="343" r:id="rId17"/>
    <p:sldId id="344" r:id="rId18"/>
    <p:sldId id="345" r:id="rId19"/>
    <p:sldId id="346" r:id="rId20"/>
    <p:sldId id="347" r:id="rId21"/>
    <p:sldId id="342" r:id="rId22"/>
    <p:sldId id="348" r:id="rId23"/>
    <p:sldId id="349" r:id="rId24"/>
    <p:sldId id="339" r:id="rId25"/>
    <p:sldId id="35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C5B7AD"/>
    <a:srgbClr val="D7C39E"/>
    <a:srgbClr val="65C1CE"/>
    <a:srgbClr val="36A3DB"/>
    <a:srgbClr val="FFD450"/>
    <a:srgbClr val="AAC3C8"/>
    <a:srgbClr val="3E8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3489D-3F85-41A9-B9B4-A0FB64C38677}" v="65" dt="2021-02-08T06:57:22.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3" autoAdjust="0"/>
    <p:restoredTop sz="94660"/>
  </p:normalViewPr>
  <p:slideViewPr>
    <p:cSldViewPr>
      <p:cViewPr varScale="1">
        <p:scale>
          <a:sx n="65" d="100"/>
          <a:sy n="65" d="100"/>
        </p:scale>
        <p:origin x="1372"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oels Kjems Petersen" userId="d50d9817-7fa7-4ee2-9878-28660974c4b1" providerId="ADAL" clId="{11D3489D-3F85-41A9-B9B4-A0FB64C38677}"/>
    <pc:docChg chg="undo redo custSel addSld modSld sldOrd">
      <pc:chgData name="Troels Kjems Petersen" userId="d50d9817-7fa7-4ee2-9878-28660974c4b1" providerId="ADAL" clId="{11D3489D-3F85-41A9-B9B4-A0FB64C38677}" dt="2021-02-08T06:57:29.210" v="2547" actId="26606"/>
      <pc:docMkLst>
        <pc:docMk/>
      </pc:docMkLst>
      <pc:sldChg chg="modSp mod">
        <pc:chgData name="Troels Kjems Petersen" userId="d50d9817-7fa7-4ee2-9878-28660974c4b1" providerId="ADAL" clId="{11D3489D-3F85-41A9-B9B4-A0FB64C38677}" dt="2021-02-06T13:27:41.549" v="68" actId="27636"/>
        <pc:sldMkLst>
          <pc:docMk/>
          <pc:sldMk cId="0" sldId="280"/>
        </pc:sldMkLst>
        <pc:spChg chg="mod">
          <ac:chgData name="Troels Kjems Petersen" userId="d50d9817-7fa7-4ee2-9878-28660974c4b1" providerId="ADAL" clId="{11D3489D-3F85-41A9-B9B4-A0FB64C38677}" dt="2021-02-06T13:26:43.928" v="1" actId="20577"/>
          <ac:spMkLst>
            <pc:docMk/>
            <pc:sldMk cId="0" sldId="280"/>
            <ac:spMk id="3" creationId="{00000000-0000-0000-0000-000000000000}"/>
          </ac:spMkLst>
        </pc:spChg>
        <pc:spChg chg="mod">
          <ac:chgData name="Troels Kjems Petersen" userId="d50d9817-7fa7-4ee2-9878-28660974c4b1" providerId="ADAL" clId="{11D3489D-3F85-41A9-B9B4-A0FB64C38677}" dt="2021-02-06T13:27:41.549" v="68" actId="27636"/>
          <ac:spMkLst>
            <pc:docMk/>
            <pc:sldMk cId="0" sldId="280"/>
            <ac:spMk id="7171" creationId="{00000000-0000-0000-0000-000000000000}"/>
          </ac:spMkLst>
        </pc:spChg>
      </pc:sldChg>
      <pc:sldChg chg="addSp delSp modSp mod">
        <pc:chgData name="Troels Kjems Petersen" userId="d50d9817-7fa7-4ee2-9878-28660974c4b1" providerId="ADAL" clId="{11D3489D-3F85-41A9-B9B4-A0FB64C38677}" dt="2021-02-06T13:36:40.646" v="166" actId="478"/>
        <pc:sldMkLst>
          <pc:docMk/>
          <pc:sldMk cId="4289032397" sldId="338"/>
        </pc:sldMkLst>
        <pc:spChg chg="del">
          <ac:chgData name="Troels Kjems Petersen" userId="d50d9817-7fa7-4ee2-9878-28660974c4b1" providerId="ADAL" clId="{11D3489D-3F85-41A9-B9B4-A0FB64C38677}" dt="2021-02-06T13:36:40.646" v="166" actId="478"/>
          <ac:spMkLst>
            <pc:docMk/>
            <pc:sldMk cId="4289032397" sldId="338"/>
            <ac:spMk id="2" creationId="{00000000-0000-0000-0000-000000000000}"/>
          </ac:spMkLst>
        </pc:spChg>
        <pc:spChg chg="del">
          <ac:chgData name="Troels Kjems Petersen" userId="d50d9817-7fa7-4ee2-9878-28660974c4b1" providerId="ADAL" clId="{11D3489D-3F85-41A9-B9B4-A0FB64C38677}" dt="2021-02-06T13:36:38.335" v="165" actId="478"/>
          <ac:spMkLst>
            <pc:docMk/>
            <pc:sldMk cId="4289032397" sldId="338"/>
            <ac:spMk id="3" creationId="{00000000-0000-0000-0000-000000000000}"/>
          </ac:spMkLst>
        </pc:spChg>
        <pc:spChg chg="add del mod">
          <ac:chgData name="Troels Kjems Petersen" userId="d50d9817-7fa7-4ee2-9878-28660974c4b1" providerId="ADAL" clId="{11D3489D-3F85-41A9-B9B4-A0FB64C38677}" dt="2021-02-06T13:35:57.747" v="120"/>
          <ac:spMkLst>
            <pc:docMk/>
            <pc:sldMk cId="4289032397" sldId="338"/>
            <ac:spMk id="6" creationId="{D4E3AAC1-ADCC-48DD-A679-232F07D0A50F}"/>
          </ac:spMkLst>
        </pc:spChg>
      </pc:sldChg>
      <pc:sldChg chg="addSp delSp modSp new mod setBg">
        <pc:chgData name="Troels Kjems Petersen" userId="d50d9817-7fa7-4ee2-9878-28660974c4b1" providerId="ADAL" clId="{11D3489D-3F85-41A9-B9B4-A0FB64C38677}" dt="2021-02-08T06:57:29.210" v="2547" actId="26606"/>
        <pc:sldMkLst>
          <pc:docMk/>
          <pc:sldMk cId="1398547230" sldId="340"/>
        </pc:sldMkLst>
        <pc:spChg chg="mod ord">
          <ac:chgData name="Troels Kjems Petersen" userId="d50d9817-7fa7-4ee2-9878-28660974c4b1" providerId="ADAL" clId="{11D3489D-3F85-41A9-B9B4-A0FB64C38677}" dt="2021-02-08T06:57:29.210" v="2547" actId="26606"/>
          <ac:spMkLst>
            <pc:docMk/>
            <pc:sldMk cId="1398547230" sldId="340"/>
            <ac:spMk id="2" creationId="{88ACA5F9-CBFA-4CC1-BB3F-8C843D974865}"/>
          </ac:spMkLst>
        </pc:spChg>
        <pc:spChg chg="del">
          <ac:chgData name="Troels Kjems Petersen" userId="d50d9817-7fa7-4ee2-9878-28660974c4b1" providerId="ADAL" clId="{11D3489D-3F85-41A9-B9B4-A0FB64C38677}" dt="2021-02-06T13:27:22.532" v="65" actId="478"/>
          <ac:spMkLst>
            <pc:docMk/>
            <pc:sldMk cId="1398547230" sldId="340"/>
            <ac:spMk id="3" creationId="{5D7B5F62-DEEC-45CE-88B5-103351984055}"/>
          </ac:spMkLst>
        </pc:spChg>
        <pc:spChg chg="del">
          <ac:chgData name="Troels Kjems Petersen" userId="d50d9817-7fa7-4ee2-9878-28660974c4b1" providerId="ADAL" clId="{11D3489D-3F85-41A9-B9B4-A0FB64C38677}" dt="2021-02-06T13:27:20.154" v="64" actId="478"/>
          <ac:spMkLst>
            <pc:docMk/>
            <pc:sldMk cId="1398547230" sldId="340"/>
            <ac:spMk id="4" creationId="{8402C776-FF7C-4401-BB26-2DCE0D8BBC7F}"/>
          </ac:spMkLst>
        </pc:spChg>
        <pc:spChg chg="add">
          <ac:chgData name="Troels Kjems Petersen" userId="d50d9817-7fa7-4ee2-9878-28660974c4b1" providerId="ADAL" clId="{11D3489D-3F85-41A9-B9B4-A0FB64C38677}" dt="2021-02-08T06:57:29.210" v="2547" actId="26606"/>
          <ac:spMkLst>
            <pc:docMk/>
            <pc:sldMk cId="1398547230" sldId="340"/>
            <ac:spMk id="9" creationId="{5EB73228-F09B-409F-9EC1-7E853C4F5B43}"/>
          </ac:spMkLst>
        </pc:spChg>
        <pc:spChg chg="add">
          <ac:chgData name="Troels Kjems Petersen" userId="d50d9817-7fa7-4ee2-9878-28660974c4b1" providerId="ADAL" clId="{11D3489D-3F85-41A9-B9B4-A0FB64C38677}" dt="2021-02-08T06:57:29.210" v="2547" actId="26606"/>
          <ac:spMkLst>
            <pc:docMk/>
            <pc:sldMk cId="1398547230" sldId="340"/>
            <ac:spMk id="11" creationId="{3150A4AE-7BE7-480D-BD8C-3951E6479910}"/>
          </ac:spMkLst>
        </pc:spChg>
        <pc:picChg chg="add mod">
          <ac:chgData name="Troels Kjems Petersen" userId="d50d9817-7fa7-4ee2-9878-28660974c4b1" providerId="ADAL" clId="{11D3489D-3F85-41A9-B9B4-A0FB64C38677}" dt="2021-02-08T06:57:29.210" v="2547" actId="26606"/>
          <ac:picMkLst>
            <pc:docMk/>
            <pc:sldMk cId="1398547230" sldId="340"/>
            <ac:picMk id="4" creationId="{361C3528-F032-48B8-B6CF-CC2C9CCC9195}"/>
          </ac:picMkLst>
        </pc:picChg>
      </pc:sldChg>
      <pc:sldChg chg="addSp delSp modSp new mod setBg">
        <pc:chgData name="Troels Kjems Petersen" userId="d50d9817-7fa7-4ee2-9878-28660974c4b1" providerId="ADAL" clId="{11D3489D-3F85-41A9-B9B4-A0FB64C38677}" dt="2021-02-06T13:55:49.775" v="223" actId="1076"/>
        <pc:sldMkLst>
          <pc:docMk/>
          <pc:sldMk cId="2081416378" sldId="341"/>
        </pc:sldMkLst>
        <pc:spChg chg="mod">
          <ac:chgData name="Troels Kjems Petersen" userId="d50d9817-7fa7-4ee2-9878-28660974c4b1" providerId="ADAL" clId="{11D3489D-3F85-41A9-B9B4-A0FB64C38677}" dt="2021-02-06T13:30:21.727" v="116" actId="20577"/>
          <ac:spMkLst>
            <pc:docMk/>
            <pc:sldMk cId="2081416378" sldId="341"/>
            <ac:spMk id="2" creationId="{73EB1411-4534-404A-8315-75445A10CC97}"/>
          </ac:spMkLst>
        </pc:spChg>
        <pc:spChg chg="del">
          <ac:chgData name="Troels Kjems Petersen" userId="d50d9817-7fa7-4ee2-9878-28660974c4b1" providerId="ADAL" clId="{11D3489D-3F85-41A9-B9B4-A0FB64C38677}" dt="2021-02-06T13:30:28.982" v="118" actId="478"/>
          <ac:spMkLst>
            <pc:docMk/>
            <pc:sldMk cId="2081416378" sldId="341"/>
            <ac:spMk id="3" creationId="{0DCA588A-3AFB-4C74-A385-9F7847D35D89}"/>
          </ac:spMkLst>
        </pc:spChg>
        <pc:spChg chg="del">
          <ac:chgData name="Troels Kjems Petersen" userId="d50d9817-7fa7-4ee2-9878-28660974c4b1" providerId="ADAL" clId="{11D3489D-3F85-41A9-B9B4-A0FB64C38677}" dt="2021-02-06T13:30:26.421" v="117" actId="478"/>
          <ac:spMkLst>
            <pc:docMk/>
            <pc:sldMk cId="2081416378" sldId="341"/>
            <ac:spMk id="4" creationId="{AA1FFF24-6DD7-4D10-BF16-F9C85097FAEF}"/>
          </ac:spMkLst>
        </pc:spChg>
        <pc:spChg chg="add mod">
          <ac:chgData name="Troels Kjems Petersen" userId="d50d9817-7fa7-4ee2-9878-28660974c4b1" providerId="ADAL" clId="{11D3489D-3F85-41A9-B9B4-A0FB64C38677}" dt="2021-02-06T13:30:06.097" v="94" actId="1076"/>
          <ac:spMkLst>
            <pc:docMk/>
            <pc:sldMk cId="2081416378" sldId="341"/>
            <ac:spMk id="5" creationId="{0D24F877-0E97-4AEA-9173-98FF3F42B47D}"/>
          </ac:spMkLst>
        </pc:spChg>
        <pc:picChg chg="add mod">
          <ac:chgData name="Troels Kjems Petersen" userId="d50d9817-7fa7-4ee2-9878-28660974c4b1" providerId="ADAL" clId="{11D3489D-3F85-41A9-B9B4-A0FB64C38677}" dt="2021-02-06T13:55:49.775" v="223" actId="1076"/>
          <ac:picMkLst>
            <pc:docMk/>
            <pc:sldMk cId="2081416378" sldId="341"/>
            <ac:picMk id="4" creationId="{818FDBD7-CD4C-4C70-B0FB-627F408C428C}"/>
          </ac:picMkLst>
        </pc:picChg>
      </pc:sldChg>
      <pc:sldChg chg="addSp delSp modSp add mod setBg">
        <pc:chgData name="Troels Kjems Petersen" userId="d50d9817-7fa7-4ee2-9878-28660974c4b1" providerId="ADAL" clId="{11D3489D-3F85-41A9-B9B4-A0FB64C38677}" dt="2021-02-06T13:59:35.245" v="228" actId="1076"/>
        <pc:sldMkLst>
          <pc:docMk/>
          <pc:sldMk cId="2156226126" sldId="342"/>
        </pc:sldMkLst>
        <pc:spChg chg="mod">
          <ac:chgData name="Troels Kjems Petersen" userId="d50d9817-7fa7-4ee2-9878-28660974c4b1" providerId="ADAL" clId="{11D3489D-3F85-41A9-B9B4-A0FB64C38677}" dt="2021-02-06T13:59:13.186" v="225" actId="26606"/>
          <ac:spMkLst>
            <pc:docMk/>
            <pc:sldMk cId="2156226126" sldId="342"/>
            <ac:spMk id="2" creationId="{73EB1411-4534-404A-8315-75445A10CC97}"/>
          </ac:spMkLst>
        </pc:spChg>
        <pc:spChg chg="del ord">
          <ac:chgData name="Troels Kjems Petersen" userId="d50d9817-7fa7-4ee2-9878-28660974c4b1" providerId="ADAL" clId="{11D3489D-3F85-41A9-B9B4-A0FB64C38677}" dt="2021-02-06T13:59:21.333" v="227" actId="478"/>
          <ac:spMkLst>
            <pc:docMk/>
            <pc:sldMk cId="2156226126" sldId="342"/>
            <ac:spMk id="5" creationId="{0D24F877-0E97-4AEA-9173-98FF3F42B47D}"/>
          </ac:spMkLst>
        </pc:spChg>
        <pc:spChg chg="add">
          <ac:chgData name="Troels Kjems Petersen" userId="d50d9817-7fa7-4ee2-9878-28660974c4b1" providerId="ADAL" clId="{11D3489D-3F85-41A9-B9B4-A0FB64C38677}" dt="2021-02-06T13:59:13.186" v="225" actId="26606"/>
          <ac:spMkLst>
            <pc:docMk/>
            <pc:sldMk cId="2156226126" sldId="342"/>
            <ac:spMk id="10" creationId="{F8446B12-7391-4711-8B31-112A0B896C76}"/>
          </ac:spMkLst>
        </pc:spChg>
        <pc:grpChg chg="add">
          <ac:chgData name="Troels Kjems Petersen" userId="d50d9817-7fa7-4ee2-9878-28660974c4b1" providerId="ADAL" clId="{11D3489D-3F85-41A9-B9B4-A0FB64C38677}" dt="2021-02-06T13:59:13.186" v="225" actId="26606"/>
          <ac:grpSpMkLst>
            <pc:docMk/>
            <pc:sldMk cId="2156226126" sldId="342"/>
            <ac:grpSpMk id="12" creationId="{4252769E-B9F0-4068-A645-5BBEF16E9C28}"/>
          </ac:grpSpMkLst>
        </pc:grpChg>
        <pc:picChg chg="add mod">
          <ac:chgData name="Troels Kjems Petersen" userId="d50d9817-7fa7-4ee2-9878-28660974c4b1" providerId="ADAL" clId="{11D3489D-3F85-41A9-B9B4-A0FB64C38677}" dt="2021-02-06T13:59:35.245" v="228" actId="1076"/>
          <ac:picMkLst>
            <pc:docMk/>
            <pc:sldMk cId="2156226126" sldId="342"/>
            <ac:picMk id="4" creationId="{17606370-CD52-42E2-99F4-6ACBC6E70C3F}"/>
          </ac:picMkLst>
        </pc:picChg>
      </pc:sldChg>
      <pc:sldChg chg="delSp modSp new mod setBg">
        <pc:chgData name="Troels Kjems Petersen" userId="d50d9817-7fa7-4ee2-9878-28660974c4b1" providerId="ADAL" clId="{11D3489D-3F85-41A9-B9B4-A0FB64C38677}" dt="2021-02-06T13:37:59.104" v="178" actId="20577"/>
        <pc:sldMkLst>
          <pc:docMk/>
          <pc:sldMk cId="2388144843" sldId="343"/>
        </pc:sldMkLst>
        <pc:spChg chg="mod">
          <ac:chgData name="Troels Kjems Petersen" userId="d50d9817-7fa7-4ee2-9878-28660974c4b1" providerId="ADAL" clId="{11D3489D-3F85-41A9-B9B4-A0FB64C38677}" dt="2021-02-06T13:37:31.954" v="170" actId="27636"/>
          <ac:spMkLst>
            <pc:docMk/>
            <pc:sldMk cId="2388144843" sldId="343"/>
            <ac:spMk id="2" creationId="{F4CC2181-AD28-4EBA-AEE0-AAE5B70AA044}"/>
          </ac:spMkLst>
        </pc:spChg>
        <pc:spChg chg="mod">
          <ac:chgData name="Troels Kjems Petersen" userId="d50d9817-7fa7-4ee2-9878-28660974c4b1" providerId="ADAL" clId="{11D3489D-3F85-41A9-B9B4-A0FB64C38677}" dt="2021-02-06T13:37:59.104" v="178" actId="20577"/>
          <ac:spMkLst>
            <pc:docMk/>
            <pc:sldMk cId="2388144843" sldId="343"/>
            <ac:spMk id="3" creationId="{BCF88996-3F8A-49F8-B78D-B3A0C1C64A79}"/>
          </ac:spMkLst>
        </pc:spChg>
        <pc:spChg chg="del">
          <ac:chgData name="Troels Kjems Petersen" userId="d50d9817-7fa7-4ee2-9878-28660974c4b1" providerId="ADAL" clId="{11D3489D-3F85-41A9-B9B4-A0FB64C38677}" dt="2021-02-06T13:37:49.271" v="175" actId="478"/>
          <ac:spMkLst>
            <pc:docMk/>
            <pc:sldMk cId="2388144843" sldId="343"/>
            <ac:spMk id="4" creationId="{473BB870-F398-46DB-ABE5-3DEEEA04B063}"/>
          </ac:spMkLst>
        </pc:spChg>
      </pc:sldChg>
      <pc:sldChg chg="addSp delSp modSp new mod setBg">
        <pc:chgData name="Troels Kjems Petersen" userId="d50d9817-7fa7-4ee2-9878-28660974c4b1" providerId="ADAL" clId="{11D3489D-3F85-41A9-B9B4-A0FB64C38677}" dt="2021-02-06T13:46:03.598" v="199" actId="1076"/>
        <pc:sldMkLst>
          <pc:docMk/>
          <pc:sldMk cId="1092667205" sldId="344"/>
        </pc:sldMkLst>
        <pc:spChg chg="del">
          <ac:chgData name="Troels Kjems Petersen" userId="d50d9817-7fa7-4ee2-9878-28660974c4b1" providerId="ADAL" clId="{11D3489D-3F85-41A9-B9B4-A0FB64C38677}" dt="2021-02-06T13:38:20.826" v="183" actId="478"/>
          <ac:spMkLst>
            <pc:docMk/>
            <pc:sldMk cId="1092667205" sldId="344"/>
            <ac:spMk id="2" creationId="{8AE8424A-274B-408E-AD06-B4225B477D69}"/>
          </ac:spMkLst>
        </pc:spChg>
        <pc:spChg chg="del">
          <ac:chgData name="Troels Kjems Petersen" userId="d50d9817-7fa7-4ee2-9878-28660974c4b1" providerId="ADAL" clId="{11D3489D-3F85-41A9-B9B4-A0FB64C38677}" dt="2021-02-06T13:38:18.078" v="182" actId="478"/>
          <ac:spMkLst>
            <pc:docMk/>
            <pc:sldMk cId="1092667205" sldId="344"/>
            <ac:spMk id="3" creationId="{F56B8975-AB44-4B84-9EB2-FBFCE0153213}"/>
          </ac:spMkLst>
        </pc:spChg>
        <pc:spChg chg="del">
          <ac:chgData name="Troels Kjems Petersen" userId="d50d9817-7fa7-4ee2-9878-28660974c4b1" providerId="ADAL" clId="{11D3489D-3F85-41A9-B9B4-A0FB64C38677}" dt="2021-02-06T13:38:15.330" v="181" actId="478"/>
          <ac:spMkLst>
            <pc:docMk/>
            <pc:sldMk cId="1092667205" sldId="344"/>
            <ac:spMk id="4" creationId="{8E727313-9B39-4267-8AE6-6B39A844D27F}"/>
          </ac:spMkLst>
        </pc:spChg>
        <pc:spChg chg="add mod">
          <ac:chgData name="Troels Kjems Petersen" userId="d50d9817-7fa7-4ee2-9878-28660974c4b1" providerId="ADAL" clId="{11D3489D-3F85-41A9-B9B4-A0FB64C38677}" dt="2021-02-06T13:39:02.153" v="188" actId="1076"/>
          <ac:spMkLst>
            <pc:docMk/>
            <pc:sldMk cId="1092667205" sldId="344"/>
            <ac:spMk id="6" creationId="{2B020F7E-B228-413D-86B2-1C72DFB19CC8}"/>
          </ac:spMkLst>
        </pc:spChg>
        <pc:picChg chg="add mod">
          <ac:chgData name="Troels Kjems Petersen" userId="d50d9817-7fa7-4ee2-9878-28660974c4b1" providerId="ADAL" clId="{11D3489D-3F85-41A9-B9B4-A0FB64C38677}" dt="2021-02-06T13:46:03.598" v="199" actId="1076"/>
          <ac:picMkLst>
            <pc:docMk/>
            <pc:sldMk cId="1092667205" sldId="344"/>
            <ac:picMk id="8" creationId="{CD49097E-5A39-41F9-9F90-5712424E0E5D}"/>
          </ac:picMkLst>
        </pc:picChg>
      </pc:sldChg>
      <pc:sldChg chg="addSp modSp add mod ord setBg">
        <pc:chgData name="Troels Kjems Petersen" userId="d50d9817-7fa7-4ee2-9878-28660974c4b1" providerId="ADAL" clId="{11D3489D-3F85-41A9-B9B4-A0FB64C38677}" dt="2021-02-06T13:47:21.457" v="215"/>
        <pc:sldMkLst>
          <pc:docMk/>
          <pc:sldMk cId="1296657594" sldId="345"/>
        </pc:sldMkLst>
        <pc:picChg chg="add mod">
          <ac:chgData name="Troels Kjems Petersen" userId="d50d9817-7fa7-4ee2-9878-28660974c4b1" providerId="ADAL" clId="{11D3489D-3F85-41A9-B9B4-A0FB64C38677}" dt="2021-02-06T13:46:46.029" v="208" actId="1076"/>
          <ac:picMkLst>
            <pc:docMk/>
            <pc:sldMk cId="1296657594" sldId="345"/>
            <ac:picMk id="3" creationId="{029DAFF1-3343-4ACD-AFFB-71EE6EBBFE82}"/>
          </ac:picMkLst>
        </pc:picChg>
      </pc:sldChg>
      <pc:sldChg chg="addSp modSp add mod setBg">
        <pc:chgData name="Troels Kjems Petersen" userId="d50d9817-7fa7-4ee2-9878-28660974c4b1" providerId="ADAL" clId="{11D3489D-3F85-41A9-B9B4-A0FB64C38677}" dt="2021-02-06T13:47:52.061" v="218" actId="14100"/>
        <pc:sldMkLst>
          <pc:docMk/>
          <pc:sldMk cId="2278959792" sldId="346"/>
        </pc:sldMkLst>
        <pc:picChg chg="add mod">
          <ac:chgData name="Troels Kjems Petersen" userId="d50d9817-7fa7-4ee2-9878-28660974c4b1" providerId="ADAL" clId="{11D3489D-3F85-41A9-B9B4-A0FB64C38677}" dt="2021-02-06T13:47:52.061" v="218" actId="14100"/>
          <ac:picMkLst>
            <pc:docMk/>
            <pc:sldMk cId="2278959792" sldId="346"/>
            <ac:picMk id="3" creationId="{472D07BD-F869-4354-8FBB-EFBD8B46AFD1}"/>
          </ac:picMkLst>
        </pc:picChg>
      </pc:sldChg>
      <pc:sldChg chg="addSp modSp add mod setBg">
        <pc:chgData name="Troels Kjems Petersen" userId="d50d9817-7fa7-4ee2-9878-28660974c4b1" providerId="ADAL" clId="{11D3489D-3F85-41A9-B9B4-A0FB64C38677}" dt="2021-02-06T13:48:14.772" v="221" actId="14100"/>
        <pc:sldMkLst>
          <pc:docMk/>
          <pc:sldMk cId="3908914520" sldId="347"/>
        </pc:sldMkLst>
        <pc:picChg chg="add mod">
          <ac:chgData name="Troels Kjems Petersen" userId="d50d9817-7fa7-4ee2-9878-28660974c4b1" providerId="ADAL" clId="{11D3489D-3F85-41A9-B9B4-A0FB64C38677}" dt="2021-02-06T13:48:14.772" v="221" actId="14100"/>
          <ac:picMkLst>
            <pc:docMk/>
            <pc:sldMk cId="3908914520" sldId="347"/>
            <ac:picMk id="3" creationId="{F8DD9365-B89F-4A15-BA60-E1C016867FB8}"/>
          </ac:picMkLst>
        </pc:picChg>
      </pc:sldChg>
      <pc:sldChg chg="addSp delSp modSp new mod">
        <pc:chgData name="Troels Kjems Petersen" userId="d50d9817-7fa7-4ee2-9878-28660974c4b1" providerId="ADAL" clId="{11D3489D-3F85-41A9-B9B4-A0FB64C38677}" dt="2021-02-06T14:57:33.993" v="2543" actId="20577"/>
        <pc:sldMkLst>
          <pc:docMk/>
          <pc:sldMk cId="1374308063" sldId="348"/>
        </pc:sldMkLst>
        <pc:spChg chg="mod">
          <ac:chgData name="Troels Kjems Petersen" userId="d50d9817-7fa7-4ee2-9878-28660974c4b1" providerId="ADAL" clId="{11D3489D-3F85-41A9-B9B4-A0FB64C38677}" dt="2021-02-06T14:13:37.820" v="783" actId="404"/>
          <ac:spMkLst>
            <pc:docMk/>
            <pc:sldMk cId="1374308063" sldId="348"/>
            <ac:spMk id="2" creationId="{A7A65891-309D-45C3-BC5A-3D6C62DBEFF5}"/>
          </ac:spMkLst>
        </pc:spChg>
        <pc:spChg chg="del">
          <ac:chgData name="Troels Kjems Petersen" userId="d50d9817-7fa7-4ee2-9878-28660974c4b1" providerId="ADAL" clId="{11D3489D-3F85-41A9-B9B4-A0FB64C38677}" dt="2021-02-06T14:01:21.522" v="230" actId="478"/>
          <ac:spMkLst>
            <pc:docMk/>
            <pc:sldMk cId="1374308063" sldId="348"/>
            <ac:spMk id="3" creationId="{7CF94547-5A63-4639-B4A8-C221A23E86E1}"/>
          </ac:spMkLst>
        </pc:spChg>
        <pc:spChg chg="mod">
          <ac:chgData name="Troels Kjems Petersen" userId="d50d9817-7fa7-4ee2-9878-28660974c4b1" providerId="ADAL" clId="{11D3489D-3F85-41A9-B9B4-A0FB64C38677}" dt="2021-02-06T14:57:33.993" v="2543" actId="20577"/>
          <ac:spMkLst>
            <pc:docMk/>
            <pc:sldMk cId="1374308063" sldId="348"/>
            <ac:spMk id="4" creationId="{9306B034-C453-450A-9FB9-7EA13AEF3562}"/>
          </ac:spMkLst>
        </pc:spChg>
        <pc:spChg chg="add del mod">
          <ac:chgData name="Troels Kjems Petersen" userId="d50d9817-7fa7-4ee2-9878-28660974c4b1" providerId="ADAL" clId="{11D3489D-3F85-41A9-B9B4-A0FB64C38677}" dt="2021-02-06T14:16:32.980" v="833" actId="478"/>
          <ac:spMkLst>
            <pc:docMk/>
            <pc:sldMk cId="1374308063" sldId="348"/>
            <ac:spMk id="5" creationId="{042FEEF3-84DD-4584-8056-052B628E8D5A}"/>
          </ac:spMkLst>
        </pc:spChg>
      </pc:sldChg>
      <pc:sldChg chg="addSp delSp modSp new mod setBg">
        <pc:chgData name="Troels Kjems Petersen" userId="d50d9817-7fa7-4ee2-9878-28660974c4b1" providerId="ADAL" clId="{11D3489D-3F85-41A9-B9B4-A0FB64C38677}" dt="2021-02-06T14:17:14.242" v="841" actId="1076"/>
        <pc:sldMkLst>
          <pc:docMk/>
          <pc:sldMk cId="3440058937" sldId="349"/>
        </pc:sldMkLst>
        <pc:spChg chg="del">
          <ac:chgData name="Troels Kjems Petersen" userId="d50d9817-7fa7-4ee2-9878-28660974c4b1" providerId="ADAL" clId="{11D3489D-3F85-41A9-B9B4-A0FB64C38677}" dt="2021-02-06T14:16:58.232" v="835" actId="931"/>
          <ac:spMkLst>
            <pc:docMk/>
            <pc:sldMk cId="3440058937" sldId="349"/>
            <ac:spMk id="4" creationId="{923D00CF-F779-4E79-AE99-BBB82BC5F633}"/>
          </ac:spMkLst>
        </pc:spChg>
        <pc:picChg chg="add mod">
          <ac:chgData name="Troels Kjems Petersen" userId="d50d9817-7fa7-4ee2-9878-28660974c4b1" providerId="ADAL" clId="{11D3489D-3F85-41A9-B9B4-A0FB64C38677}" dt="2021-02-06T14:17:14.242" v="841" actId="1076"/>
          <ac:picMkLst>
            <pc:docMk/>
            <pc:sldMk cId="3440058937" sldId="349"/>
            <ac:picMk id="6" creationId="{950097CF-8402-4A0E-8854-883A2DA2BAEB}"/>
          </ac:picMkLst>
        </pc:picChg>
      </pc:sldChg>
      <pc:sldChg chg="addSp delSp modSp new mod setBg">
        <pc:chgData name="Troels Kjems Petersen" userId="d50d9817-7fa7-4ee2-9878-28660974c4b1" providerId="ADAL" clId="{11D3489D-3F85-41A9-B9B4-A0FB64C38677}" dt="2021-02-06T14:39:06.921" v="1392"/>
        <pc:sldMkLst>
          <pc:docMk/>
          <pc:sldMk cId="2559508953" sldId="350"/>
        </pc:sldMkLst>
        <pc:spChg chg="mod">
          <ac:chgData name="Troels Kjems Petersen" userId="d50d9817-7fa7-4ee2-9878-28660974c4b1" providerId="ADAL" clId="{11D3489D-3F85-41A9-B9B4-A0FB64C38677}" dt="2021-02-06T14:31:58.067" v="861" actId="20577"/>
          <ac:spMkLst>
            <pc:docMk/>
            <pc:sldMk cId="2559508953" sldId="350"/>
            <ac:spMk id="2" creationId="{01CACE38-212C-4AA0-85E5-8B004E154E97}"/>
          </ac:spMkLst>
        </pc:spChg>
        <pc:spChg chg="mod">
          <ac:chgData name="Troels Kjems Petersen" userId="d50d9817-7fa7-4ee2-9878-28660974c4b1" providerId="ADAL" clId="{11D3489D-3F85-41A9-B9B4-A0FB64C38677}" dt="2021-02-06T14:38:45.711" v="1391" actId="20577"/>
          <ac:spMkLst>
            <pc:docMk/>
            <pc:sldMk cId="2559508953" sldId="350"/>
            <ac:spMk id="3" creationId="{18C21894-9C8C-421C-9351-2EBA7829F7D3}"/>
          </ac:spMkLst>
        </pc:spChg>
        <pc:spChg chg="del">
          <ac:chgData name="Troels Kjems Petersen" userId="d50d9817-7fa7-4ee2-9878-28660974c4b1" providerId="ADAL" clId="{11D3489D-3F85-41A9-B9B4-A0FB64C38677}" dt="2021-02-06T14:32:42.772" v="944" actId="478"/>
          <ac:spMkLst>
            <pc:docMk/>
            <pc:sldMk cId="2559508953" sldId="350"/>
            <ac:spMk id="4" creationId="{514A01EF-0036-4D2C-B722-C8EE7C1F0BD4}"/>
          </ac:spMkLst>
        </pc:spChg>
        <pc:spChg chg="add mod">
          <ac:chgData name="Troels Kjems Petersen" userId="d50d9817-7fa7-4ee2-9878-28660974c4b1" providerId="ADAL" clId="{11D3489D-3F85-41A9-B9B4-A0FB64C38677}" dt="2021-02-06T14:32:03.757" v="862"/>
          <ac:spMkLst>
            <pc:docMk/>
            <pc:sldMk cId="2559508953" sldId="350"/>
            <ac:spMk id="5" creationId="{D49BA816-C731-40F1-BB68-7520544B134A}"/>
          </ac:spMkLst>
        </pc:spChg>
      </pc:sldChg>
      <pc:sldChg chg="delSp modSp new mod setBg">
        <pc:chgData name="Troels Kjems Petersen" userId="d50d9817-7fa7-4ee2-9878-28660974c4b1" providerId="ADAL" clId="{11D3489D-3F85-41A9-B9B4-A0FB64C38677}" dt="2021-02-06T14:47:26.472" v="2535"/>
        <pc:sldMkLst>
          <pc:docMk/>
          <pc:sldMk cId="2933466250" sldId="351"/>
        </pc:sldMkLst>
        <pc:spChg chg="mod">
          <ac:chgData name="Troels Kjems Petersen" userId="d50d9817-7fa7-4ee2-9878-28660974c4b1" providerId="ADAL" clId="{11D3489D-3F85-41A9-B9B4-A0FB64C38677}" dt="2021-02-06T14:44:10.380" v="2212" actId="1076"/>
          <ac:spMkLst>
            <pc:docMk/>
            <pc:sldMk cId="2933466250" sldId="351"/>
            <ac:spMk id="2" creationId="{B37CBEF4-4620-464C-B15D-130EE54B3E8F}"/>
          </ac:spMkLst>
        </pc:spChg>
        <pc:spChg chg="mod">
          <ac:chgData name="Troels Kjems Petersen" userId="d50d9817-7fa7-4ee2-9878-28660974c4b1" providerId="ADAL" clId="{11D3489D-3F85-41A9-B9B4-A0FB64C38677}" dt="2021-02-06T14:47:00.131" v="2510" actId="20577"/>
          <ac:spMkLst>
            <pc:docMk/>
            <pc:sldMk cId="2933466250" sldId="351"/>
            <ac:spMk id="3" creationId="{77D233A7-C57F-4D0F-8B0C-6EF46F33FFD9}"/>
          </ac:spMkLst>
        </pc:spChg>
        <pc:spChg chg="del">
          <ac:chgData name="Troels Kjems Petersen" userId="d50d9817-7fa7-4ee2-9878-28660974c4b1" providerId="ADAL" clId="{11D3489D-3F85-41A9-B9B4-A0FB64C38677}" dt="2021-02-06T14:40:15.554" v="1489" actId="478"/>
          <ac:spMkLst>
            <pc:docMk/>
            <pc:sldMk cId="2933466250" sldId="351"/>
            <ac:spMk id="4" creationId="{0008B356-C529-404B-8126-3C5257C317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CBAC2-910A-4F4D-A2AF-B71F48ACE1EC}" type="datetimeFigureOut">
              <a:rPr lang="en-US" smtClean="0"/>
              <a:pPr/>
              <a:t>3/4/2022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02F7B-4E46-4FB8-AF6B-EEFE304E225C}" type="slidenum">
              <a:rPr lang="en-US" smtClean="0"/>
              <a:pPr/>
              <a:t>‹nr.›</a:t>
            </a:fld>
            <a:endParaRPr lang="en-US"/>
          </a:p>
        </p:txBody>
      </p:sp>
    </p:spTree>
    <p:extLst>
      <p:ext uri="{BB962C8B-B14F-4D97-AF65-F5344CB8AC3E}">
        <p14:creationId xmlns:p14="http://schemas.microsoft.com/office/powerpoint/2010/main" val="236218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Verdana" pitchFamily="34" charset="0"/>
              </a:defRPr>
            </a:lvl1pPr>
            <a:lvl2pPr marL="742950" indent="-285750" eaLnBrk="0" hangingPunct="0">
              <a:spcBef>
                <a:spcPct val="30000"/>
              </a:spcBef>
              <a:defRPr sz="1200">
                <a:solidFill>
                  <a:schemeClr val="tx1"/>
                </a:solidFill>
                <a:latin typeface="Verdana" pitchFamily="34" charset="0"/>
              </a:defRPr>
            </a:lvl2pPr>
            <a:lvl3pPr marL="1143000" indent="-228600" eaLnBrk="0" hangingPunct="0">
              <a:spcBef>
                <a:spcPct val="30000"/>
              </a:spcBef>
              <a:defRPr sz="1200">
                <a:solidFill>
                  <a:schemeClr val="tx1"/>
                </a:solidFill>
                <a:latin typeface="Verdana" pitchFamily="34" charset="0"/>
              </a:defRPr>
            </a:lvl3pPr>
            <a:lvl4pPr marL="1600200" indent="-228600" eaLnBrk="0" hangingPunct="0">
              <a:spcBef>
                <a:spcPct val="30000"/>
              </a:spcBef>
              <a:defRPr sz="1200">
                <a:solidFill>
                  <a:schemeClr val="tx1"/>
                </a:solidFill>
                <a:latin typeface="Verdana" pitchFamily="34" charset="0"/>
              </a:defRPr>
            </a:lvl4pPr>
            <a:lvl5pPr marL="2057400" indent="-228600" eaLnBrk="0" hangingPunct="0">
              <a:spcBef>
                <a:spcPct val="30000"/>
              </a:spcBef>
              <a:defRPr sz="1200">
                <a:solidFill>
                  <a:schemeClr val="tx1"/>
                </a:solidFill>
                <a:latin typeface="Verdana" pitchFamily="34" charset="0"/>
              </a:defRPr>
            </a:lvl5pPr>
            <a:lvl6pPr marL="2514600" indent="-228600" eaLnBrk="0" fontAlgn="base" hangingPunct="0">
              <a:spcBef>
                <a:spcPct val="30000"/>
              </a:spcBef>
              <a:spcAft>
                <a:spcPct val="0"/>
              </a:spcAft>
              <a:defRPr sz="1200">
                <a:solidFill>
                  <a:schemeClr val="tx1"/>
                </a:solidFill>
                <a:latin typeface="Verdana" pitchFamily="34" charset="0"/>
              </a:defRPr>
            </a:lvl6pPr>
            <a:lvl7pPr marL="2971800" indent="-228600" eaLnBrk="0" fontAlgn="base" hangingPunct="0">
              <a:spcBef>
                <a:spcPct val="30000"/>
              </a:spcBef>
              <a:spcAft>
                <a:spcPct val="0"/>
              </a:spcAft>
              <a:defRPr sz="1200">
                <a:solidFill>
                  <a:schemeClr val="tx1"/>
                </a:solidFill>
                <a:latin typeface="Verdana" pitchFamily="34" charset="0"/>
              </a:defRPr>
            </a:lvl7pPr>
            <a:lvl8pPr marL="3429000" indent="-228600" eaLnBrk="0" fontAlgn="base" hangingPunct="0">
              <a:spcBef>
                <a:spcPct val="30000"/>
              </a:spcBef>
              <a:spcAft>
                <a:spcPct val="0"/>
              </a:spcAft>
              <a:defRPr sz="1200">
                <a:solidFill>
                  <a:schemeClr val="tx1"/>
                </a:solidFill>
                <a:latin typeface="Verdana" pitchFamily="34" charset="0"/>
              </a:defRPr>
            </a:lvl8pPr>
            <a:lvl9pPr marL="3886200" indent="-228600" eaLnBrk="0" fontAlgn="base" hangingPunct="0">
              <a:spcBef>
                <a:spcPct val="30000"/>
              </a:spcBef>
              <a:spcAft>
                <a:spcPct val="0"/>
              </a:spcAft>
              <a:defRPr sz="1200">
                <a:solidFill>
                  <a:schemeClr val="tx1"/>
                </a:solidFill>
                <a:latin typeface="Verdana" pitchFamily="34" charset="0"/>
              </a:defRPr>
            </a:lvl9pPr>
          </a:lstStyle>
          <a:p>
            <a:pPr eaLnBrk="1" hangingPunct="1">
              <a:spcBef>
                <a:spcPct val="0"/>
              </a:spcBef>
            </a:pPr>
            <a:fld id="{38659A9D-27F1-4848-9E6B-C1DADA110D27}" type="slidenum">
              <a:rPr lang="en-GB" altLang="da-DK" smtClean="0"/>
              <a:pPr eaLnBrk="1" hangingPunct="1">
                <a:spcBef>
                  <a:spcPct val="0"/>
                </a:spcBef>
              </a:pPr>
              <a:t>1</a:t>
            </a:fld>
            <a:endParaRPr lang="en-GB" altLang="da-DK"/>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da-DK" altLang="da-DK" dirty="0"/>
          </a:p>
        </p:txBody>
      </p:sp>
    </p:spTree>
    <p:extLst>
      <p:ext uri="{BB962C8B-B14F-4D97-AF65-F5344CB8AC3E}">
        <p14:creationId xmlns:p14="http://schemas.microsoft.com/office/powerpoint/2010/main" val="9281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8D02F7B-4E46-4FB8-AF6B-EEFE304E225C}" type="slidenum">
              <a:rPr lang="en-US" smtClean="0"/>
              <a:pPr/>
              <a:t>5</a:t>
            </a:fld>
            <a:endParaRPr lang="en-US"/>
          </a:p>
        </p:txBody>
      </p:sp>
    </p:spTree>
    <p:extLst>
      <p:ext uri="{BB962C8B-B14F-4D97-AF65-F5344CB8AC3E}">
        <p14:creationId xmlns:p14="http://schemas.microsoft.com/office/powerpoint/2010/main" val="166257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8D02F7B-4E46-4FB8-AF6B-EEFE304E225C}" type="slidenum">
              <a:rPr lang="en-US" smtClean="0"/>
              <a:pPr/>
              <a:t>19</a:t>
            </a:fld>
            <a:endParaRPr lang="en-US"/>
          </a:p>
        </p:txBody>
      </p:sp>
    </p:spTree>
    <p:extLst>
      <p:ext uri="{BB962C8B-B14F-4D97-AF65-F5344CB8AC3E}">
        <p14:creationId xmlns:p14="http://schemas.microsoft.com/office/powerpoint/2010/main" val="304336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4881D8-0105-42A0-BF45-4F7A3EF46F7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881D8-0105-42A0-BF45-4F7A3EF46F7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881D8-0105-42A0-BF45-4F7A3EF46F7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719138" y="830263"/>
            <a:ext cx="6408737" cy="869950"/>
          </a:xfrm>
        </p:spPr>
        <p:txBody>
          <a:bodyPr/>
          <a:lstStyle/>
          <a:p>
            <a:r>
              <a:rPr lang="da-DK"/>
              <a:t>Klik for at redigere i master</a:t>
            </a:r>
          </a:p>
        </p:txBody>
      </p:sp>
      <p:sp>
        <p:nvSpPr>
          <p:cNvPr id="3" name="Pladsholder til tekst 2"/>
          <p:cNvSpPr>
            <a:spLocks noGrp="1"/>
          </p:cNvSpPr>
          <p:nvPr>
            <p:ph type="body" sz="half" idx="1"/>
          </p:nvPr>
        </p:nvSpPr>
        <p:spPr>
          <a:xfrm>
            <a:off x="719138" y="2097088"/>
            <a:ext cx="3127375" cy="3311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998913" y="2097088"/>
            <a:ext cx="3128962" cy="3311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da-DK"/>
          </a:p>
        </p:txBody>
      </p:sp>
      <p:sp>
        <p:nvSpPr>
          <p:cNvPr id="7" name="Rectangle 6"/>
          <p:cNvSpPr>
            <a:spLocks noGrp="1" noChangeArrowheads="1"/>
          </p:cNvSpPr>
          <p:nvPr>
            <p:ph type="sldNum" sz="quarter" idx="12"/>
          </p:nvPr>
        </p:nvSpPr>
        <p:spPr>
          <a:ln/>
        </p:spPr>
        <p:txBody>
          <a:bodyPr/>
          <a:lstStyle>
            <a:lvl1pPr>
              <a:defRPr/>
            </a:lvl1pPr>
          </a:lstStyle>
          <a:p>
            <a:pPr>
              <a:defRPr/>
            </a:pPr>
            <a:fld id="{B5333571-8B9F-4CED-9E42-D64D9A6CA9DD}" type="slidenum">
              <a:rPr lang="en-GB" altLang="da-DK"/>
              <a:pPr>
                <a:defRPr/>
              </a:pPr>
              <a:t>‹nr.›</a:t>
            </a:fld>
            <a:endParaRPr lang="en-GB" altLang="da-DK"/>
          </a:p>
        </p:txBody>
      </p:sp>
    </p:spTree>
    <p:extLst>
      <p:ext uri="{BB962C8B-B14F-4D97-AF65-F5344CB8AC3E}">
        <p14:creationId xmlns:p14="http://schemas.microsoft.com/office/powerpoint/2010/main" val="120154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881D8-0105-42A0-BF45-4F7A3EF46F7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881D8-0105-42A0-BF45-4F7A3EF46F7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4881D8-0105-42A0-BF45-4F7A3EF46F7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4881D8-0105-42A0-BF45-4F7A3EF46F79}" type="datetimeFigureOut">
              <a:rPr lang="en-US" smtClean="0"/>
              <a:pPr/>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4881D8-0105-42A0-BF45-4F7A3EF46F79}" type="datetimeFigureOut">
              <a:rPr lang="en-US" smtClean="0"/>
              <a:pPr/>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881D8-0105-42A0-BF45-4F7A3EF46F79}" type="datetimeFigureOut">
              <a:rPr lang="en-US" smtClean="0"/>
              <a:pPr/>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881D8-0105-42A0-BF45-4F7A3EF46F7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881D8-0105-42A0-BF45-4F7A3EF46F7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60AB6-E2C4-4E45-8D35-A7CE66F0125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C3C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881D8-0105-42A0-BF45-4F7A3EF46F79}" type="datetimeFigureOut">
              <a:rPr lang="en-US" smtClean="0"/>
              <a:pPr/>
              <a:t>3/4/2022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60AB6-E2C4-4E45-8D35-A7CE66F0125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377" y="0"/>
            <a:ext cx="9785607" cy="6858000"/>
          </a:xfrm>
          <a:prstGeom prst="rect">
            <a:avLst/>
          </a:prstGeom>
        </p:spPr>
      </p:pic>
      <p:sp>
        <p:nvSpPr>
          <p:cNvPr id="7171" name="Rectangle 2"/>
          <p:cNvSpPr>
            <a:spLocks noGrp="1" noChangeArrowheads="1"/>
          </p:cNvSpPr>
          <p:nvPr>
            <p:ph type="title"/>
          </p:nvPr>
        </p:nvSpPr>
        <p:spPr>
          <a:xfrm>
            <a:off x="0" y="1066800"/>
            <a:ext cx="9237230" cy="3548063"/>
          </a:xfrm>
          <a:solidFill>
            <a:srgbClr val="0D0D0D">
              <a:alpha val="54902"/>
            </a:srgbClr>
          </a:solidFill>
        </p:spPr>
        <p:txBody>
          <a:bodyPr lIns="1404000" tIns="180000" rIns="990000" bIns="648000" anchor="b">
            <a:normAutofit fontScale="90000"/>
          </a:bodyPr>
          <a:lstStyle/>
          <a:p>
            <a:pPr algn="l">
              <a:lnSpc>
                <a:spcPct val="83000"/>
              </a:lnSpc>
            </a:pPr>
            <a:r>
              <a:rPr lang="en-GB" altLang="da-DK" sz="6000" dirty="0" err="1">
                <a:solidFill>
                  <a:schemeClr val="bg1"/>
                </a:solidFill>
                <a:latin typeface="Avenir Book"/>
                <a:cs typeface="Avenir Book"/>
              </a:rPr>
              <a:t>Introduktion</a:t>
            </a:r>
            <a:r>
              <a:rPr lang="en-GB" altLang="da-DK" sz="6000" dirty="0">
                <a:solidFill>
                  <a:schemeClr val="bg1"/>
                </a:solidFill>
                <a:latin typeface="Avenir Book"/>
                <a:cs typeface="Avenir Book"/>
              </a:rPr>
              <a:t> </a:t>
            </a:r>
            <a:r>
              <a:rPr lang="en-GB" altLang="da-DK" sz="6000" dirty="0" err="1">
                <a:solidFill>
                  <a:schemeClr val="bg1"/>
                </a:solidFill>
                <a:latin typeface="Avenir Book"/>
                <a:cs typeface="Avenir Book"/>
              </a:rPr>
              <a:t>til</a:t>
            </a:r>
            <a:r>
              <a:rPr lang="en-GB" altLang="da-DK" sz="6000" dirty="0">
                <a:solidFill>
                  <a:schemeClr val="bg1"/>
                </a:solidFill>
                <a:latin typeface="Avenir Book"/>
                <a:cs typeface="Avenir Book"/>
              </a:rPr>
              <a:t> de </a:t>
            </a:r>
            <a:r>
              <a:rPr lang="en-GB" altLang="da-DK" sz="6000" dirty="0" err="1">
                <a:solidFill>
                  <a:schemeClr val="bg1"/>
                </a:solidFill>
                <a:latin typeface="Avenir Book"/>
                <a:cs typeface="Avenir Book"/>
              </a:rPr>
              <a:t>kinesiske</a:t>
            </a:r>
            <a:r>
              <a:rPr lang="en-GB" altLang="da-DK" sz="6000" dirty="0">
                <a:solidFill>
                  <a:schemeClr val="bg1"/>
                </a:solidFill>
                <a:latin typeface="Avenir Book"/>
                <a:cs typeface="Avenir Book"/>
              </a:rPr>
              <a:t> </a:t>
            </a:r>
            <a:r>
              <a:rPr lang="en-GB" altLang="da-DK" sz="6000" dirty="0" err="1">
                <a:solidFill>
                  <a:schemeClr val="bg1"/>
                </a:solidFill>
                <a:latin typeface="Avenir Book"/>
                <a:cs typeface="Avenir Book"/>
              </a:rPr>
              <a:t>tegn</a:t>
            </a:r>
            <a:r>
              <a:rPr lang="en-GB" altLang="da-DK" sz="6000" dirty="0">
                <a:solidFill>
                  <a:schemeClr val="bg1"/>
                </a:solidFill>
                <a:latin typeface="Avenir Book"/>
                <a:cs typeface="Avenir Book"/>
              </a:rPr>
              <a:t> (</a:t>
            </a:r>
            <a:r>
              <a:rPr lang="en-GB" altLang="da-DK" sz="6000" dirty="0" err="1">
                <a:solidFill>
                  <a:schemeClr val="bg1"/>
                </a:solidFill>
                <a:latin typeface="Avenir Book"/>
                <a:cs typeface="Avenir Book"/>
              </a:rPr>
              <a:t>Hanzi</a:t>
            </a:r>
            <a:r>
              <a:rPr lang="en-GB" altLang="da-DK" sz="6000" dirty="0">
                <a:solidFill>
                  <a:schemeClr val="bg1"/>
                </a:solidFill>
                <a:latin typeface="Avenir Book"/>
                <a:cs typeface="Avenir Book"/>
              </a:rPr>
              <a:t>)</a:t>
            </a:r>
            <a:br>
              <a:rPr lang="en-GB" altLang="da-DK" sz="6000" dirty="0">
                <a:solidFill>
                  <a:schemeClr val="bg1"/>
                </a:solidFill>
                <a:latin typeface="Avenir Book"/>
                <a:cs typeface="Avenir Book"/>
              </a:rPr>
            </a:br>
            <a:endParaRPr lang="en-GB" altLang="da-DK" sz="6000" dirty="0">
              <a:solidFill>
                <a:schemeClr val="bg1"/>
              </a:solidFill>
              <a:latin typeface="Avenir Book"/>
              <a:cs typeface="Avenir 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5C1CE"/>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half" idx="1"/>
          </p:nvPr>
        </p:nvSpPr>
        <p:spPr/>
        <p:txBody>
          <a:bodyPr/>
          <a:lstStyle/>
          <a:p>
            <a:endParaRPr lang="da-DK"/>
          </a:p>
        </p:txBody>
      </p:sp>
      <p:pic>
        <p:nvPicPr>
          <p:cNvPr id="5" name="Pladsholder til ind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76401" y="1979613"/>
            <a:ext cx="5715000" cy="3428999"/>
          </a:xfrm>
        </p:spPr>
      </p:pic>
      <p:sp>
        <p:nvSpPr>
          <p:cNvPr id="6" name="Tekstfelt 5"/>
          <p:cNvSpPr txBox="1"/>
          <p:nvPr/>
        </p:nvSpPr>
        <p:spPr>
          <a:xfrm>
            <a:off x="3846513" y="5408612"/>
            <a:ext cx="3124200" cy="400110"/>
          </a:xfrm>
          <a:prstGeom prst="rect">
            <a:avLst/>
          </a:prstGeom>
          <a:noFill/>
        </p:spPr>
        <p:txBody>
          <a:bodyPr wrap="square" rtlCol="0">
            <a:spAutoFit/>
          </a:bodyPr>
          <a:lstStyle/>
          <a:p>
            <a:r>
              <a:rPr lang="da-DK" altLang="ja-JP" sz="2000" b="1" dirty="0" err="1"/>
              <a:t>Mǎ</a:t>
            </a:r>
            <a:r>
              <a:rPr lang="ja-JP" altLang="da-DK" sz="2000" b="1" dirty="0"/>
              <a:t> </a:t>
            </a:r>
            <a:r>
              <a:rPr lang="da-DK" altLang="ja-JP" sz="2000" b="1" dirty="0"/>
              <a:t>= </a:t>
            </a:r>
            <a:r>
              <a:rPr lang="da-DK" sz="2000" b="1" dirty="0"/>
              <a:t>Hest</a:t>
            </a:r>
          </a:p>
        </p:txBody>
      </p:sp>
    </p:spTree>
    <p:extLst>
      <p:ext uri="{BB962C8B-B14F-4D97-AF65-F5344CB8AC3E}">
        <p14:creationId xmlns:p14="http://schemas.microsoft.com/office/powerpoint/2010/main" val="7157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C39E"/>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half" idx="1"/>
          </p:nvPr>
        </p:nvSpPr>
        <p:spPr/>
        <p:txBody>
          <a:bodyPr/>
          <a:lstStyle/>
          <a:p>
            <a:endParaRPr lang="da-DK"/>
          </a:p>
        </p:txBody>
      </p:sp>
      <p:pic>
        <p:nvPicPr>
          <p:cNvPr id="5" name="Pladsholder til indhold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2060" b="16691"/>
          <a:stretch/>
        </p:blipFill>
        <p:spPr>
          <a:xfrm>
            <a:off x="2819400" y="1870840"/>
            <a:ext cx="3886200" cy="3764020"/>
          </a:xfrm>
        </p:spPr>
      </p:pic>
      <p:sp>
        <p:nvSpPr>
          <p:cNvPr id="6" name="Tekstfelt 5"/>
          <p:cNvSpPr txBox="1"/>
          <p:nvPr/>
        </p:nvSpPr>
        <p:spPr>
          <a:xfrm>
            <a:off x="4114800" y="5605432"/>
            <a:ext cx="3276600" cy="400110"/>
          </a:xfrm>
          <a:prstGeom prst="rect">
            <a:avLst/>
          </a:prstGeom>
          <a:noFill/>
        </p:spPr>
        <p:txBody>
          <a:bodyPr wrap="square" rtlCol="0">
            <a:spAutoFit/>
          </a:bodyPr>
          <a:lstStyle/>
          <a:p>
            <a:r>
              <a:rPr lang="da-DK" altLang="ja-JP" sz="2000" b="1"/>
              <a:t>Mù</a:t>
            </a:r>
            <a:r>
              <a:rPr lang="da-DK" sz="2000" b="1" dirty="0"/>
              <a:t> = Træ</a:t>
            </a:r>
          </a:p>
        </p:txBody>
      </p:sp>
    </p:spTree>
    <p:extLst>
      <p:ext uri="{BB962C8B-B14F-4D97-AF65-F5344CB8AC3E}">
        <p14:creationId xmlns:p14="http://schemas.microsoft.com/office/powerpoint/2010/main" val="39400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B7AD"/>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half" idx="1"/>
          </p:nvPr>
        </p:nvSpPr>
        <p:spPr/>
        <p:txBody>
          <a:bodyPr/>
          <a:lstStyle/>
          <a:p>
            <a:endParaRPr lang="da-DK"/>
          </a:p>
        </p:txBody>
      </p:sp>
      <p:pic>
        <p:nvPicPr>
          <p:cNvPr id="5" name="Pladsholder til ind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47800" y="2070930"/>
            <a:ext cx="6138965" cy="3683379"/>
          </a:xfrm>
        </p:spPr>
      </p:pic>
      <p:sp>
        <p:nvSpPr>
          <p:cNvPr id="6" name="Tekstfelt 5"/>
          <p:cNvSpPr txBox="1"/>
          <p:nvPr/>
        </p:nvSpPr>
        <p:spPr>
          <a:xfrm>
            <a:off x="3846513" y="5754309"/>
            <a:ext cx="2325687" cy="400110"/>
          </a:xfrm>
          <a:prstGeom prst="rect">
            <a:avLst/>
          </a:prstGeom>
          <a:noFill/>
        </p:spPr>
        <p:txBody>
          <a:bodyPr wrap="square" rtlCol="0">
            <a:spAutoFit/>
          </a:bodyPr>
          <a:lstStyle/>
          <a:p>
            <a:r>
              <a:rPr lang="da-DK" altLang="ja-JP" sz="2000" b="1" dirty="0" err="1"/>
              <a:t>Xiū</a:t>
            </a:r>
            <a:r>
              <a:rPr lang="da-DK" altLang="ja-JP" sz="2000" b="1" dirty="0"/>
              <a:t> = At slappe af</a:t>
            </a:r>
            <a:r>
              <a:rPr lang="ja-JP" altLang="da-DK" sz="2000" b="1" dirty="0"/>
              <a:t> </a:t>
            </a:r>
            <a:endParaRPr lang="da-DK" sz="2000" b="1" dirty="0"/>
          </a:p>
        </p:txBody>
      </p:sp>
    </p:spTree>
    <p:extLst>
      <p:ext uri="{BB962C8B-B14F-4D97-AF65-F5344CB8AC3E}">
        <p14:creationId xmlns:p14="http://schemas.microsoft.com/office/powerpoint/2010/main" val="4449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ACE38-212C-4AA0-85E5-8B004E154E97}"/>
              </a:ext>
            </a:extLst>
          </p:cNvPr>
          <p:cNvSpPr>
            <a:spLocks noGrp="1"/>
          </p:cNvSpPr>
          <p:nvPr>
            <p:ph type="title"/>
          </p:nvPr>
        </p:nvSpPr>
        <p:spPr/>
        <p:txBody>
          <a:bodyPr/>
          <a:lstStyle/>
          <a:p>
            <a:r>
              <a:rPr lang="da-DK" dirty="0"/>
              <a:t>Fra pinyin til tegn</a:t>
            </a:r>
          </a:p>
        </p:txBody>
      </p:sp>
      <p:sp>
        <p:nvSpPr>
          <p:cNvPr id="3" name="Pladsholder til tekst 2">
            <a:extLst>
              <a:ext uri="{FF2B5EF4-FFF2-40B4-BE49-F238E27FC236}">
                <a16:creationId xmlns:a16="http://schemas.microsoft.com/office/drawing/2014/main" id="{18C21894-9C8C-421C-9351-2EBA7829F7D3}"/>
              </a:ext>
            </a:extLst>
          </p:cNvPr>
          <p:cNvSpPr>
            <a:spLocks noGrp="1"/>
          </p:cNvSpPr>
          <p:nvPr>
            <p:ph type="body" sz="half" idx="1"/>
          </p:nvPr>
        </p:nvSpPr>
        <p:spPr>
          <a:xfrm>
            <a:off x="-8562" y="2097088"/>
            <a:ext cx="9152562" cy="3311525"/>
          </a:xfrm>
        </p:spPr>
        <p:txBody>
          <a:bodyPr>
            <a:normAutofit fontScale="92500" lnSpcReduction="10000"/>
          </a:bodyPr>
          <a:lstStyle/>
          <a:p>
            <a:r>
              <a:rPr lang="da-DK" dirty="0"/>
              <a:t>God huskeregel: ét tegn pr. stavelse.</a:t>
            </a:r>
          </a:p>
          <a:p>
            <a:pPr marL="0" indent="0">
              <a:buNone/>
            </a:pPr>
            <a:r>
              <a:rPr lang="da-DK" dirty="0"/>
              <a:t>Eksempler:</a:t>
            </a:r>
          </a:p>
          <a:p>
            <a:pPr>
              <a:buFontTx/>
              <a:buChar char="-"/>
            </a:pPr>
            <a:r>
              <a:rPr lang="da-DK" altLang="ja-JP" sz="2400" b="1" dirty="0" err="1"/>
              <a:t>shì</a:t>
            </a:r>
            <a:r>
              <a:rPr lang="da-DK" altLang="ja-JP" sz="2400" b="1" dirty="0"/>
              <a:t> (at være) </a:t>
            </a:r>
            <a:r>
              <a:rPr lang="da-DK" sz="2400" dirty="0"/>
              <a:t>= en stavelse </a:t>
            </a:r>
            <a:r>
              <a:rPr lang="da-DK" sz="2400" dirty="0">
                <a:sym typeface="Wingdings" panose="05000000000000000000" pitchFamily="2" charset="2"/>
              </a:rPr>
              <a:t> skal skrives med et tegn = </a:t>
            </a:r>
            <a:r>
              <a:rPr lang="zh-CN" altLang="da-DK" b="1" dirty="0">
                <a:sym typeface="Wingdings" panose="05000000000000000000" pitchFamily="2" charset="2"/>
              </a:rPr>
              <a:t>是</a:t>
            </a:r>
            <a:endParaRPr lang="da-DK" altLang="zh-CN" b="1" dirty="0">
              <a:sym typeface="Wingdings" panose="05000000000000000000" pitchFamily="2" charset="2"/>
            </a:endParaRPr>
          </a:p>
          <a:p>
            <a:pPr>
              <a:buFontTx/>
              <a:buChar char="-"/>
            </a:pPr>
            <a:endParaRPr lang="da-DK" altLang="ja-JP" sz="2400" dirty="0">
              <a:sym typeface="Wingdings" panose="05000000000000000000" pitchFamily="2" charset="2"/>
            </a:endParaRPr>
          </a:p>
          <a:p>
            <a:pPr>
              <a:buFontTx/>
              <a:buChar char="-"/>
            </a:pPr>
            <a:r>
              <a:rPr lang="da-DK" altLang="ja-JP" sz="2400" b="1" dirty="0" err="1">
                <a:sym typeface="Wingdings" panose="05000000000000000000" pitchFamily="2" charset="2"/>
              </a:rPr>
              <a:t>péngyou</a:t>
            </a:r>
            <a:r>
              <a:rPr lang="da-DK" altLang="ja-JP" sz="2400" b="1" dirty="0">
                <a:sym typeface="Wingdings" panose="05000000000000000000" pitchFamily="2" charset="2"/>
              </a:rPr>
              <a:t> (ven) </a:t>
            </a:r>
            <a:r>
              <a:rPr lang="da-DK" altLang="ja-JP" sz="2400" dirty="0">
                <a:sym typeface="Wingdings" panose="05000000000000000000" pitchFamily="2" charset="2"/>
              </a:rPr>
              <a:t>= to stavelser  skal skrives med to tegn = </a:t>
            </a:r>
            <a:r>
              <a:rPr lang="zh-CN" altLang="da-DK" b="1" dirty="0">
                <a:sym typeface="Wingdings" panose="05000000000000000000" pitchFamily="2" charset="2"/>
              </a:rPr>
              <a:t>朋友</a:t>
            </a:r>
            <a:endParaRPr lang="da-DK" altLang="zh-CN" b="1" dirty="0">
              <a:sym typeface="Wingdings" panose="05000000000000000000" pitchFamily="2" charset="2"/>
            </a:endParaRPr>
          </a:p>
          <a:p>
            <a:pPr marL="0" indent="0">
              <a:buNone/>
            </a:pPr>
            <a:endParaRPr lang="da-DK" altLang="zh-CN" sz="2200" b="1" dirty="0">
              <a:sym typeface="Wingdings" panose="05000000000000000000" pitchFamily="2" charset="2"/>
            </a:endParaRPr>
          </a:p>
          <a:p>
            <a:pPr>
              <a:buFontTx/>
              <a:buChar char="-"/>
            </a:pPr>
            <a:r>
              <a:rPr lang="da-DK" altLang="ja-JP" sz="2200" b="1" dirty="0" err="1"/>
              <a:t>Dānmàirén</a:t>
            </a:r>
            <a:r>
              <a:rPr lang="da-DK" altLang="ja-JP" sz="2200" b="1" dirty="0"/>
              <a:t> (dansker) </a:t>
            </a:r>
            <a:r>
              <a:rPr lang="da-DK" altLang="ja-JP" sz="2200" dirty="0"/>
              <a:t>= tre stavelser </a:t>
            </a:r>
            <a:r>
              <a:rPr lang="da-DK" altLang="ja-JP" sz="2200" dirty="0">
                <a:sym typeface="Wingdings" panose="05000000000000000000" pitchFamily="2" charset="2"/>
              </a:rPr>
              <a:t> skal skrives med tre tegn = </a:t>
            </a:r>
            <a:r>
              <a:rPr lang="zh-CN" altLang="da-DK" b="1" dirty="0">
                <a:sym typeface="Wingdings" panose="05000000000000000000" pitchFamily="2" charset="2"/>
              </a:rPr>
              <a:t>丹麦人</a:t>
            </a:r>
            <a:endParaRPr lang="da-DK" sz="2400" b="1" dirty="0"/>
          </a:p>
        </p:txBody>
      </p:sp>
      <p:sp>
        <p:nvSpPr>
          <p:cNvPr id="5" name="Rectangle 2">
            <a:extLst>
              <a:ext uri="{FF2B5EF4-FFF2-40B4-BE49-F238E27FC236}">
                <a16:creationId xmlns:a16="http://schemas.microsoft.com/office/drawing/2014/main" id="{D49BA816-C731-40F1-BB68-7520544B134A}"/>
              </a:ext>
            </a:extLst>
          </p:cNvPr>
          <p:cNvSpPr txBox="1">
            <a:spLocks noChangeArrowheads="1"/>
          </p:cNvSpPr>
          <p:nvPr/>
        </p:nvSpPr>
        <p:spPr bwMode="auto">
          <a:xfrm>
            <a:off x="-8562" y="755649"/>
            <a:ext cx="9152562" cy="1143001"/>
          </a:xfrm>
          <a:prstGeom prst="rect">
            <a:avLst/>
          </a:prstGeom>
          <a:solidFill>
            <a:srgbClr val="5E6168">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04000" tIns="180000" rIns="990000" bIns="648000" numCol="1" anchor="ctr" anchorCtr="0" compatLnSpc="1">
            <a:prstTxWarp prst="textNoShape">
              <a:avLst/>
            </a:prstTxWarp>
          </a:bodyPr>
          <a:lstStyle/>
          <a:p>
            <a:pPr marL="0" marR="0" lvl="0" indent="0" defTabSz="914400" rtl="0" eaLnBrk="1" fontAlgn="base" latinLnBrk="0" hangingPunct="1">
              <a:lnSpc>
                <a:spcPct val="83000"/>
              </a:lnSpc>
              <a:spcBef>
                <a:spcPct val="0"/>
              </a:spcBef>
              <a:spcAft>
                <a:spcPct val="0"/>
              </a:spcAft>
              <a:buClrTx/>
              <a:buSzTx/>
              <a:buFontTx/>
              <a:buNone/>
              <a:tabLst/>
              <a:defRPr/>
            </a:pPr>
            <a:endParaRPr kumimoji="0" lang="en-GB" altLang="da-DK" sz="4000" b="0" i="0" u="none" strike="noStrike" kern="0" cap="none" spc="0" normalizeH="0" baseline="0" noProof="0" dirty="0">
              <a:ln>
                <a:noFill/>
              </a:ln>
              <a:solidFill>
                <a:schemeClr val="bg1"/>
              </a:solidFill>
              <a:effectLst/>
              <a:uLnTx/>
              <a:uFillTx/>
              <a:latin typeface="Avenir Book"/>
              <a:ea typeface="+mj-ea"/>
              <a:cs typeface="Avenir Book"/>
            </a:endParaRPr>
          </a:p>
        </p:txBody>
      </p:sp>
    </p:spTree>
    <p:extLst>
      <p:ext uri="{BB962C8B-B14F-4D97-AF65-F5344CB8AC3E}">
        <p14:creationId xmlns:p14="http://schemas.microsoft.com/office/powerpoint/2010/main" val="255950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D24F877-0E97-4AEA-9173-98FF3F42B47D}"/>
              </a:ext>
            </a:extLst>
          </p:cNvPr>
          <p:cNvSpPr txBox="1">
            <a:spLocks noChangeArrowheads="1"/>
          </p:cNvSpPr>
          <p:nvPr/>
        </p:nvSpPr>
        <p:spPr bwMode="auto">
          <a:xfrm>
            <a:off x="-8562" y="755649"/>
            <a:ext cx="9152562" cy="1143001"/>
          </a:xfrm>
          <a:prstGeom prst="rect">
            <a:avLst/>
          </a:prstGeom>
          <a:solidFill>
            <a:srgbClr val="5E6168">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04000" tIns="180000" rIns="990000" bIns="648000" numCol="1" anchor="ctr" anchorCtr="0" compatLnSpc="1">
            <a:prstTxWarp prst="textNoShape">
              <a:avLst/>
            </a:prstTxWarp>
          </a:bodyPr>
          <a:lstStyle/>
          <a:p>
            <a:pPr marL="0" marR="0" lvl="0" indent="0" defTabSz="914400" rtl="0" eaLnBrk="1" fontAlgn="base" latinLnBrk="0" hangingPunct="1">
              <a:lnSpc>
                <a:spcPct val="83000"/>
              </a:lnSpc>
              <a:spcBef>
                <a:spcPct val="0"/>
              </a:spcBef>
              <a:spcAft>
                <a:spcPct val="0"/>
              </a:spcAft>
              <a:buClrTx/>
              <a:buSzTx/>
              <a:buFontTx/>
              <a:buNone/>
              <a:tabLst/>
              <a:defRPr/>
            </a:pPr>
            <a:endParaRPr kumimoji="0" lang="en-GB" altLang="da-DK" sz="4000" b="0" i="0" u="none" strike="noStrike" kern="0" cap="none" spc="0" normalizeH="0" baseline="0" noProof="0" dirty="0">
              <a:ln>
                <a:noFill/>
              </a:ln>
              <a:solidFill>
                <a:schemeClr val="bg1"/>
              </a:solidFill>
              <a:effectLst/>
              <a:uLnTx/>
              <a:uFillTx/>
              <a:latin typeface="Avenir Book"/>
              <a:ea typeface="+mj-ea"/>
              <a:cs typeface="Avenir Book"/>
            </a:endParaRPr>
          </a:p>
        </p:txBody>
      </p:sp>
      <p:sp>
        <p:nvSpPr>
          <p:cNvPr id="2" name="Titel 1">
            <a:extLst>
              <a:ext uri="{FF2B5EF4-FFF2-40B4-BE49-F238E27FC236}">
                <a16:creationId xmlns:a16="http://schemas.microsoft.com/office/drawing/2014/main" id="{73EB1411-4534-404A-8315-75445A10CC97}"/>
              </a:ext>
            </a:extLst>
          </p:cNvPr>
          <p:cNvSpPr>
            <a:spLocks noGrp="1"/>
          </p:cNvSpPr>
          <p:nvPr>
            <p:ph type="title"/>
          </p:nvPr>
        </p:nvSpPr>
        <p:spPr/>
        <p:txBody>
          <a:bodyPr/>
          <a:lstStyle/>
          <a:p>
            <a:r>
              <a:rPr lang="da-DK" dirty="0" err="1"/>
              <a:t>Strøj</a:t>
            </a:r>
            <a:r>
              <a:rPr lang="da-DK" dirty="0"/>
              <a:t> = </a:t>
            </a:r>
            <a:r>
              <a:rPr lang="zh-CN" altLang="da-DK" dirty="0"/>
              <a:t>笔画 </a:t>
            </a:r>
            <a:r>
              <a:rPr lang="da-DK" altLang="ja-JP" dirty="0" err="1"/>
              <a:t>Bǐhuà</a:t>
            </a:r>
            <a:endParaRPr lang="da-DK" dirty="0"/>
          </a:p>
        </p:txBody>
      </p:sp>
      <p:pic>
        <p:nvPicPr>
          <p:cNvPr id="4" name="Billede 3">
            <a:extLst>
              <a:ext uri="{FF2B5EF4-FFF2-40B4-BE49-F238E27FC236}">
                <a16:creationId xmlns:a16="http://schemas.microsoft.com/office/drawing/2014/main" id="{818FDBD7-CD4C-4C70-B0FB-627F408C4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66" y="2971800"/>
            <a:ext cx="8714286" cy="2885714"/>
          </a:xfrm>
          <a:prstGeom prst="rect">
            <a:avLst/>
          </a:prstGeom>
        </p:spPr>
      </p:pic>
    </p:spTree>
    <p:extLst>
      <p:ext uri="{BB962C8B-B14F-4D97-AF65-F5344CB8AC3E}">
        <p14:creationId xmlns:p14="http://schemas.microsoft.com/office/powerpoint/2010/main" val="208141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71600" y="-7015"/>
            <a:ext cx="6324600" cy="6852466"/>
          </a:xfrm>
        </p:spPr>
      </p:pic>
    </p:spTree>
    <p:extLst>
      <p:ext uri="{BB962C8B-B14F-4D97-AF65-F5344CB8AC3E}">
        <p14:creationId xmlns:p14="http://schemas.microsoft.com/office/powerpoint/2010/main" val="428903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C2181-AD28-4EBA-AEE0-AAE5B70AA044}"/>
              </a:ext>
            </a:extLst>
          </p:cNvPr>
          <p:cNvSpPr>
            <a:spLocks noGrp="1"/>
          </p:cNvSpPr>
          <p:nvPr>
            <p:ph type="title"/>
          </p:nvPr>
        </p:nvSpPr>
        <p:spPr/>
        <p:txBody>
          <a:bodyPr>
            <a:normAutofit fontScale="90000"/>
          </a:bodyPr>
          <a:lstStyle/>
          <a:p>
            <a:r>
              <a:rPr lang="da-DK" b="1" i="0" cap="all" dirty="0">
                <a:solidFill>
                  <a:srgbClr val="333333"/>
                </a:solidFill>
                <a:effectLst/>
                <a:latin typeface="arial" panose="020B0604020202020204" pitchFamily="34" charset="0"/>
              </a:rPr>
              <a:t>REGLER FOR STREGRÆKKEFØLGE I ET SKRIFTTEGN</a:t>
            </a:r>
            <a:br>
              <a:rPr lang="da-DK" b="1" i="0" cap="all" dirty="0">
                <a:solidFill>
                  <a:srgbClr val="333333"/>
                </a:solidFill>
                <a:effectLst/>
                <a:latin typeface="arial" panose="020B0604020202020204" pitchFamily="34" charset="0"/>
              </a:rPr>
            </a:br>
            <a:endParaRPr lang="da-DK" dirty="0"/>
          </a:p>
        </p:txBody>
      </p:sp>
      <p:sp>
        <p:nvSpPr>
          <p:cNvPr id="3" name="Pladsholder til tekst 2">
            <a:extLst>
              <a:ext uri="{FF2B5EF4-FFF2-40B4-BE49-F238E27FC236}">
                <a16:creationId xmlns:a16="http://schemas.microsoft.com/office/drawing/2014/main" id="{BCF88996-3F8A-49F8-B78D-B3A0C1C64A79}"/>
              </a:ext>
            </a:extLst>
          </p:cNvPr>
          <p:cNvSpPr>
            <a:spLocks noGrp="1"/>
          </p:cNvSpPr>
          <p:nvPr>
            <p:ph type="body" sz="half" idx="1"/>
          </p:nvPr>
        </p:nvSpPr>
        <p:spPr>
          <a:xfrm>
            <a:off x="719138" y="2097088"/>
            <a:ext cx="6672262" cy="3311525"/>
          </a:xfrm>
        </p:spPr>
        <p:txBody>
          <a:bodyPr>
            <a:normAutofit/>
          </a:bodyPr>
          <a:lstStyle/>
          <a:p>
            <a:pPr marL="0" indent="0" algn="l">
              <a:buNone/>
            </a:pPr>
            <a:r>
              <a:rPr lang="da-DK" b="0" i="0" dirty="0">
                <a:solidFill>
                  <a:srgbClr val="333333"/>
                </a:solidFill>
                <a:effectLst/>
                <a:latin typeface="arial" panose="020B0604020202020204" pitchFamily="34" charset="0"/>
              </a:rPr>
              <a:t>Der findes otte basale regler for i hvilken rækkefølge de enkelte streger i et skrifttegn skal skrives, men de to absolut vigtigste er:</a:t>
            </a:r>
          </a:p>
          <a:p>
            <a:pPr algn="l">
              <a:buFont typeface="+mj-lt"/>
              <a:buAutoNum type="arabicPeriod"/>
            </a:pPr>
            <a:r>
              <a:rPr lang="da-DK" b="1" i="0" dirty="0">
                <a:solidFill>
                  <a:srgbClr val="333333"/>
                </a:solidFill>
                <a:effectLst/>
                <a:latin typeface="arial" panose="020B0604020202020204" pitchFamily="34" charset="0"/>
              </a:rPr>
              <a:t> Fra top mod bund.</a:t>
            </a:r>
            <a:endParaRPr lang="da-DK" b="0" i="0" dirty="0">
              <a:solidFill>
                <a:srgbClr val="333333"/>
              </a:solidFill>
              <a:effectLst/>
              <a:latin typeface="arial" panose="020B0604020202020204" pitchFamily="34" charset="0"/>
            </a:endParaRPr>
          </a:p>
          <a:p>
            <a:pPr algn="l">
              <a:buFont typeface="+mj-lt"/>
              <a:buAutoNum type="arabicPeriod"/>
            </a:pPr>
            <a:r>
              <a:rPr lang="da-DK" b="1" i="0" dirty="0">
                <a:solidFill>
                  <a:srgbClr val="333333"/>
                </a:solidFill>
                <a:effectLst/>
                <a:latin typeface="arial" panose="020B0604020202020204" pitchFamily="34" charset="0"/>
              </a:rPr>
              <a:t> Fra venstre mod højre.</a:t>
            </a:r>
            <a:endParaRPr lang="da-DK" b="0" i="0" dirty="0">
              <a:solidFill>
                <a:srgbClr val="333333"/>
              </a:solidFill>
              <a:effectLst/>
              <a:latin typeface="arial" panose="020B0604020202020204" pitchFamily="34" charset="0"/>
            </a:endParaRPr>
          </a:p>
          <a:p>
            <a:endParaRPr lang="da-DK" dirty="0"/>
          </a:p>
        </p:txBody>
      </p:sp>
    </p:spTree>
    <p:extLst>
      <p:ext uri="{BB962C8B-B14F-4D97-AF65-F5344CB8AC3E}">
        <p14:creationId xmlns:p14="http://schemas.microsoft.com/office/powerpoint/2010/main" val="238814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2B020F7E-B228-413D-86B2-1C72DFB19CC8}"/>
              </a:ext>
            </a:extLst>
          </p:cNvPr>
          <p:cNvSpPr txBox="1"/>
          <p:nvPr/>
        </p:nvSpPr>
        <p:spPr>
          <a:xfrm>
            <a:off x="2057400" y="76200"/>
            <a:ext cx="4572000" cy="707886"/>
          </a:xfrm>
          <a:prstGeom prst="rect">
            <a:avLst/>
          </a:prstGeom>
          <a:noFill/>
        </p:spPr>
        <p:txBody>
          <a:bodyPr wrap="square">
            <a:spAutoFit/>
          </a:bodyPr>
          <a:lstStyle/>
          <a:p>
            <a:pPr algn="ctr"/>
            <a:r>
              <a:rPr lang="da-DK" sz="2000" b="1" i="0" u="sng" dirty="0">
                <a:solidFill>
                  <a:srgbClr val="333333"/>
                </a:solidFill>
                <a:effectLst/>
                <a:latin typeface="arial" panose="020B0604020202020204" pitchFamily="34" charset="0"/>
              </a:rPr>
              <a:t>De otte basale regler for stregrækkefølge i et skrifttegn</a:t>
            </a:r>
          </a:p>
        </p:txBody>
      </p:sp>
      <p:pic>
        <p:nvPicPr>
          <p:cNvPr id="8" name="Billede 7">
            <a:extLst>
              <a:ext uri="{FF2B5EF4-FFF2-40B4-BE49-F238E27FC236}">
                <a16:creationId xmlns:a16="http://schemas.microsoft.com/office/drawing/2014/main" id="{CD49097E-5A39-41F9-9F90-5712424E0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47800"/>
            <a:ext cx="7176327" cy="4269637"/>
          </a:xfrm>
          <a:prstGeom prst="rect">
            <a:avLst/>
          </a:prstGeom>
        </p:spPr>
      </p:pic>
    </p:spTree>
    <p:extLst>
      <p:ext uri="{BB962C8B-B14F-4D97-AF65-F5344CB8AC3E}">
        <p14:creationId xmlns:p14="http://schemas.microsoft.com/office/powerpoint/2010/main" val="109266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2B020F7E-B228-413D-86B2-1C72DFB19CC8}"/>
              </a:ext>
            </a:extLst>
          </p:cNvPr>
          <p:cNvSpPr txBox="1"/>
          <p:nvPr/>
        </p:nvSpPr>
        <p:spPr>
          <a:xfrm>
            <a:off x="2057400" y="76200"/>
            <a:ext cx="4572000" cy="707886"/>
          </a:xfrm>
          <a:prstGeom prst="rect">
            <a:avLst/>
          </a:prstGeom>
          <a:noFill/>
        </p:spPr>
        <p:txBody>
          <a:bodyPr wrap="square">
            <a:spAutoFit/>
          </a:bodyPr>
          <a:lstStyle/>
          <a:p>
            <a:pPr algn="ctr"/>
            <a:r>
              <a:rPr lang="da-DK" sz="2000" b="1" i="0" u="sng" dirty="0">
                <a:solidFill>
                  <a:srgbClr val="333333"/>
                </a:solidFill>
                <a:effectLst/>
                <a:latin typeface="arial" panose="020B0604020202020204" pitchFamily="34" charset="0"/>
              </a:rPr>
              <a:t>De otte basale regler for stregrækkefølge i et skrifttegn</a:t>
            </a:r>
          </a:p>
        </p:txBody>
      </p:sp>
      <p:pic>
        <p:nvPicPr>
          <p:cNvPr id="3" name="Billede 2" descr="Et billede, der indeholder tekst&#10;&#10;Automatisk genereret beskrivelse">
            <a:extLst>
              <a:ext uri="{FF2B5EF4-FFF2-40B4-BE49-F238E27FC236}">
                <a16:creationId xmlns:a16="http://schemas.microsoft.com/office/drawing/2014/main" id="{029DAFF1-3343-4ACD-AFFB-71EE6EBBF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49" y="1676400"/>
            <a:ext cx="8922551" cy="4359011"/>
          </a:xfrm>
          <a:prstGeom prst="rect">
            <a:avLst/>
          </a:prstGeom>
        </p:spPr>
      </p:pic>
    </p:spTree>
    <p:extLst>
      <p:ext uri="{BB962C8B-B14F-4D97-AF65-F5344CB8AC3E}">
        <p14:creationId xmlns:p14="http://schemas.microsoft.com/office/powerpoint/2010/main" val="129665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2B020F7E-B228-413D-86B2-1C72DFB19CC8}"/>
              </a:ext>
            </a:extLst>
          </p:cNvPr>
          <p:cNvSpPr txBox="1"/>
          <p:nvPr/>
        </p:nvSpPr>
        <p:spPr>
          <a:xfrm>
            <a:off x="2057400" y="76200"/>
            <a:ext cx="4572000" cy="707886"/>
          </a:xfrm>
          <a:prstGeom prst="rect">
            <a:avLst/>
          </a:prstGeom>
          <a:noFill/>
        </p:spPr>
        <p:txBody>
          <a:bodyPr wrap="square">
            <a:spAutoFit/>
          </a:bodyPr>
          <a:lstStyle/>
          <a:p>
            <a:pPr algn="ctr"/>
            <a:r>
              <a:rPr lang="da-DK" sz="2000" b="1" i="0" u="sng" dirty="0">
                <a:solidFill>
                  <a:srgbClr val="333333"/>
                </a:solidFill>
                <a:effectLst/>
                <a:latin typeface="arial" panose="020B0604020202020204" pitchFamily="34" charset="0"/>
              </a:rPr>
              <a:t>De otte basale regler for stregrækkefølge i et skrifttegn</a:t>
            </a:r>
          </a:p>
        </p:txBody>
      </p:sp>
      <p:pic>
        <p:nvPicPr>
          <p:cNvPr id="3" name="Billede 2" descr="Et billede, der indeholder tekst&#10;&#10;Automatisk genereret beskrivelse">
            <a:extLst>
              <a:ext uri="{FF2B5EF4-FFF2-40B4-BE49-F238E27FC236}">
                <a16:creationId xmlns:a16="http://schemas.microsoft.com/office/drawing/2014/main" id="{472D07BD-F869-4354-8FBB-EFBD8B46A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9" y="1371599"/>
            <a:ext cx="9089867" cy="4191001"/>
          </a:xfrm>
          <a:prstGeom prst="rect">
            <a:avLst/>
          </a:prstGeom>
        </p:spPr>
      </p:pic>
    </p:spTree>
    <p:extLst>
      <p:ext uri="{BB962C8B-B14F-4D97-AF65-F5344CB8AC3E}">
        <p14:creationId xmlns:p14="http://schemas.microsoft.com/office/powerpoint/2010/main" val="227895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361C3528-F032-48B8-B6CF-CC2C9CCC9195}"/>
              </a:ext>
            </a:extLst>
          </p:cNvPr>
          <p:cNvPicPr>
            <a:picLocks noChangeAspect="1"/>
          </p:cNvPicPr>
          <p:nvPr/>
        </p:nvPicPr>
        <p:blipFill rotWithShape="1">
          <a:blip r:embed="rId2">
            <a:extLst>
              <a:ext uri="{28A0092B-C50C-407E-A947-70E740481C1C}">
                <a14:useLocalDpi xmlns:a14="http://schemas.microsoft.com/office/drawing/2010/main" val="0"/>
              </a:ext>
            </a:extLst>
          </a:blip>
          <a:srcRect l="27165" r="25213"/>
          <a:stretch/>
        </p:blipFill>
        <p:spPr>
          <a:xfrm>
            <a:off x="4766581" y="10"/>
            <a:ext cx="4377419" cy="5130404"/>
          </a:xfrm>
          <a:custGeom>
            <a:avLst/>
            <a:gdLst/>
            <a:ahLst/>
            <a:cxnLst/>
            <a:rect l="l" t="t" r="r" b="b"/>
            <a:pathLst>
              <a:path w="5836558" h="5130414">
                <a:moveTo>
                  <a:pt x="2376055" y="0"/>
                </a:moveTo>
                <a:lnTo>
                  <a:pt x="5836558" y="0"/>
                </a:lnTo>
                <a:lnTo>
                  <a:pt x="5836558" y="5130414"/>
                </a:lnTo>
                <a:lnTo>
                  <a:pt x="0" y="5130414"/>
                </a:lnTo>
                <a:close/>
              </a:path>
            </a:pathLst>
          </a:custGeom>
        </p:spPr>
      </p:pic>
      <p:sp>
        <p:nvSpPr>
          <p:cNvPr id="2" name="Titel 1">
            <a:extLst>
              <a:ext uri="{FF2B5EF4-FFF2-40B4-BE49-F238E27FC236}">
                <a16:creationId xmlns:a16="http://schemas.microsoft.com/office/drawing/2014/main" id="{88ACA5F9-CBFA-4CC1-BB3F-8C843D974865}"/>
              </a:ext>
            </a:extLst>
          </p:cNvPr>
          <p:cNvSpPr>
            <a:spLocks noGrp="1"/>
          </p:cNvSpPr>
          <p:nvPr>
            <p:ph type="title"/>
          </p:nvPr>
        </p:nvSpPr>
        <p:spPr>
          <a:xfrm>
            <a:off x="630936" y="797442"/>
            <a:ext cx="4703223" cy="2390459"/>
          </a:xfrm>
        </p:spPr>
        <p:txBody>
          <a:bodyPr vert="horz" lIns="91440" tIns="45720" rIns="91440" bIns="45720" rtlCol="0" anchor="b">
            <a:normAutofit/>
          </a:bodyPr>
          <a:lstStyle/>
          <a:p>
            <a:pPr algn="l">
              <a:lnSpc>
                <a:spcPct val="90000"/>
              </a:lnSpc>
            </a:pPr>
            <a:r>
              <a:rPr lang="en-US" sz="4700"/>
              <a:t>Hvorfor  bør man lære kinesiske skrifttegn? </a:t>
            </a:r>
          </a:p>
        </p:txBody>
      </p:sp>
      <p:sp>
        <p:nvSpPr>
          <p:cNvPr id="9" name="Freeform: Shape 8">
            <a:extLst>
              <a:ext uri="{FF2B5EF4-FFF2-40B4-BE49-F238E27FC236}">
                <a16:creationId xmlns:a16="http://schemas.microsoft.com/office/drawing/2014/main" id="{5EB73228-F09B-409F-9EC1-7E853C4F5B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380" y="5292509"/>
            <a:ext cx="4957620" cy="1565491"/>
          </a:xfrm>
          <a:custGeom>
            <a:avLst/>
            <a:gdLst>
              <a:gd name="connsiteX0" fmla="*/ 1186806 w 6610160"/>
              <a:gd name="connsiteY0" fmla="*/ 0 h 1565491"/>
              <a:gd name="connsiteX1" fmla="*/ 1692132 w 6610160"/>
              <a:gd name="connsiteY1" fmla="*/ 0 h 1565491"/>
              <a:gd name="connsiteX2" fmla="*/ 6104834 w 6610160"/>
              <a:gd name="connsiteY2" fmla="*/ 0 h 1565491"/>
              <a:gd name="connsiteX3" fmla="*/ 6610160 w 6610160"/>
              <a:gd name="connsiteY3" fmla="*/ 0 h 1565491"/>
              <a:gd name="connsiteX4" fmla="*/ 6610160 w 6610160"/>
              <a:gd name="connsiteY4" fmla="*/ 1565491 h 1565491"/>
              <a:gd name="connsiteX5" fmla="*/ 0 w 6610160"/>
              <a:gd name="connsiteY5" fmla="*/ 1565491 h 1565491"/>
              <a:gd name="connsiteX6" fmla="*/ 724290 w 6610160"/>
              <a:gd name="connsiteY6" fmla="*/ 1591 h 1565491"/>
              <a:gd name="connsiteX7" fmla="*/ 1186070 w 6610160"/>
              <a:gd name="connsiteY7"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160" h="1565491">
                <a:moveTo>
                  <a:pt x="1186806" y="0"/>
                </a:moveTo>
                <a:lnTo>
                  <a:pt x="1692132" y="0"/>
                </a:lnTo>
                <a:lnTo>
                  <a:pt x="6104834" y="0"/>
                </a:lnTo>
                <a:lnTo>
                  <a:pt x="6610160" y="0"/>
                </a:lnTo>
                <a:lnTo>
                  <a:pt x="6610160" y="1565491"/>
                </a:lnTo>
                <a:lnTo>
                  <a:pt x="0" y="1565491"/>
                </a:lnTo>
                <a:lnTo>
                  <a:pt x="724290" y="1591"/>
                </a:lnTo>
                <a:lnTo>
                  <a:pt x="1186070" y="159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150A4AE-7BE7-480D-BD8C-3951E64799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510"/>
            <a:ext cx="4608277" cy="1565491"/>
          </a:xfrm>
          <a:custGeom>
            <a:avLst/>
            <a:gdLst>
              <a:gd name="connsiteX0" fmla="*/ 0 w 6144370"/>
              <a:gd name="connsiteY0" fmla="*/ 0 h 1565491"/>
              <a:gd name="connsiteX1" fmla="*/ 6144370 w 6144370"/>
              <a:gd name="connsiteY1" fmla="*/ 0 h 1565491"/>
              <a:gd name="connsiteX2" fmla="*/ 5419344 w 6144370"/>
              <a:gd name="connsiteY2" fmla="*/ 1565491 h 1565491"/>
              <a:gd name="connsiteX3" fmla="*/ 0 w 6144370"/>
              <a:gd name="connsiteY3" fmla="*/ 1565491 h 1565491"/>
            </a:gdLst>
            <a:ahLst/>
            <a:cxnLst>
              <a:cxn ang="0">
                <a:pos x="connsiteX0" y="connsiteY0"/>
              </a:cxn>
              <a:cxn ang="0">
                <a:pos x="connsiteX1" y="connsiteY1"/>
              </a:cxn>
              <a:cxn ang="0">
                <a:pos x="connsiteX2" y="connsiteY2"/>
              </a:cxn>
              <a:cxn ang="0">
                <a:pos x="connsiteX3" y="connsiteY3"/>
              </a:cxn>
            </a:cxnLst>
            <a:rect l="l" t="t" r="r" b="b"/>
            <a:pathLst>
              <a:path w="6144370" h="1565491">
                <a:moveTo>
                  <a:pt x="0" y="0"/>
                </a:moveTo>
                <a:lnTo>
                  <a:pt x="6144370" y="0"/>
                </a:lnTo>
                <a:lnTo>
                  <a:pt x="5419344" y="1565491"/>
                </a:lnTo>
                <a:lnTo>
                  <a:pt x="0" y="15654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854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2B020F7E-B228-413D-86B2-1C72DFB19CC8}"/>
              </a:ext>
            </a:extLst>
          </p:cNvPr>
          <p:cNvSpPr txBox="1"/>
          <p:nvPr/>
        </p:nvSpPr>
        <p:spPr>
          <a:xfrm>
            <a:off x="2057400" y="76200"/>
            <a:ext cx="4572000" cy="707886"/>
          </a:xfrm>
          <a:prstGeom prst="rect">
            <a:avLst/>
          </a:prstGeom>
          <a:noFill/>
        </p:spPr>
        <p:txBody>
          <a:bodyPr wrap="square">
            <a:spAutoFit/>
          </a:bodyPr>
          <a:lstStyle/>
          <a:p>
            <a:pPr algn="ctr"/>
            <a:r>
              <a:rPr lang="da-DK" sz="2000" b="1" i="0" u="sng" dirty="0">
                <a:solidFill>
                  <a:srgbClr val="333333"/>
                </a:solidFill>
                <a:effectLst/>
                <a:latin typeface="arial" panose="020B0604020202020204" pitchFamily="34" charset="0"/>
              </a:rPr>
              <a:t>De otte basale regler for stregrækkefølge i et skrifttegn</a:t>
            </a:r>
          </a:p>
        </p:txBody>
      </p:sp>
      <p:pic>
        <p:nvPicPr>
          <p:cNvPr id="3" name="Billede 2">
            <a:extLst>
              <a:ext uri="{FF2B5EF4-FFF2-40B4-BE49-F238E27FC236}">
                <a16:creationId xmlns:a16="http://schemas.microsoft.com/office/drawing/2014/main" id="{F8DD9365-B89F-4A15-BA60-E1C016867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1" y="1600200"/>
            <a:ext cx="9151932" cy="3733800"/>
          </a:xfrm>
          <a:prstGeom prst="rect">
            <a:avLst/>
          </a:prstGeom>
        </p:spPr>
      </p:pic>
    </p:spTree>
    <p:extLst>
      <p:ext uri="{BB962C8B-B14F-4D97-AF65-F5344CB8AC3E}">
        <p14:creationId xmlns:p14="http://schemas.microsoft.com/office/powerpoint/2010/main" val="390891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446B12-7391-4711-8B31-112A0B896C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EB1411-4534-404A-8315-75445A10CC97}"/>
              </a:ext>
            </a:extLst>
          </p:cNvPr>
          <p:cNvSpPr>
            <a:spLocks noGrp="1"/>
          </p:cNvSpPr>
          <p:nvPr>
            <p:ph type="title"/>
          </p:nvPr>
        </p:nvSpPr>
        <p:spPr>
          <a:xfrm>
            <a:off x="628649" y="3990205"/>
            <a:ext cx="7889082" cy="1200329"/>
          </a:xfrm>
        </p:spPr>
        <p:txBody>
          <a:bodyPr vert="horz" wrap="square" lIns="91440" tIns="45720" rIns="91440" bIns="45720" rtlCol="0" anchor="b">
            <a:normAutofit/>
          </a:bodyPr>
          <a:lstStyle/>
          <a:p>
            <a:pPr algn="l">
              <a:lnSpc>
                <a:spcPct val="90000"/>
              </a:lnSpc>
            </a:pPr>
            <a:r>
              <a:rPr lang="en-US">
                <a:solidFill>
                  <a:schemeClr val="bg1"/>
                </a:solidFill>
              </a:rPr>
              <a:t>Komponenter = </a:t>
            </a:r>
            <a:r>
              <a:rPr lang="zh-CN" altLang="en-US">
                <a:solidFill>
                  <a:schemeClr val="bg1"/>
                </a:solidFill>
              </a:rPr>
              <a:t>偏旁 </a:t>
            </a:r>
            <a:r>
              <a:rPr lang="en-US" altLang="ja-JP">
                <a:solidFill>
                  <a:schemeClr val="bg1"/>
                </a:solidFill>
              </a:rPr>
              <a:t>piānpáng</a:t>
            </a:r>
            <a:endParaRPr lang="en-US">
              <a:solidFill>
                <a:schemeClr val="bg1"/>
              </a:solidFill>
            </a:endParaRPr>
          </a:p>
        </p:txBody>
      </p:sp>
      <p:pic>
        <p:nvPicPr>
          <p:cNvPr id="4" name="Billede 3">
            <a:extLst>
              <a:ext uri="{FF2B5EF4-FFF2-40B4-BE49-F238E27FC236}">
                <a16:creationId xmlns:a16="http://schemas.microsoft.com/office/drawing/2014/main" id="{17606370-CD52-42E2-99F4-6ACBC6E70C3F}"/>
              </a:ext>
            </a:extLst>
          </p:cNvPr>
          <p:cNvPicPr>
            <a:picLocks noChangeAspect="1"/>
          </p:cNvPicPr>
          <p:nvPr/>
        </p:nvPicPr>
        <p:blipFill rotWithShape="1">
          <a:blip r:embed="rId2">
            <a:extLst>
              <a:ext uri="{28A0092B-C50C-407E-A947-70E740481C1C}">
                <a14:useLocalDpi xmlns:a14="http://schemas.microsoft.com/office/drawing/2010/main" val="0"/>
              </a:ext>
            </a:extLst>
          </a:blip>
          <a:srcRect t="38802" b="40298"/>
          <a:stretch/>
        </p:blipFill>
        <p:spPr>
          <a:xfrm>
            <a:off x="20" y="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2" name="Group 11">
            <a:extLst>
              <a:ext uri="{FF2B5EF4-FFF2-40B4-BE49-F238E27FC236}">
                <a16:creationId xmlns:a16="http://schemas.microsoft.com/office/drawing/2014/main" id="{4252769E-B9F0-4068-A645-5BBEF16E9C2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13" name="Freeform: Shape 12">
              <a:extLst>
                <a:ext uri="{FF2B5EF4-FFF2-40B4-BE49-F238E27FC236}">
                  <a16:creationId xmlns:a16="http://schemas.microsoft.com/office/drawing/2014/main" id="{1E12D6AD-7096-45BB-9C02-468B2704C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9953252-97DE-4766-B2F6-E4FDA2FDA6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5622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65891-309D-45C3-BC5A-3D6C62DBEFF5}"/>
              </a:ext>
            </a:extLst>
          </p:cNvPr>
          <p:cNvSpPr>
            <a:spLocks noGrp="1"/>
          </p:cNvSpPr>
          <p:nvPr>
            <p:ph type="title"/>
          </p:nvPr>
        </p:nvSpPr>
        <p:spPr>
          <a:xfrm>
            <a:off x="76200" y="268769"/>
            <a:ext cx="8762999" cy="869950"/>
          </a:xfrm>
        </p:spPr>
        <p:txBody>
          <a:bodyPr>
            <a:noAutofit/>
          </a:bodyPr>
          <a:lstStyle/>
          <a:p>
            <a:pPr algn="l"/>
            <a:r>
              <a:rPr lang="da-DK" sz="3600" dirty="0"/>
              <a:t>Komponenter – nøglen til at kunne læse tegn</a:t>
            </a:r>
          </a:p>
        </p:txBody>
      </p:sp>
      <p:sp>
        <p:nvSpPr>
          <p:cNvPr id="4" name="Pladsholder til indhold 3">
            <a:extLst>
              <a:ext uri="{FF2B5EF4-FFF2-40B4-BE49-F238E27FC236}">
                <a16:creationId xmlns:a16="http://schemas.microsoft.com/office/drawing/2014/main" id="{9306B034-C453-450A-9FB9-7EA13AEF3562}"/>
              </a:ext>
            </a:extLst>
          </p:cNvPr>
          <p:cNvSpPr>
            <a:spLocks noGrp="1"/>
          </p:cNvSpPr>
          <p:nvPr>
            <p:ph sz="half" idx="2"/>
          </p:nvPr>
        </p:nvSpPr>
        <p:spPr>
          <a:xfrm>
            <a:off x="76200" y="1143000"/>
            <a:ext cx="8763000" cy="6096000"/>
          </a:xfrm>
        </p:spPr>
        <p:txBody>
          <a:bodyPr>
            <a:normAutofit/>
          </a:bodyPr>
          <a:lstStyle/>
          <a:p>
            <a:r>
              <a:rPr lang="da-DK" sz="2400" dirty="0"/>
              <a:t>Komponenter er skrifttegn, der kan fungere som </a:t>
            </a:r>
            <a:r>
              <a:rPr lang="da-DK" sz="2400" b="1" dirty="0"/>
              <a:t>byggeklodser til at danne andre skrifttegn. </a:t>
            </a:r>
          </a:p>
          <a:p>
            <a:r>
              <a:rPr lang="da-DK" sz="2400" dirty="0"/>
              <a:t>Komponenter er, med få undtagelser, </a:t>
            </a:r>
            <a:r>
              <a:rPr lang="da-DK" sz="2400" b="1" dirty="0"/>
              <a:t>meningsbærende i sig selv, </a:t>
            </a:r>
            <a:r>
              <a:rPr lang="da-DK" sz="2400" dirty="0"/>
              <a:t>da de udgør en enhed, der både har betydning og udtale. </a:t>
            </a:r>
          </a:p>
          <a:p>
            <a:r>
              <a:rPr lang="da-DK" sz="2400" dirty="0"/>
              <a:t>Komponenter er typisk simple skrifttegn, sammensat af få streger, og </a:t>
            </a:r>
            <a:r>
              <a:rPr lang="da-DK" sz="2400" b="1" dirty="0"/>
              <a:t>deres betydning og udtale har ofte relevans for de skrifttegn, de indgår i. </a:t>
            </a:r>
          </a:p>
          <a:p>
            <a:pPr marL="0" indent="0">
              <a:buNone/>
            </a:pPr>
            <a:endParaRPr lang="da-DK" sz="2400" b="1" dirty="0"/>
          </a:p>
          <a:p>
            <a:r>
              <a:rPr lang="da-DK" sz="2400" b="1" dirty="0"/>
              <a:t>At kunne skrive og læse disse (relativt få) komponenter er en overkommelig opgave og en stor hjælp til at kunne forstå, huske og skrive de mange kinesiske skrifttegn, </a:t>
            </a:r>
            <a:r>
              <a:rPr lang="da-DK" sz="2400" dirty="0"/>
              <a:t>da alle 85.000 kinesiske skrifttegn er skabt af de </a:t>
            </a:r>
            <a:r>
              <a:rPr lang="da-DK" sz="2400" b="1"/>
              <a:t>kun 214 </a:t>
            </a:r>
            <a:r>
              <a:rPr lang="da-DK" sz="2400" b="1" dirty="0"/>
              <a:t>komponenter</a:t>
            </a:r>
          </a:p>
          <a:p>
            <a:r>
              <a:rPr lang="da-DK" sz="2400" b="1" dirty="0">
                <a:solidFill>
                  <a:srgbClr val="FF0000"/>
                </a:solidFill>
              </a:rPr>
              <a:t>Så hvis du lærer at spotte, genkende og huske komponenter så vil du meget hurtigere blive god til at læse tegn. </a:t>
            </a:r>
          </a:p>
          <a:p>
            <a:endParaRPr lang="da-DK" sz="2400" b="1" dirty="0"/>
          </a:p>
        </p:txBody>
      </p:sp>
    </p:spTree>
    <p:extLst>
      <p:ext uri="{BB962C8B-B14F-4D97-AF65-F5344CB8AC3E}">
        <p14:creationId xmlns:p14="http://schemas.microsoft.com/office/powerpoint/2010/main" val="137430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E27FD-C0C9-4494-A820-486B04FEE0ED}"/>
              </a:ext>
            </a:extLst>
          </p:cNvPr>
          <p:cNvSpPr>
            <a:spLocks noGrp="1"/>
          </p:cNvSpPr>
          <p:nvPr>
            <p:ph type="title"/>
          </p:nvPr>
        </p:nvSpPr>
        <p:spPr/>
        <p:txBody>
          <a:bodyPr/>
          <a:lstStyle/>
          <a:p>
            <a:endParaRPr lang="da-DK"/>
          </a:p>
        </p:txBody>
      </p:sp>
      <p:sp>
        <p:nvSpPr>
          <p:cNvPr id="3" name="Pladsholder til tekst 2">
            <a:extLst>
              <a:ext uri="{FF2B5EF4-FFF2-40B4-BE49-F238E27FC236}">
                <a16:creationId xmlns:a16="http://schemas.microsoft.com/office/drawing/2014/main" id="{F9C81BEF-BB48-4B59-A70E-6816456CB7F2}"/>
              </a:ext>
            </a:extLst>
          </p:cNvPr>
          <p:cNvSpPr>
            <a:spLocks noGrp="1"/>
          </p:cNvSpPr>
          <p:nvPr>
            <p:ph type="body" sz="half" idx="1"/>
          </p:nvPr>
        </p:nvSpPr>
        <p:spPr/>
        <p:txBody>
          <a:bodyPr/>
          <a:lstStyle/>
          <a:p>
            <a:endParaRPr lang="da-DK"/>
          </a:p>
        </p:txBody>
      </p:sp>
      <p:pic>
        <p:nvPicPr>
          <p:cNvPr id="6" name="Pladsholder til indhold 5" descr="Et billede, der indeholder bord&#10;&#10;Automatisk genereret beskrivelse">
            <a:extLst>
              <a:ext uri="{FF2B5EF4-FFF2-40B4-BE49-F238E27FC236}">
                <a16:creationId xmlns:a16="http://schemas.microsoft.com/office/drawing/2014/main" id="{950097CF-8402-4A0E-8854-883A2DA2BA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720" y="76200"/>
            <a:ext cx="7476771" cy="6894037"/>
          </a:xfrm>
        </p:spPr>
      </p:pic>
    </p:spTree>
    <p:extLst>
      <p:ext uri="{BB962C8B-B14F-4D97-AF65-F5344CB8AC3E}">
        <p14:creationId xmlns:p14="http://schemas.microsoft.com/office/powerpoint/2010/main" val="344005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half" idx="1"/>
          </p:nvPr>
        </p:nvSpPr>
        <p:spPr/>
        <p:txBody>
          <a:bodyPr/>
          <a:lstStyle/>
          <a:p>
            <a:endParaRPr lang="da-DK"/>
          </a:p>
        </p:txBody>
      </p:sp>
      <p:pic>
        <p:nvPicPr>
          <p:cNvPr id="5" name="Pladsholder til ind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65619" y="31871"/>
            <a:ext cx="4363781" cy="6813839"/>
          </a:xfrm>
        </p:spPr>
      </p:pic>
    </p:spTree>
    <p:extLst>
      <p:ext uri="{BB962C8B-B14F-4D97-AF65-F5344CB8AC3E}">
        <p14:creationId xmlns:p14="http://schemas.microsoft.com/office/powerpoint/2010/main" val="3502104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CBEF4-4620-464C-B15D-130EE54B3E8F}"/>
              </a:ext>
            </a:extLst>
          </p:cNvPr>
          <p:cNvSpPr>
            <a:spLocks noGrp="1"/>
          </p:cNvSpPr>
          <p:nvPr>
            <p:ph type="title"/>
          </p:nvPr>
        </p:nvSpPr>
        <p:spPr>
          <a:xfrm>
            <a:off x="1447800" y="24829"/>
            <a:ext cx="6408737" cy="869950"/>
          </a:xfrm>
        </p:spPr>
        <p:txBody>
          <a:bodyPr/>
          <a:lstStyle/>
          <a:p>
            <a:r>
              <a:rPr lang="da-DK" u="sng" dirty="0"/>
              <a:t>DET ESSENTIELLE</a:t>
            </a:r>
          </a:p>
        </p:txBody>
      </p:sp>
      <p:sp>
        <p:nvSpPr>
          <p:cNvPr id="3" name="Pladsholder til tekst 2">
            <a:extLst>
              <a:ext uri="{FF2B5EF4-FFF2-40B4-BE49-F238E27FC236}">
                <a16:creationId xmlns:a16="http://schemas.microsoft.com/office/drawing/2014/main" id="{77D233A7-C57F-4D0F-8B0C-6EF46F33FFD9}"/>
              </a:ext>
            </a:extLst>
          </p:cNvPr>
          <p:cNvSpPr>
            <a:spLocks noGrp="1"/>
          </p:cNvSpPr>
          <p:nvPr>
            <p:ph type="body" sz="half" idx="1"/>
          </p:nvPr>
        </p:nvSpPr>
        <p:spPr>
          <a:xfrm>
            <a:off x="-47090" y="946150"/>
            <a:ext cx="9214207" cy="5911850"/>
          </a:xfrm>
        </p:spPr>
        <p:txBody>
          <a:bodyPr>
            <a:normAutofit fontScale="92500" lnSpcReduction="10000"/>
          </a:bodyPr>
          <a:lstStyle/>
          <a:p>
            <a:pPr marL="0" indent="0">
              <a:buNone/>
            </a:pPr>
            <a:r>
              <a:rPr lang="da-DK" sz="2800" b="1" dirty="0" err="1"/>
              <a:t>Strøj</a:t>
            </a:r>
            <a:r>
              <a:rPr lang="da-DK" sz="2800" b="1" dirty="0"/>
              <a:t> og stregrækkefølge: </a:t>
            </a:r>
            <a:r>
              <a:rPr lang="da-DK" sz="2800" dirty="0"/>
              <a:t>Vigtigst i forhold til at skrive tegn i hånden. MEN kan være nødvendigt at kunne når man slår tegn op som man ikke kender på f.eks. </a:t>
            </a:r>
            <a:r>
              <a:rPr lang="da-DK" sz="2800" dirty="0" err="1"/>
              <a:t>Pleco</a:t>
            </a:r>
            <a:r>
              <a:rPr lang="da-DK" sz="2800" dirty="0"/>
              <a:t>.</a:t>
            </a:r>
          </a:p>
          <a:p>
            <a:pPr marL="0" indent="0">
              <a:buNone/>
            </a:pPr>
            <a:endParaRPr lang="da-DK" sz="2800" dirty="0"/>
          </a:p>
          <a:p>
            <a:pPr marL="0" indent="0">
              <a:buNone/>
            </a:pPr>
            <a:r>
              <a:rPr lang="da-DK" sz="2800" b="1" dirty="0"/>
              <a:t>Komponenter: </a:t>
            </a:r>
            <a:r>
              <a:rPr lang="da-DK" sz="2800" dirty="0"/>
              <a:t>Er tegnenes byggesten. Derfor bør I have fokus på at kunne genkende dem, hvis I vil lære at læse tegnene og skrive dem på computer/telefon. Husk at et komponent er et tegn i sig selv (enkeltkomponenttegn). Det er ikke vigtigt at du kan huske hvad komponenter betyder, blot at du kan genkende dem, for så vil du også få lettere ved at genkende de tegn hvor komponenterne indgår. </a:t>
            </a:r>
          </a:p>
          <a:p>
            <a:pPr marL="0" indent="0">
              <a:buNone/>
            </a:pPr>
            <a:endParaRPr lang="da-DK" sz="2800" dirty="0"/>
          </a:p>
          <a:p>
            <a:pPr marL="0" indent="0">
              <a:buNone/>
            </a:pPr>
            <a:r>
              <a:rPr lang="da-DK" sz="2800" b="1" dirty="0"/>
              <a:t>Tegn = stavelse: </a:t>
            </a:r>
            <a:r>
              <a:rPr lang="da-DK" sz="2800" dirty="0"/>
              <a:t>Husk at et tegn svarer til en stavelse i et ord på kinesisk. Det kan være en stor hjælp at huske på i starten når du skal lære at læse tegn. </a:t>
            </a:r>
            <a:endParaRPr lang="da-DK" sz="2800" b="1" dirty="0"/>
          </a:p>
          <a:p>
            <a:pPr marL="0" indent="0">
              <a:buNone/>
            </a:pPr>
            <a:endParaRPr lang="da-DK" sz="2800" b="1" dirty="0"/>
          </a:p>
          <a:p>
            <a:pPr marL="0" indent="0">
              <a:buNone/>
            </a:pPr>
            <a:endParaRPr lang="da-DK" sz="2800" b="1" dirty="0"/>
          </a:p>
          <a:p>
            <a:pPr marL="0" indent="0">
              <a:buNone/>
            </a:pPr>
            <a:endParaRPr lang="da-DK" sz="2800" b="1" dirty="0"/>
          </a:p>
        </p:txBody>
      </p:sp>
    </p:spTree>
    <p:extLst>
      <p:ext uri="{BB962C8B-B14F-4D97-AF65-F5344CB8AC3E}">
        <p14:creationId xmlns:p14="http://schemas.microsoft.com/office/powerpoint/2010/main" val="293346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half" idx="1"/>
          </p:nvPr>
        </p:nvSpPr>
        <p:spPr/>
        <p:txBody>
          <a:bodyPr/>
          <a:lstStyle/>
          <a:p>
            <a:endParaRPr lang="da-DK"/>
          </a:p>
        </p:txBody>
      </p:sp>
      <p:pic>
        <p:nvPicPr>
          <p:cNvPr id="5" name="Pladsholder til indhold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200" y="381000"/>
            <a:ext cx="9818918" cy="6248400"/>
          </a:xfrm>
        </p:spPr>
      </p:pic>
    </p:spTree>
    <p:extLst>
      <p:ext uri="{BB962C8B-B14F-4D97-AF65-F5344CB8AC3E}">
        <p14:creationId xmlns:p14="http://schemas.microsoft.com/office/powerpoint/2010/main" val="334848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0" y="2209800"/>
            <a:ext cx="9144000" cy="1143001"/>
          </a:xfrm>
          <a:prstGeom prst="rect">
            <a:avLst/>
          </a:prstGeom>
          <a:solidFill>
            <a:srgbClr val="5E6168">
              <a:alpha val="50000"/>
            </a:srgbClr>
          </a:solidFill>
          <a:ln>
            <a:noFill/>
          </a:ln>
          <a:effectLst/>
        </p:spPr>
        <p:txBody>
          <a:bodyPr vert="horz" wrap="square" lIns="1404000" tIns="180000" rIns="990000" bIns="648000" numCol="1" anchor="ctr" anchorCtr="0" compatLnSpc="1">
            <a:prstTxWarp prst="textNoShape">
              <a:avLst/>
            </a:prstTxWarp>
          </a:bodyPr>
          <a:lstStyle/>
          <a:p>
            <a:pPr marL="0" marR="0" lvl="0" indent="0" defTabSz="914400" rtl="0" eaLnBrk="1" fontAlgn="base" latinLnBrk="0" hangingPunct="1">
              <a:lnSpc>
                <a:spcPct val="83000"/>
              </a:lnSpc>
              <a:spcBef>
                <a:spcPct val="0"/>
              </a:spcBef>
              <a:spcAft>
                <a:spcPct val="0"/>
              </a:spcAft>
              <a:buClrTx/>
              <a:buSzTx/>
              <a:buFontTx/>
              <a:buNone/>
              <a:tabLst/>
              <a:defRPr/>
            </a:pPr>
            <a:endParaRPr kumimoji="0" lang="en-GB" altLang="da-DK" sz="4000" b="0" i="0" u="none" strike="noStrike" kern="0" cap="none" spc="0" normalizeH="0" baseline="0" noProof="0" dirty="0">
              <a:ln>
                <a:noFill/>
              </a:ln>
              <a:solidFill>
                <a:schemeClr val="bg1"/>
              </a:solidFill>
              <a:effectLst/>
              <a:uLnTx/>
              <a:uFillTx/>
              <a:latin typeface="Avenir Book"/>
              <a:ea typeface="+mj-ea"/>
              <a:cs typeface="Avenir Book"/>
            </a:endParaRP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 y="0"/>
            <a:ext cx="4234543" cy="6891066"/>
          </a:xfrm>
          <a:prstGeom prst="rect">
            <a:avLst/>
          </a:prstGeom>
        </p:spPr>
      </p:pic>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313" y="0"/>
            <a:ext cx="4920343" cy="6891066"/>
          </a:xfrm>
          <a:prstGeom prst="rect">
            <a:avLst/>
          </a:prstGeom>
        </p:spPr>
      </p:pic>
    </p:spTree>
    <p:extLst>
      <p:ext uri="{BB962C8B-B14F-4D97-AF65-F5344CB8AC3E}">
        <p14:creationId xmlns:p14="http://schemas.microsoft.com/office/powerpoint/2010/main" val="24653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2438400"/>
            <a:ext cx="9177338" cy="4229100"/>
          </a:xfrm>
          <a:prstGeom prst="rect">
            <a:avLst/>
          </a:prstGeom>
          <a:solidFill>
            <a:schemeClr val="bg2">
              <a:alpha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04000" tIns="180000" rIns="990000" bIns="648000" numCol="1" anchor="b" anchorCtr="0" compatLnSpc="1">
            <a:prstTxWarp prst="textNoShape">
              <a:avLst/>
            </a:prstTxWarp>
          </a:bodyPr>
          <a:lstStyle/>
          <a:p>
            <a:pPr marL="0" marR="0" lvl="0" indent="0" algn="l" defTabSz="914400" rtl="0" eaLnBrk="1" fontAlgn="base" latinLnBrk="0" hangingPunct="1">
              <a:lnSpc>
                <a:spcPct val="83000"/>
              </a:lnSpc>
              <a:spcBef>
                <a:spcPct val="0"/>
              </a:spcBef>
              <a:spcAft>
                <a:spcPct val="0"/>
              </a:spcAft>
              <a:buClrTx/>
              <a:buSzTx/>
              <a:buFontTx/>
              <a:buNone/>
              <a:tabLst/>
              <a:defRPr/>
            </a:pPr>
            <a:endParaRPr kumimoji="0" lang="en-GB" altLang="da-DK" sz="4000" b="0" i="0" u="none" strike="noStrike" kern="0" cap="none" spc="0" normalizeH="0" baseline="0" noProof="0" dirty="0">
              <a:ln>
                <a:noFill/>
              </a:ln>
              <a:solidFill>
                <a:schemeClr val="bg1"/>
              </a:solidFill>
              <a:effectLst/>
              <a:uLnTx/>
              <a:uFillTx/>
              <a:latin typeface="+mj-lt"/>
              <a:ea typeface="+mj-ea"/>
              <a:cs typeface="+mj-cs"/>
            </a:endParaRPr>
          </a:p>
        </p:txBody>
      </p:sp>
      <p:sp>
        <p:nvSpPr>
          <p:cNvPr id="7" name="Rectangle 2"/>
          <p:cNvSpPr txBox="1">
            <a:spLocks noChangeArrowheads="1"/>
          </p:cNvSpPr>
          <p:nvPr/>
        </p:nvSpPr>
        <p:spPr bwMode="auto">
          <a:xfrm>
            <a:off x="37786" y="428198"/>
            <a:ext cx="8344214" cy="1143001"/>
          </a:xfrm>
          <a:prstGeom prst="rect">
            <a:avLst/>
          </a:prstGeom>
          <a:solidFill>
            <a:srgbClr val="5E6168">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04000" tIns="180000" rIns="990000" bIns="648000" numCol="1" anchor="ctr" anchorCtr="0" compatLnSpc="1">
            <a:prstTxWarp prst="textNoShape">
              <a:avLst/>
            </a:prstTxWarp>
          </a:bodyPr>
          <a:lstStyle/>
          <a:p>
            <a:pPr marL="0" marR="0" lvl="0" indent="0" defTabSz="914400" rtl="0" eaLnBrk="1" fontAlgn="base" latinLnBrk="0" hangingPunct="1">
              <a:lnSpc>
                <a:spcPct val="83000"/>
              </a:lnSpc>
              <a:spcBef>
                <a:spcPct val="0"/>
              </a:spcBef>
              <a:spcAft>
                <a:spcPct val="0"/>
              </a:spcAft>
              <a:buClrTx/>
              <a:buSzTx/>
              <a:buFontTx/>
              <a:buNone/>
              <a:tabLst/>
              <a:defRPr/>
            </a:pPr>
            <a:endParaRPr kumimoji="0" lang="en-GB" altLang="da-DK" sz="4000" b="0" i="0" u="none" strike="noStrike" kern="0" cap="none" spc="0" normalizeH="0" baseline="0" noProof="0" dirty="0">
              <a:ln>
                <a:noFill/>
              </a:ln>
              <a:solidFill>
                <a:schemeClr val="bg1"/>
              </a:solidFill>
              <a:effectLst/>
              <a:uLnTx/>
              <a:uFillTx/>
              <a:latin typeface="Avenir Book"/>
              <a:ea typeface="+mj-ea"/>
              <a:cs typeface="Avenir Book"/>
            </a:endParaRPr>
          </a:p>
        </p:txBody>
      </p:sp>
      <p:sp>
        <p:nvSpPr>
          <p:cNvPr id="8" name="Tekstboks 7"/>
          <p:cNvSpPr txBox="1"/>
          <p:nvPr/>
        </p:nvSpPr>
        <p:spPr>
          <a:xfrm>
            <a:off x="152400" y="601061"/>
            <a:ext cx="9601200" cy="584775"/>
          </a:xfrm>
          <a:prstGeom prst="rect">
            <a:avLst/>
          </a:prstGeom>
          <a:noFill/>
        </p:spPr>
        <p:txBody>
          <a:bodyPr wrap="square" rtlCol="0">
            <a:spAutoFit/>
          </a:bodyPr>
          <a:lstStyle/>
          <a:p>
            <a:r>
              <a:rPr lang="da-DK" sz="3200" dirty="0">
                <a:solidFill>
                  <a:schemeClr val="bg1"/>
                </a:solidFill>
                <a:latin typeface="Avenir Book"/>
                <a:cs typeface="Avenir Book"/>
              </a:rPr>
              <a:t>Fonetik (Alfabet) vs. Betydning (Piktogram)</a:t>
            </a:r>
          </a:p>
        </p:txBody>
      </p:sp>
      <p:sp>
        <p:nvSpPr>
          <p:cNvPr id="2" name="Tekstfelt 1"/>
          <p:cNvSpPr txBox="1"/>
          <p:nvPr/>
        </p:nvSpPr>
        <p:spPr>
          <a:xfrm>
            <a:off x="3733800" y="2667000"/>
            <a:ext cx="4419600" cy="769441"/>
          </a:xfrm>
          <a:prstGeom prst="rect">
            <a:avLst/>
          </a:prstGeom>
          <a:noFill/>
        </p:spPr>
        <p:txBody>
          <a:bodyPr wrap="square" rtlCol="0">
            <a:spAutoFit/>
          </a:bodyPr>
          <a:lstStyle/>
          <a:p>
            <a:r>
              <a:rPr lang="da-DK" sz="4400" b="1" dirty="0"/>
              <a:t>BIL</a:t>
            </a:r>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6" y="3446677"/>
            <a:ext cx="3002768" cy="1439380"/>
          </a:xfrm>
          <a:prstGeom prst="rect">
            <a:avLst/>
          </a:prstGeom>
        </p:spPr>
      </p:pic>
      <p:sp>
        <p:nvSpPr>
          <p:cNvPr id="12" name="Tekstfelt 11"/>
          <p:cNvSpPr txBox="1"/>
          <p:nvPr/>
        </p:nvSpPr>
        <p:spPr>
          <a:xfrm>
            <a:off x="3651777" y="5257800"/>
            <a:ext cx="4419600" cy="1015663"/>
          </a:xfrm>
          <a:prstGeom prst="rect">
            <a:avLst/>
          </a:prstGeom>
          <a:noFill/>
        </p:spPr>
        <p:txBody>
          <a:bodyPr wrap="square" rtlCol="0">
            <a:spAutoFit/>
          </a:bodyPr>
          <a:lstStyle/>
          <a:p>
            <a:r>
              <a:rPr lang="zh-CN" altLang="da-DK" sz="6000" b="1" dirty="0"/>
              <a:t>车</a:t>
            </a:r>
            <a:endParaRPr lang="da-DK" sz="6000" b="1" dirty="0"/>
          </a:p>
        </p:txBody>
      </p:sp>
      <p:sp>
        <p:nvSpPr>
          <p:cNvPr id="4" name="Tekstfelt 3"/>
          <p:cNvSpPr txBox="1"/>
          <p:nvPr/>
        </p:nvSpPr>
        <p:spPr>
          <a:xfrm>
            <a:off x="4800600" y="5593319"/>
            <a:ext cx="1752600" cy="584775"/>
          </a:xfrm>
          <a:prstGeom prst="rect">
            <a:avLst/>
          </a:prstGeom>
          <a:noFill/>
        </p:spPr>
        <p:txBody>
          <a:bodyPr wrap="square" rtlCol="0">
            <a:spAutoFit/>
          </a:bodyPr>
          <a:lstStyle/>
          <a:p>
            <a:r>
              <a:rPr lang="da-DK" altLang="ja-JP" sz="3200" b="1" dirty="0"/>
              <a:t>(</a:t>
            </a:r>
            <a:r>
              <a:rPr lang="da-DK" altLang="ja-JP" sz="3200" b="1" dirty="0" err="1"/>
              <a:t>Chē</a:t>
            </a:r>
            <a:r>
              <a:rPr lang="da-DK" altLang="ja-JP" sz="3200" b="1" dirty="0"/>
              <a:t>)</a:t>
            </a:r>
            <a:endParaRPr lang="da-DK" sz="3200" b="1" dirty="0"/>
          </a:p>
        </p:txBody>
      </p:sp>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 y="4886057"/>
            <a:ext cx="4481962" cy="1675225"/>
          </a:xfrm>
          <a:prstGeom prst="rect">
            <a:avLst/>
          </a:prstGeom>
        </p:spPr>
      </p:pic>
      <p:cxnSp>
        <p:nvCxnSpPr>
          <p:cNvPr id="10" name="Vinklet forbindelse 9"/>
          <p:cNvCxnSpPr/>
          <p:nvPr/>
        </p:nvCxnSpPr>
        <p:spPr>
          <a:xfrm flipV="1">
            <a:off x="1371600" y="5181600"/>
            <a:ext cx="990600" cy="76200"/>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Vinklet forbindelse 12"/>
          <p:cNvCxnSpPr/>
          <p:nvPr/>
        </p:nvCxnSpPr>
        <p:spPr>
          <a:xfrm flipV="1">
            <a:off x="2971800" y="6051535"/>
            <a:ext cx="990600" cy="76200"/>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31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3048000" y="1600200"/>
            <a:ext cx="3810000" cy="3770263"/>
          </a:xfrm>
          <a:prstGeom prst="rect">
            <a:avLst/>
          </a:prstGeom>
          <a:noFill/>
        </p:spPr>
        <p:txBody>
          <a:bodyPr wrap="square" rtlCol="0">
            <a:spAutoFit/>
          </a:bodyPr>
          <a:lstStyle/>
          <a:p>
            <a:r>
              <a:rPr lang="zh-CN" altLang="da-DK" sz="23900" dirty="0"/>
              <a:t>人</a:t>
            </a:r>
            <a:endParaRPr lang="da-DK" sz="23900" dirty="0"/>
          </a:p>
        </p:txBody>
      </p:sp>
    </p:spTree>
    <p:extLst>
      <p:ext uri="{BB962C8B-B14F-4D97-AF65-F5344CB8AC3E}">
        <p14:creationId xmlns:p14="http://schemas.microsoft.com/office/powerpoint/2010/main" val="115472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half" idx="1"/>
          </p:nvPr>
        </p:nvSpPr>
        <p:spPr/>
        <p:txBody>
          <a:bodyPr/>
          <a:lstStyle/>
          <a:p>
            <a:endParaRPr lang="da-DK"/>
          </a:p>
        </p:txBody>
      </p:sp>
      <p:pic>
        <p:nvPicPr>
          <p:cNvPr id="5" name="Pladsholder til indhold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 r="-2312" b="22934"/>
          <a:stretch/>
        </p:blipFill>
        <p:spPr>
          <a:xfrm>
            <a:off x="1828800" y="984464"/>
            <a:ext cx="5867400" cy="4419600"/>
          </a:xfrm>
        </p:spPr>
      </p:pic>
      <p:sp>
        <p:nvSpPr>
          <p:cNvPr id="6" name="Tekstfelt 5"/>
          <p:cNvSpPr txBox="1"/>
          <p:nvPr/>
        </p:nvSpPr>
        <p:spPr>
          <a:xfrm>
            <a:off x="3352800" y="5715000"/>
            <a:ext cx="3352800" cy="400110"/>
          </a:xfrm>
          <a:prstGeom prst="rect">
            <a:avLst/>
          </a:prstGeom>
          <a:noFill/>
        </p:spPr>
        <p:txBody>
          <a:bodyPr wrap="square" rtlCol="0">
            <a:spAutoFit/>
          </a:bodyPr>
          <a:lstStyle/>
          <a:p>
            <a:r>
              <a:rPr lang="da-DK" altLang="ja-JP" sz="2000" b="1" dirty="0" err="1"/>
              <a:t>Rén</a:t>
            </a:r>
            <a:r>
              <a:rPr lang="da-DK" altLang="ja-JP" sz="2000" b="1" dirty="0"/>
              <a:t> = Menneske / Person</a:t>
            </a:r>
            <a:r>
              <a:rPr lang="ja-JP" altLang="da-DK" sz="2000" b="1" dirty="0"/>
              <a:t> </a:t>
            </a:r>
            <a:endParaRPr lang="da-DK" sz="2000" b="1" dirty="0"/>
          </a:p>
        </p:txBody>
      </p:sp>
    </p:spTree>
    <p:extLst>
      <p:ext uri="{BB962C8B-B14F-4D97-AF65-F5344CB8AC3E}">
        <p14:creationId xmlns:p14="http://schemas.microsoft.com/office/powerpoint/2010/main" val="1553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A3D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half" idx="1"/>
          </p:nvPr>
        </p:nvSpPr>
        <p:spPr/>
        <p:txBody>
          <a:bodyPr/>
          <a:lstStyle/>
          <a:p>
            <a:endParaRPr lang="da-DK"/>
          </a:p>
        </p:txBody>
      </p:sp>
      <p:pic>
        <p:nvPicPr>
          <p:cNvPr id="5" name="Pladsholder til indhold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01" b="21510"/>
          <a:stretch/>
        </p:blipFill>
        <p:spPr>
          <a:xfrm>
            <a:off x="2282825" y="1700213"/>
            <a:ext cx="4041775" cy="3786187"/>
          </a:xfrm>
        </p:spPr>
      </p:pic>
      <p:sp>
        <p:nvSpPr>
          <p:cNvPr id="6" name="Tekstfelt 5"/>
          <p:cNvSpPr txBox="1"/>
          <p:nvPr/>
        </p:nvSpPr>
        <p:spPr>
          <a:xfrm>
            <a:off x="3657600" y="5486400"/>
            <a:ext cx="3810000" cy="400110"/>
          </a:xfrm>
          <a:prstGeom prst="rect">
            <a:avLst/>
          </a:prstGeom>
          <a:noFill/>
        </p:spPr>
        <p:txBody>
          <a:bodyPr wrap="square" rtlCol="0">
            <a:spAutoFit/>
          </a:bodyPr>
          <a:lstStyle/>
          <a:p>
            <a:r>
              <a:rPr lang="da-DK" altLang="ja-JP" sz="2000" b="1" dirty="0" err="1"/>
              <a:t>Shuǐ</a:t>
            </a:r>
            <a:r>
              <a:rPr lang="ja-JP" altLang="da-DK" sz="2000" b="1" dirty="0"/>
              <a:t> </a:t>
            </a:r>
            <a:r>
              <a:rPr lang="da-DK" altLang="ja-JP" sz="2000" b="1" dirty="0"/>
              <a:t>= </a:t>
            </a:r>
            <a:r>
              <a:rPr lang="da-DK" sz="2000" b="1" dirty="0"/>
              <a:t>Vand</a:t>
            </a:r>
          </a:p>
        </p:txBody>
      </p:sp>
    </p:spTree>
    <p:extLst>
      <p:ext uri="{BB962C8B-B14F-4D97-AF65-F5344CB8AC3E}">
        <p14:creationId xmlns:p14="http://schemas.microsoft.com/office/powerpoint/2010/main" val="17224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450"/>
        </a:solidFill>
        <a:effectLst/>
      </p:bgPr>
    </p:bg>
    <p:spTree>
      <p:nvGrpSpPr>
        <p:cNvPr id="1" name=""/>
        <p:cNvGrpSpPr/>
        <p:nvPr/>
      </p:nvGrpSpPr>
      <p:grpSpPr>
        <a:xfrm>
          <a:off x="0" y="0"/>
          <a:ext cx="0" cy="0"/>
          <a:chOff x="0" y="0"/>
          <a:chExt cx="0" cy="0"/>
        </a:xfrm>
      </p:grpSpPr>
      <p:pic>
        <p:nvPicPr>
          <p:cNvPr id="5" name="Pladsholder til indhold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 r="-321" b="23756"/>
          <a:stretch/>
        </p:blipFill>
        <p:spPr>
          <a:xfrm>
            <a:off x="1600200" y="1447800"/>
            <a:ext cx="5715000" cy="4343400"/>
          </a:xfrm>
        </p:spPr>
      </p:pic>
      <p:sp>
        <p:nvSpPr>
          <p:cNvPr id="3" name="Pladsholder til tekst 2"/>
          <p:cNvSpPr>
            <a:spLocks noGrp="1"/>
          </p:cNvSpPr>
          <p:nvPr>
            <p:ph type="body" sz="half" idx="1"/>
          </p:nvPr>
        </p:nvSpPr>
        <p:spPr/>
        <p:txBody>
          <a:bodyPr/>
          <a:lstStyle/>
          <a:p>
            <a:endParaRPr lang="da-DK"/>
          </a:p>
        </p:txBody>
      </p:sp>
      <p:sp>
        <p:nvSpPr>
          <p:cNvPr id="6" name="Titel 5"/>
          <p:cNvSpPr>
            <a:spLocks noGrp="1"/>
          </p:cNvSpPr>
          <p:nvPr>
            <p:ph type="title"/>
          </p:nvPr>
        </p:nvSpPr>
        <p:spPr/>
        <p:txBody>
          <a:bodyPr/>
          <a:lstStyle/>
          <a:p>
            <a:endParaRPr lang="da-DK"/>
          </a:p>
        </p:txBody>
      </p:sp>
      <p:sp>
        <p:nvSpPr>
          <p:cNvPr id="7" name="Tekstfelt 6"/>
          <p:cNvSpPr txBox="1"/>
          <p:nvPr/>
        </p:nvSpPr>
        <p:spPr>
          <a:xfrm>
            <a:off x="3830591" y="5605433"/>
            <a:ext cx="2667000" cy="400110"/>
          </a:xfrm>
          <a:prstGeom prst="rect">
            <a:avLst/>
          </a:prstGeom>
          <a:noFill/>
        </p:spPr>
        <p:txBody>
          <a:bodyPr wrap="square" rtlCol="0">
            <a:spAutoFit/>
          </a:bodyPr>
          <a:lstStyle/>
          <a:p>
            <a:r>
              <a:rPr lang="da-DK" altLang="ja-JP" sz="2000" b="1" dirty="0" err="1"/>
              <a:t>Huǒ</a:t>
            </a:r>
            <a:r>
              <a:rPr lang="da-DK" altLang="ja-JP" sz="2000" b="1" dirty="0"/>
              <a:t> =</a:t>
            </a:r>
            <a:r>
              <a:rPr lang="ja-JP" altLang="da-DK" sz="2000" b="1" dirty="0"/>
              <a:t> </a:t>
            </a:r>
            <a:r>
              <a:rPr lang="da-DK" sz="2000" b="1" dirty="0"/>
              <a:t>Ild</a:t>
            </a:r>
          </a:p>
        </p:txBody>
      </p:sp>
    </p:spTree>
    <p:extLst>
      <p:ext uri="{BB962C8B-B14F-4D97-AF65-F5344CB8AC3E}">
        <p14:creationId xmlns:p14="http://schemas.microsoft.com/office/powerpoint/2010/main" val="8184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2303</TotalTime>
  <Words>481</Words>
  <Application>Microsoft Office PowerPoint</Application>
  <PresentationFormat>Skærmshow (4:3)</PresentationFormat>
  <Paragraphs>48</Paragraphs>
  <Slides>25</Slides>
  <Notes>3</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25</vt:i4>
      </vt:variant>
    </vt:vector>
  </HeadingPairs>
  <TitlesOfParts>
    <vt:vector size="34" baseType="lpstr">
      <vt:lpstr>Avenir Book</vt:lpstr>
      <vt:lpstr>ＭＳ Ｐゴシック</vt:lpstr>
      <vt:lpstr>宋体</vt:lpstr>
      <vt:lpstr>Arial</vt:lpstr>
      <vt:lpstr>Arial</vt:lpstr>
      <vt:lpstr>Calibri</vt:lpstr>
      <vt:lpstr>Verdana</vt:lpstr>
      <vt:lpstr>Wingdings</vt:lpstr>
      <vt:lpstr>Office Theme</vt:lpstr>
      <vt:lpstr>Introduktion til de kinesiske tegn (Hanzi) </vt:lpstr>
      <vt:lpstr>Hvorfor  bør man lære kinesiske skrifttegn?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Fra pinyin til tegn</vt:lpstr>
      <vt:lpstr>Strøj = 笔画 Bǐhuà</vt:lpstr>
      <vt:lpstr>PowerPoint-præsentation</vt:lpstr>
      <vt:lpstr>REGLER FOR STREGRÆKKEFØLGE I ET SKRIFTTEGN </vt:lpstr>
      <vt:lpstr>PowerPoint-præsentation</vt:lpstr>
      <vt:lpstr>PowerPoint-præsentation</vt:lpstr>
      <vt:lpstr>PowerPoint-præsentation</vt:lpstr>
      <vt:lpstr>PowerPoint-præsentation</vt:lpstr>
      <vt:lpstr>Komponenter = 偏旁 piānpáng</vt:lpstr>
      <vt:lpstr>Komponenter – nøglen til at kunne læse tegn</vt:lpstr>
      <vt:lpstr>PowerPoint-præsentation</vt:lpstr>
      <vt:lpstr>PowerPoint-præsentation</vt:lpstr>
      <vt:lpstr>DET ESSENTIELLE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charu</dc:creator>
  <cp:lastModifiedBy>Troels Kjems Petersen</cp:lastModifiedBy>
  <cp:revision>146</cp:revision>
  <dcterms:created xsi:type="dcterms:W3CDTF">2015-09-06T11:10:48Z</dcterms:created>
  <dcterms:modified xsi:type="dcterms:W3CDTF">2022-03-04T12:10:15Z</dcterms:modified>
</cp:coreProperties>
</file>