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73" r:id="rId4"/>
  </p:sldMasterIdLst>
  <p:notesMasterIdLst>
    <p:notesMasterId r:id="rId17"/>
  </p:notesMasterIdLst>
  <p:sldIdLst>
    <p:sldId id="276" r:id="rId5"/>
    <p:sldId id="272" r:id="rId6"/>
    <p:sldId id="277" r:id="rId7"/>
    <p:sldId id="268" r:id="rId8"/>
    <p:sldId id="278" r:id="rId9"/>
    <p:sldId id="279" r:id="rId10"/>
    <p:sldId id="281" r:id="rId11"/>
    <p:sldId id="282" r:id="rId12"/>
    <p:sldId id="267" r:id="rId13"/>
    <p:sldId id="257" r:id="rId14"/>
    <p:sldId id="259" r:id="rId15"/>
    <p:sldId id="275" r:id="rId16"/>
  </p:sldIdLst>
  <p:sldSz cx="9144000" cy="5143500" type="screen16x9"/>
  <p:notesSz cx="6858000" cy="9144000"/>
  <p:defaultTextStyle>
    <a:defPPr marR="0" algn="l" rtl="0">
      <a:lnSpc>
        <a:spcPct val="100000"/>
      </a:lnSpc>
      <a:spcBef>
        <a:spcPts val="0"/>
      </a:spcBef>
      <a:spcAft>
        <a:spcPts val="0"/>
      </a:spcAft>
    </a:defPPr>
    <a:lvl1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1pPr>
    <a:lvl2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2pPr>
    <a:lvl3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3pPr>
    <a:lvl4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4pPr>
    <a:lvl5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5pPr>
    <a:lvl6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6pPr>
    <a:lvl7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7pPr>
    <a:lvl8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8pPr>
    <a:lvl9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90651C3A-4460-11DB-9652-00E08161165F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860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roels Kjems Petersen" userId="d50d9817-7fa7-4ee2-9878-28660974c4b1" providerId="ADAL" clId="{BD32115B-3054-4096-A03D-992EDA6974E3}"/>
    <pc:docChg chg="custSel addSld delSld modSld">
      <pc:chgData name="Troels Kjems Petersen" userId="d50d9817-7fa7-4ee2-9878-28660974c4b1" providerId="ADAL" clId="{BD32115B-3054-4096-A03D-992EDA6974E3}" dt="2024-08-11T11:16:41.479" v="262" actId="2165"/>
      <pc:docMkLst>
        <pc:docMk/>
      </pc:docMkLst>
      <pc:sldChg chg="modSp modAnim">
        <pc:chgData name="Troels Kjems Petersen" userId="d50d9817-7fa7-4ee2-9878-28660974c4b1" providerId="ADAL" clId="{BD32115B-3054-4096-A03D-992EDA6974E3}" dt="2024-08-11T11:12:50.919" v="96" actId="20577"/>
        <pc:sldMkLst>
          <pc:docMk/>
          <pc:sldMk cId="0" sldId="257"/>
        </pc:sldMkLst>
        <pc:spChg chg="mod">
          <ac:chgData name="Troels Kjems Petersen" userId="d50d9817-7fa7-4ee2-9878-28660974c4b1" providerId="ADAL" clId="{BD32115B-3054-4096-A03D-992EDA6974E3}" dt="2024-08-11T11:12:50.919" v="96" actId="20577"/>
          <ac:spMkLst>
            <pc:docMk/>
            <pc:sldMk cId="0" sldId="257"/>
            <ac:spMk id="46" creationId="{00000000-0000-0000-0000-000000000000}"/>
          </ac:spMkLst>
        </pc:spChg>
      </pc:sldChg>
      <pc:sldChg chg="modSp mod">
        <pc:chgData name="Troels Kjems Petersen" userId="d50d9817-7fa7-4ee2-9878-28660974c4b1" providerId="ADAL" clId="{BD32115B-3054-4096-A03D-992EDA6974E3}" dt="2024-08-11T11:16:41.479" v="262" actId="2165"/>
        <pc:sldMkLst>
          <pc:docMk/>
          <pc:sldMk cId="2161826996" sldId="275"/>
        </pc:sldMkLst>
        <pc:graphicFrameChg chg="modGraphic">
          <ac:chgData name="Troels Kjems Petersen" userId="d50d9817-7fa7-4ee2-9878-28660974c4b1" providerId="ADAL" clId="{BD32115B-3054-4096-A03D-992EDA6974E3}" dt="2024-08-11T11:16:41.479" v="262" actId="2165"/>
          <ac:graphicFrameMkLst>
            <pc:docMk/>
            <pc:sldMk cId="2161826996" sldId="275"/>
            <ac:graphicFrameMk id="2" creationId="{857BB6A2-1C70-414B-B242-C2769EE99AF0}"/>
          </ac:graphicFrameMkLst>
        </pc:graphicFrameChg>
      </pc:sldChg>
      <pc:sldChg chg="addSp delSp new del mod">
        <pc:chgData name="Troels Kjems Petersen" userId="d50d9817-7fa7-4ee2-9878-28660974c4b1" providerId="ADAL" clId="{BD32115B-3054-4096-A03D-992EDA6974E3}" dt="2024-08-11T11:10:02.710" v="3" actId="47"/>
        <pc:sldMkLst>
          <pc:docMk/>
          <pc:sldMk cId="203667936" sldId="283"/>
        </pc:sldMkLst>
        <pc:spChg chg="add del">
          <ac:chgData name="Troels Kjems Petersen" userId="d50d9817-7fa7-4ee2-9878-28660974c4b1" providerId="ADAL" clId="{BD32115B-3054-4096-A03D-992EDA6974E3}" dt="2024-08-11T11:09:56.745" v="2" actId="478"/>
          <ac:spMkLst>
            <pc:docMk/>
            <pc:sldMk cId="203667936" sldId="283"/>
            <ac:spMk id="4" creationId="{132379EA-42D5-4892-BF27-949ED21D93D0}"/>
          </ac:spMkLst>
        </pc:spChg>
      </pc:sldChg>
    </pc:docChg>
  </pc:docChgLst>
  <pc:docChgLst>
    <pc:chgData name="Troels Kjems Petersen" userId="d50d9817-7fa7-4ee2-9878-28660974c4b1" providerId="ADAL" clId="{3EC19414-F0A4-43EA-8748-AB39A2604D60}"/>
    <pc:docChg chg="modSld">
      <pc:chgData name="Troels Kjems Petersen" userId="d50d9817-7fa7-4ee2-9878-28660974c4b1" providerId="ADAL" clId="{3EC19414-F0A4-43EA-8748-AB39A2604D60}" dt="2023-08-08T19:24:51.480" v="195" actId="20577"/>
      <pc:docMkLst>
        <pc:docMk/>
      </pc:docMkLst>
      <pc:sldChg chg="modSp">
        <pc:chgData name="Troels Kjems Petersen" userId="d50d9817-7fa7-4ee2-9878-28660974c4b1" providerId="ADAL" clId="{3EC19414-F0A4-43EA-8748-AB39A2604D60}" dt="2023-08-08T19:12:06.895" v="58" actId="20577"/>
        <pc:sldMkLst>
          <pc:docMk/>
          <pc:sldMk cId="0" sldId="257"/>
        </pc:sldMkLst>
        <pc:spChg chg="mod">
          <ac:chgData name="Troels Kjems Petersen" userId="d50d9817-7fa7-4ee2-9878-28660974c4b1" providerId="ADAL" clId="{3EC19414-F0A4-43EA-8748-AB39A2604D60}" dt="2023-08-08T19:12:06.895" v="58" actId="20577"/>
          <ac:spMkLst>
            <pc:docMk/>
            <pc:sldMk cId="0" sldId="257"/>
            <ac:spMk id="46" creationId="{00000000-0000-0000-0000-000000000000}"/>
          </ac:spMkLst>
        </pc:spChg>
      </pc:sldChg>
      <pc:sldChg chg="modSp mod">
        <pc:chgData name="Troels Kjems Petersen" userId="d50d9817-7fa7-4ee2-9878-28660974c4b1" providerId="ADAL" clId="{3EC19414-F0A4-43EA-8748-AB39A2604D60}" dt="2023-08-08T19:24:51.480" v="195" actId="20577"/>
        <pc:sldMkLst>
          <pc:docMk/>
          <pc:sldMk cId="2161826996" sldId="275"/>
        </pc:sldMkLst>
        <pc:graphicFrameChg chg="modGraphic">
          <ac:chgData name="Troels Kjems Petersen" userId="d50d9817-7fa7-4ee2-9878-28660974c4b1" providerId="ADAL" clId="{3EC19414-F0A4-43EA-8748-AB39A2604D60}" dt="2023-08-08T19:24:51.480" v="195" actId="20577"/>
          <ac:graphicFrameMkLst>
            <pc:docMk/>
            <pc:sldMk cId="2161826996" sldId="275"/>
            <ac:graphicFrameMk id="2" creationId="{857BB6A2-1C70-414B-B242-C2769EE99AF0}"/>
          </ac:graphicFrameMkLst>
        </pc:graphicFrameChg>
      </pc:sldChg>
    </pc:docChg>
  </pc:docChgLst>
  <pc:docChgLst>
    <pc:chgData name="Troels Kjems Petersen" userId="d50d9817-7fa7-4ee2-9878-28660974c4b1" providerId="ADAL" clId="{210D53E7-1B2F-4B1D-B8BB-DB31736127BF}"/>
    <pc:docChg chg="undo custSel addSld delSld modSld">
      <pc:chgData name="Troels Kjems Petersen" userId="d50d9817-7fa7-4ee2-9878-28660974c4b1" providerId="ADAL" clId="{210D53E7-1B2F-4B1D-B8BB-DB31736127BF}" dt="2021-08-09T07:39:12.441" v="1148" actId="207"/>
      <pc:docMkLst>
        <pc:docMk/>
      </pc:docMkLst>
      <pc:sldChg chg="modSp">
        <pc:chgData name="Troels Kjems Petersen" userId="d50d9817-7fa7-4ee2-9878-28660974c4b1" providerId="ADAL" clId="{210D53E7-1B2F-4B1D-B8BB-DB31736127BF}" dt="2021-08-09T07:25:53.116" v="530" actId="20577"/>
        <pc:sldMkLst>
          <pc:docMk/>
          <pc:sldMk cId="0" sldId="257"/>
        </pc:sldMkLst>
        <pc:spChg chg="mod">
          <ac:chgData name="Troels Kjems Petersen" userId="d50d9817-7fa7-4ee2-9878-28660974c4b1" providerId="ADAL" clId="{210D53E7-1B2F-4B1D-B8BB-DB31736127BF}" dt="2021-08-09T07:25:53.116" v="530" actId="20577"/>
          <ac:spMkLst>
            <pc:docMk/>
            <pc:sldMk cId="0" sldId="257"/>
            <ac:spMk id="46" creationId="{00000000-0000-0000-0000-000000000000}"/>
          </ac:spMkLst>
        </pc:spChg>
      </pc:sldChg>
      <pc:sldChg chg="modSp add mod">
        <pc:chgData name="Troels Kjems Petersen" userId="d50d9817-7fa7-4ee2-9878-28660974c4b1" providerId="ADAL" clId="{210D53E7-1B2F-4B1D-B8BB-DB31736127BF}" dt="2021-08-09T07:27:27.790" v="566" actId="20577"/>
        <pc:sldMkLst>
          <pc:docMk/>
          <pc:sldMk cId="1569862785" sldId="259"/>
        </pc:sldMkLst>
        <pc:spChg chg="mod">
          <ac:chgData name="Troels Kjems Petersen" userId="d50d9817-7fa7-4ee2-9878-28660974c4b1" providerId="ADAL" clId="{210D53E7-1B2F-4B1D-B8BB-DB31736127BF}" dt="2021-08-09T07:27:27.790" v="566" actId="20577"/>
          <ac:spMkLst>
            <pc:docMk/>
            <pc:sldMk cId="1569862785" sldId="259"/>
            <ac:spMk id="12" creationId="{80C72FE7-F2F8-4DC0-8916-80ED8DD9C990}"/>
          </ac:spMkLst>
        </pc:spChg>
      </pc:sldChg>
      <pc:sldChg chg="del">
        <pc:chgData name="Troels Kjems Petersen" userId="d50d9817-7fa7-4ee2-9878-28660974c4b1" providerId="ADAL" clId="{210D53E7-1B2F-4B1D-B8BB-DB31736127BF}" dt="2021-08-09T07:27:14.668" v="531" actId="47"/>
        <pc:sldMkLst>
          <pc:docMk/>
          <pc:sldMk cId="0" sldId="261"/>
        </pc:sldMkLst>
      </pc:sldChg>
      <pc:sldChg chg="addSp delSp modSp mod setBg">
        <pc:chgData name="Troels Kjems Petersen" userId="d50d9817-7fa7-4ee2-9878-28660974c4b1" providerId="ADAL" clId="{210D53E7-1B2F-4B1D-B8BB-DB31736127BF}" dt="2021-08-09T07:39:12.441" v="1148" actId="207"/>
        <pc:sldMkLst>
          <pc:docMk/>
          <pc:sldMk cId="2161826996" sldId="275"/>
        </pc:sldMkLst>
        <pc:graphicFrameChg chg="add mod modGraphic">
          <ac:chgData name="Troels Kjems Petersen" userId="d50d9817-7fa7-4ee2-9878-28660974c4b1" providerId="ADAL" clId="{210D53E7-1B2F-4B1D-B8BB-DB31736127BF}" dt="2021-08-09T07:39:12.441" v="1148" actId="207"/>
          <ac:graphicFrameMkLst>
            <pc:docMk/>
            <pc:sldMk cId="2161826996" sldId="275"/>
            <ac:graphicFrameMk id="2" creationId="{857BB6A2-1C70-414B-B242-C2769EE99AF0}"/>
          </ac:graphicFrameMkLst>
        </pc:graphicFrameChg>
        <pc:graphicFrameChg chg="del">
          <ac:chgData name="Troels Kjems Petersen" userId="d50d9817-7fa7-4ee2-9878-28660974c4b1" providerId="ADAL" clId="{210D53E7-1B2F-4B1D-B8BB-DB31736127BF}" dt="2021-08-09T07:28:31.781" v="567" actId="478"/>
          <ac:graphicFrameMkLst>
            <pc:docMk/>
            <pc:sldMk cId="2161826996" sldId="275"/>
            <ac:graphicFrameMk id="4" creationId="{0A0BB39A-0822-4939-9E82-22436E6E49E2}"/>
          </ac:graphicFrameMkLst>
        </pc:graphicFrameChg>
      </pc:sldChg>
      <pc:sldChg chg="modSp mod">
        <pc:chgData name="Troels Kjems Petersen" userId="d50d9817-7fa7-4ee2-9878-28660974c4b1" providerId="ADAL" clId="{210D53E7-1B2F-4B1D-B8BB-DB31736127BF}" dt="2021-08-09T07:36:13.285" v="1139" actId="1076"/>
        <pc:sldMkLst>
          <pc:docMk/>
          <pc:sldMk cId="1884677473" sldId="280"/>
        </pc:sldMkLst>
        <pc:spChg chg="mod">
          <ac:chgData name="Troels Kjems Petersen" userId="d50d9817-7fa7-4ee2-9878-28660974c4b1" providerId="ADAL" clId="{210D53E7-1B2F-4B1D-B8BB-DB31736127BF}" dt="2021-08-09T07:36:13.285" v="1139" actId="1076"/>
          <ac:spMkLst>
            <pc:docMk/>
            <pc:sldMk cId="1884677473" sldId="280"/>
            <ac:spMk id="2" creationId="{540A8E61-AFAD-4CBA-A7B4-E0D0333F3045}"/>
          </ac:spMkLst>
        </pc:spChg>
      </pc:sldChg>
      <pc:sldChg chg="modSp new mod">
        <pc:chgData name="Troels Kjems Petersen" userId="d50d9817-7fa7-4ee2-9878-28660974c4b1" providerId="ADAL" clId="{210D53E7-1B2F-4B1D-B8BB-DB31736127BF}" dt="2021-08-09T07:24:40.764" v="396" actId="20577"/>
        <pc:sldMkLst>
          <pc:docMk/>
          <pc:sldMk cId="3583273478" sldId="281"/>
        </pc:sldMkLst>
        <pc:spChg chg="mod">
          <ac:chgData name="Troels Kjems Petersen" userId="d50d9817-7fa7-4ee2-9878-28660974c4b1" providerId="ADAL" clId="{210D53E7-1B2F-4B1D-B8BB-DB31736127BF}" dt="2021-08-09T07:22:21.719" v="21" actId="20577"/>
          <ac:spMkLst>
            <pc:docMk/>
            <pc:sldMk cId="3583273478" sldId="281"/>
            <ac:spMk id="2" creationId="{0C172BA2-D828-4BF3-8F9A-74413D79BF85}"/>
          </ac:spMkLst>
        </pc:spChg>
        <pc:spChg chg="mod">
          <ac:chgData name="Troels Kjems Petersen" userId="d50d9817-7fa7-4ee2-9878-28660974c4b1" providerId="ADAL" clId="{210D53E7-1B2F-4B1D-B8BB-DB31736127BF}" dt="2021-08-09T07:24:40.764" v="396" actId="20577"/>
          <ac:spMkLst>
            <pc:docMk/>
            <pc:sldMk cId="3583273478" sldId="281"/>
            <ac:spMk id="3" creationId="{509A3FE8-7DE4-445B-82C2-D7945C959A2A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>
            <a:spLocks noGrp="1" noRot="1" noChangeAspect="1"/>
          </p:cNvSpPr>
          <p:nvPr>
            <p:ph type="sldImg" idx="2"/>
          </p:nvPr>
        </p:nvSpPr>
        <p:spPr>
          <a:xfrm>
            <a:off x="381187" y="685800"/>
            <a:ext cx="6096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3" name="Shape 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l" rtl="0">
              <a:spcBef>
                <a:spcPts val="0"/>
              </a:spcBef>
              <a:defRPr/>
            </a:lvl1pPr>
            <a:lvl2pPr marL="0" marR="0" indent="0" algn="l" rtl="0">
              <a:spcBef>
                <a:spcPts val="0"/>
              </a:spcBef>
              <a:defRPr/>
            </a:lvl2pPr>
            <a:lvl3pPr marL="0" marR="0" indent="0" algn="l" rtl="0">
              <a:spcBef>
                <a:spcPts val="0"/>
              </a:spcBef>
              <a:defRPr/>
            </a:lvl3pPr>
            <a:lvl4pPr marL="0" marR="0" indent="0" algn="l" rtl="0">
              <a:spcBef>
                <a:spcPts val="0"/>
              </a:spcBef>
              <a:defRPr/>
            </a:lvl4pPr>
            <a:lvl5pPr marL="0" marR="0" indent="0" algn="l" rtl="0">
              <a:spcBef>
                <a:spcPts val="0"/>
              </a:spcBef>
              <a:defRPr/>
            </a:lvl5pPr>
            <a:lvl6pPr marL="0" marR="0" indent="0" algn="l" rtl="0">
              <a:spcBef>
                <a:spcPts val="0"/>
              </a:spcBef>
              <a:defRPr/>
            </a:lvl6pPr>
            <a:lvl7pPr marL="0" marR="0" indent="0" algn="l" rtl="0">
              <a:spcBef>
                <a:spcPts val="0"/>
              </a:spcBef>
              <a:defRPr/>
            </a:lvl7pPr>
            <a:lvl8pPr marL="0" marR="0" indent="0" algn="l" rtl="0">
              <a:spcBef>
                <a:spcPts val="0"/>
              </a:spcBef>
              <a:defRPr/>
            </a:lvl8pPr>
            <a:lvl9pPr marL="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4152838874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Shape 48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49" name="Shape 4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Font typeface="Arial"/>
              <a:buNone/>
            </a:pPr>
            <a:endParaRPr sz="1100" b="0" i="0" u="none" strike="noStrike" cap="none" baseline="0"/>
          </a:p>
        </p:txBody>
      </p:sp>
    </p:spTree>
    <p:extLst>
      <p:ext uri="{BB962C8B-B14F-4D97-AF65-F5344CB8AC3E}">
        <p14:creationId xmlns:p14="http://schemas.microsoft.com/office/powerpoint/2010/main" val="41125312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da-DK"/>
              <a:t>Klik for at redigere i master</a:t>
            </a:r>
          </a:p>
        </p:txBody>
      </p:sp>
      <p:sp>
        <p:nvSpPr>
          <p:cNvPr id="3" name="Undertitel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da-DK"/>
              <a:t>Klik for at redigere undertiteltypografien i masteren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8/11/2024</a:t>
            </a:fld>
            <a:endParaRPr lang="en-US" dirty="0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>
              <a:spcBef>
                <a:spcPts val="0"/>
              </a:spcBef>
              <a:buClr>
                <a:schemeClr val="dk1"/>
              </a:buClr>
              <a:buSzPct val="25000"/>
              <a:buFont typeface="Arial"/>
              <a:buNone/>
            </a:pPr>
            <a:fld id="{00000000-1234-1234-1234-123412341234}" type="slidenum">
              <a:rPr lang="da" smtClean="0"/>
              <a:t>‹#›</a:t>
            </a:fld>
            <a:endParaRPr lang="da"/>
          </a:p>
        </p:txBody>
      </p:sp>
    </p:spTree>
    <p:extLst>
      <p:ext uri="{BB962C8B-B14F-4D97-AF65-F5344CB8AC3E}">
        <p14:creationId xmlns:p14="http://schemas.microsoft.com/office/powerpoint/2010/main" val="2214382620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8/11/2024</a:t>
            </a:fld>
            <a:endParaRPr lang="en-US" dirty="0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>
              <a:spcBef>
                <a:spcPts val="0"/>
              </a:spcBef>
              <a:buClr>
                <a:schemeClr val="dk1"/>
              </a:buClr>
              <a:buSzPct val="25000"/>
              <a:buFont typeface="Arial"/>
              <a:buNone/>
            </a:pPr>
            <a:fld id="{00000000-1234-1234-1234-123412341234}" type="slidenum">
              <a:rPr lang="da" smtClean="0"/>
              <a:t>‹#›</a:t>
            </a:fld>
            <a:endParaRPr lang="da"/>
          </a:p>
        </p:txBody>
      </p:sp>
    </p:spTree>
    <p:extLst>
      <p:ext uri="{BB962C8B-B14F-4D97-AF65-F5344CB8AC3E}">
        <p14:creationId xmlns:p14="http://schemas.microsoft.com/office/powerpoint/2010/main" val="1155409977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/>
          <p:cNvSpPr>
            <a:spLocks noGrp="1"/>
          </p:cNvSpPr>
          <p:nvPr>
            <p:ph type="title" orient="vert"/>
          </p:nvPr>
        </p:nvSpPr>
        <p:spPr>
          <a:xfrm>
            <a:off x="6543675" y="273844"/>
            <a:ext cx="1971675" cy="4358879"/>
          </a:xfrm>
        </p:spPr>
        <p:txBody>
          <a:bodyPr vert="eaVert"/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>
          <a:xfrm>
            <a:off x="628650" y="273844"/>
            <a:ext cx="5800725" cy="4358879"/>
          </a:xfrm>
        </p:spPr>
        <p:txBody>
          <a:bodyPr vert="eaVert"/>
          <a:lstStyle/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8/11/2024</a:t>
            </a:fld>
            <a:endParaRPr lang="en-US" dirty="0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>
              <a:spcBef>
                <a:spcPts val="0"/>
              </a:spcBef>
              <a:buClr>
                <a:schemeClr val="dk1"/>
              </a:buClr>
              <a:buSzPct val="25000"/>
              <a:buFont typeface="Arial"/>
              <a:buNone/>
            </a:pPr>
            <a:fld id="{00000000-1234-1234-1234-123412341234}" type="slidenum">
              <a:rPr lang="da" smtClean="0"/>
              <a:t>‹#›</a:t>
            </a:fld>
            <a:endParaRPr lang="da"/>
          </a:p>
        </p:txBody>
      </p:sp>
    </p:spTree>
    <p:extLst>
      <p:ext uri="{BB962C8B-B14F-4D97-AF65-F5344CB8AC3E}">
        <p14:creationId xmlns:p14="http://schemas.microsoft.com/office/powerpoint/2010/main" val="2696226493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Body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hape 16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7" name="Shape 17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8229600" cy="372569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9" name="Shape 19"/>
          <p:cNvSpPr txBox="1">
            <a:spLocks noGrp="1"/>
          </p:cNvSpPr>
          <p:nvPr>
            <p:ph type="sldNum" idx="12"/>
          </p:nvPr>
        </p:nvSpPr>
        <p:spPr>
          <a:xfrm>
            <a:off x="8556790" y="4749850"/>
            <a:ext cx="548699" cy="393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>
            <a:lvl1pPr marL="0" marR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3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1pPr>
          </a:lstStyle>
          <a:p>
            <a:pPr marL="0" lvl="0" indent="0">
              <a:spcBef>
                <a:spcPts val="0"/>
              </a:spcBef>
              <a:buClr>
                <a:schemeClr val="dk1"/>
              </a:buClr>
              <a:buSzPct val="25000"/>
              <a:buFont typeface="Arial"/>
              <a:buNone/>
            </a:pPr>
            <a:fld id="{00000000-1234-1234-1234-123412341234}" type="slidenum">
              <a:rPr lang="da"/>
              <a:t>‹#›</a:t>
            </a:fld>
            <a:endParaRPr lang="da"/>
          </a:p>
        </p:txBody>
      </p:sp>
    </p:spTree>
    <p:extLst>
      <p:ext uri="{BB962C8B-B14F-4D97-AF65-F5344CB8AC3E}">
        <p14:creationId xmlns:p14="http://schemas.microsoft.com/office/powerpoint/2010/main" val="24983253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8/11/2024</a:t>
            </a:fld>
            <a:endParaRPr lang="en-US" dirty="0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>
              <a:spcBef>
                <a:spcPts val="0"/>
              </a:spcBef>
              <a:buClr>
                <a:schemeClr val="dk1"/>
              </a:buClr>
              <a:buSzPct val="25000"/>
              <a:buFont typeface="Arial"/>
              <a:buNone/>
            </a:pPr>
            <a:fld id="{00000000-1234-1234-1234-123412341234}" type="slidenum">
              <a:rPr lang="da" smtClean="0"/>
              <a:t>‹#›</a:t>
            </a:fld>
            <a:endParaRPr lang="da"/>
          </a:p>
        </p:txBody>
      </p:sp>
    </p:spTree>
    <p:extLst>
      <p:ext uri="{BB962C8B-B14F-4D97-AF65-F5344CB8AC3E}">
        <p14:creationId xmlns:p14="http://schemas.microsoft.com/office/powerpoint/2010/main" val="3913989559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23888" y="1282304"/>
            <a:ext cx="7886700" cy="213955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da-DK"/>
              <a:t>Klik for at redigere i master</a:t>
            </a:r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623888" y="3442098"/>
            <a:ext cx="7886700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Rediger typografien i masterens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8/11/2024</a:t>
            </a:fld>
            <a:endParaRPr lang="en-US" dirty="0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>
              <a:spcBef>
                <a:spcPts val="0"/>
              </a:spcBef>
              <a:buClr>
                <a:schemeClr val="dk1"/>
              </a:buClr>
              <a:buSzPct val="25000"/>
              <a:buFont typeface="Arial"/>
              <a:buNone/>
            </a:pPr>
            <a:fld id="{00000000-1234-1234-1234-123412341234}" type="slidenum">
              <a:rPr lang="da" smtClean="0"/>
              <a:t>‹#›</a:t>
            </a:fld>
            <a:endParaRPr lang="da"/>
          </a:p>
        </p:txBody>
      </p:sp>
    </p:spTree>
    <p:extLst>
      <p:ext uri="{BB962C8B-B14F-4D97-AF65-F5344CB8AC3E}">
        <p14:creationId xmlns:p14="http://schemas.microsoft.com/office/powerpoint/2010/main" val="3702862764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86200" cy="3263504"/>
          </a:xfrm>
        </p:spPr>
        <p:txBody>
          <a:bodyPr/>
          <a:lstStyle/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4629150" y="1369219"/>
            <a:ext cx="3886200" cy="3263504"/>
          </a:xfrm>
        </p:spPr>
        <p:txBody>
          <a:bodyPr/>
          <a:lstStyle/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8/11/2024</a:t>
            </a:fld>
            <a:endParaRPr lang="en-US" dirty="0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>
              <a:spcBef>
                <a:spcPts val="0"/>
              </a:spcBef>
              <a:buClr>
                <a:schemeClr val="dk1"/>
              </a:buClr>
              <a:buSzPct val="25000"/>
              <a:buFont typeface="Arial"/>
              <a:buNone/>
            </a:pPr>
            <a:fld id="{00000000-1234-1234-1234-123412341234}" type="slidenum">
              <a:rPr lang="da" smtClean="0"/>
              <a:t>‹#›</a:t>
            </a:fld>
            <a:endParaRPr lang="da"/>
          </a:p>
        </p:txBody>
      </p:sp>
    </p:spTree>
    <p:extLst>
      <p:ext uri="{BB962C8B-B14F-4D97-AF65-F5344CB8AC3E}">
        <p14:creationId xmlns:p14="http://schemas.microsoft.com/office/powerpoint/2010/main" val="2856652193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</p:spPr>
        <p:txBody>
          <a:bodyPr/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da-DK"/>
              <a:t>Rediger typografien i masterens</a:t>
            </a:r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629842" y="1878806"/>
            <a:ext cx="3868340" cy="2763441"/>
          </a:xfrm>
        </p:spPr>
        <p:txBody>
          <a:bodyPr/>
          <a:lstStyle/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tekst 4"/>
          <p:cNvSpPr>
            <a:spLocks noGrp="1"/>
          </p:cNvSpPr>
          <p:nvPr>
            <p:ph type="body" sz="quarter" idx="3"/>
          </p:nvPr>
        </p:nvSpPr>
        <p:spPr>
          <a:xfrm>
            <a:off x="4629150" y="1260872"/>
            <a:ext cx="3887391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da-DK"/>
              <a:t>Rediger typografien i masterens</a:t>
            </a:r>
          </a:p>
        </p:txBody>
      </p:sp>
      <p:sp>
        <p:nvSpPr>
          <p:cNvPr id="6" name="Pladsholder til indhold 5"/>
          <p:cNvSpPr>
            <a:spLocks noGrp="1"/>
          </p:cNvSpPr>
          <p:nvPr>
            <p:ph sz="quarter" idx="4"/>
          </p:nvPr>
        </p:nvSpPr>
        <p:spPr>
          <a:xfrm>
            <a:off x="4629150" y="1878806"/>
            <a:ext cx="3887391" cy="2763441"/>
          </a:xfrm>
        </p:spPr>
        <p:txBody>
          <a:bodyPr/>
          <a:lstStyle/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7" name="Pladsholder til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8/11/2024</a:t>
            </a:fld>
            <a:endParaRPr lang="en-US" dirty="0"/>
          </a:p>
        </p:txBody>
      </p:sp>
      <p:sp>
        <p:nvSpPr>
          <p:cNvPr id="8" name="Pladsholder til sidefod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Pladsholder til slide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>
              <a:spcBef>
                <a:spcPts val="0"/>
              </a:spcBef>
              <a:buClr>
                <a:schemeClr val="dk1"/>
              </a:buClr>
              <a:buSzPct val="25000"/>
              <a:buFont typeface="Arial"/>
              <a:buNone/>
            </a:pPr>
            <a:fld id="{00000000-1234-1234-1234-123412341234}" type="slidenum">
              <a:rPr lang="da" smtClean="0"/>
              <a:t>‹#›</a:t>
            </a:fld>
            <a:endParaRPr lang="da"/>
          </a:p>
        </p:txBody>
      </p:sp>
    </p:spTree>
    <p:extLst>
      <p:ext uri="{BB962C8B-B14F-4D97-AF65-F5344CB8AC3E}">
        <p14:creationId xmlns:p14="http://schemas.microsoft.com/office/powerpoint/2010/main" val="1963224851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8/11/2024</a:t>
            </a:fld>
            <a:endParaRPr lang="en-US" dirty="0"/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Pladsholder til sli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>
              <a:spcBef>
                <a:spcPts val="0"/>
              </a:spcBef>
              <a:buClr>
                <a:schemeClr val="dk1"/>
              </a:buClr>
              <a:buSzPct val="25000"/>
              <a:buFont typeface="Arial"/>
              <a:buNone/>
            </a:pPr>
            <a:fld id="{00000000-1234-1234-1234-123412341234}" type="slidenum">
              <a:rPr lang="da" smtClean="0"/>
              <a:t>‹#›</a:t>
            </a:fld>
            <a:endParaRPr lang="da"/>
          </a:p>
        </p:txBody>
      </p:sp>
    </p:spTree>
    <p:extLst>
      <p:ext uri="{BB962C8B-B14F-4D97-AF65-F5344CB8AC3E}">
        <p14:creationId xmlns:p14="http://schemas.microsoft.com/office/powerpoint/2010/main" val="649145140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8/11/2024</a:t>
            </a:fld>
            <a:endParaRPr lang="en-US" dirty="0"/>
          </a:p>
        </p:txBody>
      </p:sp>
      <p:sp>
        <p:nvSpPr>
          <p:cNvPr id="3" name="Pladsholder til sidefod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>
              <a:spcBef>
                <a:spcPts val="0"/>
              </a:spcBef>
              <a:buClr>
                <a:schemeClr val="dk1"/>
              </a:buClr>
              <a:buSzPct val="25000"/>
              <a:buFont typeface="Arial"/>
              <a:buNone/>
            </a:pPr>
            <a:fld id="{00000000-1234-1234-1234-123412341234}" type="slidenum">
              <a:rPr lang="da" smtClean="0"/>
              <a:t>‹#›</a:t>
            </a:fld>
            <a:endParaRPr lang="da"/>
          </a:p>
        </p:txBody>
      </p:sp>
    </p:spTree>
    <p:extLst>
      <p:ext uri="{BB962C8B-B14F-4D97-AF65-F5344CB8AC3E}">
        <p14:creationId xmlns:p14="http://schemas.microsoft.com/office/powerpoint/2010/main" val="2881077213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da-DK"/>
              <a:t>Klik for at redigere i master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da-DK"/>
              <a:t>Rediger typografien i masterens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8/11/2024</a:t>
            </a:fld>
            <a:endParaRPr lang="en-US" dirty="0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>
              <a:spcBef>
                <a:spcPts val="0"/>
              </a:spcBef>
              <a:buClr>
                <a:schemeClr val="dk1"/>
              </a:buClr>
              <a:buSzPct val="25000"/>
              <a:buFont typeface="Arial"/>
              <a:buNone/>
            </a:pPr>
            <a:fld id="{00000000-1234-1234-1234-123412341234}" type="slidenum">
              <a:rPr lang="da" smtClean="0"/>
              <a:t>‹#›</a:t>
            </a:fld>
            <a:endParaRPr lang="da"/>
          </a:p>
        </p:txBody>
      </p:sp>
    </p:spTree>
    <p:extLst>
      <p:ext uri="{BB962C8B-B14F-4D97-AF65-F5344CB8AC3E}">
        <p14:creationId xmlns:p14="http://schemas.microsoft.com/office/powerpoint/2010/main" val="3240081083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da-DK"/>
              <a:t>Klik for at redigere i master</a:t>
            </a:r>
          </a:p>
        </p:txBody>
      </p:sp>
      <p:sp>
        <p:nvSpPr>
          <p:cNvPr id="3" name="Pladsholder til billede 2"/>
          <p:cNvSpPr>
            <a:spLocks noGrp="1"/>
          </p:cNvSpPr>
          <p:nvPr>
            <p:ph type="pic"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da-DK"/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da-DK"/>
              <a:t>Rediger typografien i masterens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8/11/2024</a:t>
            </a:fld>
            <a:endParaRPr lang="en-US" dirty="0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>
              <a:spcBef>
                <a:spcPts val="0"/>
              </a:spcBef>
              <a:buClr>
                <a:schemeClr val="dk1"/>
              </a:buClr>
              <a:buSzPct val="25000"/>
              <a:buFont typeface="Arial"/>
              <a:buNone/>
            </a:pPr>
            <a:fld id="{00000000-1234-1234-1234-123412341234}" type="slidenum">
              <a:rPr lang="da" smtClean="0"/>
              <a:t>‹#›</a:t>
            </a:fld>
            <a:endParaRPr lang="da"/>
          </a:p>
        </p:txBody>
      </p:sp>
    </p:spTree>
    <p:extLst>
      <p:ext uri="{BB962C8B-B14F-4D97-AF65-F5344CB8AC3E}">
        <p14:creationId xmlns:p14="http://schemas.microsoft.com/office/powerpoint/2010/main" val="1193360797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8/11/2024</a:t>
            </a:fld>
            <a:endParaRPr lang="en-US" dirty="0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lvl="0" indent="0">
              <a:spcBef>
                <a:spcPts val="0"/>
              </a:spcBef>
              <a:buClr>
                <a:schemeClr val="dk1"/>
              </a:buClr>
              <a:buSzPct val="25000"/>
              <a:buFont typeface="Arial"/>
              <a:buNone/>
            </a:pPr>
            <a:fld id="{00000000-1234-1234-1234-123412341234}" type="slidenum">
              <a:rPr lang="da" smtClean="0"/>
              <a:t>‹#›</a:t>
            </a:fld>
            <a:endParaRPr lang="da"/>
          </a:p>
        </p:txBody>
      </p:sp>
    </p:spTree>
    <p:extLst>
      <p:ext uri="{BB962C8B-B14F-4D97-AF65-F5344CB8AC3E}">
        <p14:creationId xmlns:p14="http://schemas.microsoft.com/office/powerpoint/2010/main" val="17588530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</p:sldLayoutIdLst>
  <p:hf sldNum="0"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Billede 6" descr="Et billede, der indeholder udendørs, spor, tog, bygning&#10;&#10;Automatisk genereret beskrivelse">
            <a:extLst>
              <a:ext uri="{FF2B5EF4-FFF2-40B4-BE49-F238E27FC236}">
                <a16:creationId xmlns:a16="http://schemas.microsoft.com/office/drawing/2014/main" id="{2F2AE6CF-4406-4BC2-A4AE-ABCAEE7F787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304121" y="0"/>
            <a:ext cx="11544168" cy="5202091"/>
          </a:xfrm>
          <a:prstGeom prst="rect">
            <a:avLst/>
          </a:prstGeom>
        </p:spPr>
      </p:pic>
      <p:sp>
        <p:nvSpPr>
          <p:cNvPr id="5" name="Rektangel 4">
            <a:extLst>
              <a:ext uri="{FF2B5EF4-FFF2-40B4-BE49-F238E27FC236}">
                <a16:creationId xmlns:a16="http://schemas.microsoft.com/office/drawing/2014/main" id="{7DB4C4CA-925E-46D6-BDF2-91E2AD50E64E}"/>
              </a:ext>
            </a:extLst>
          </p:cNvPr>
          <p:cNvSpPr/>
          <p:nvPr/>
        </p:nvSpPr>
        <p:spPr>
          <a:xfrm>
            <a:off x="1" y="1390185"/>
            <a:ext cx="9144000" cy="1628078"/>
          </a:xfrm>
          <a:prstGeom prst="rect">
            <a:avLst/>
          </a:prstGeom>
          <a:solidFill>
            <a:schemeClr val="bg1">
              <a:lumMod val="85000"/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0475BA04-3ED8-4D90-9BBE-96C23A9A87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4126" y="1577578"/>
            <a:ext cx="7886700" cy="994172"/>
          </a:xfrm>
        </p:spPr>
        <p:txBody>
          <a:bodyPr>
            <a:normAutofit fontScale="90000"/>
          </a:bodyPr>
          <a:lstStyle/>
          <a:p>
            <a:pPr algn="ctr"/>
            <a:r>
              <a:rPr lang="da-DK" sz="6600" b="1" i="1" dirty="0">
                <a:solidFill>
                  <a:srgbClr val="FF0000"/>
                </a:solidFill>
              </a:rPr>
              <a:t>HISTORIE B</a:t>
            </a:r>
          </a:p>
        </p:txBody>
      </p:sp>
    </p:spTree>
    <p:extLst>
      <p:ext uri="{BB962C8B-B14F-4D97-AF65-F5344CB8AC3E}">
        <p14:creationId xmlns:p14="http://schemas.microsoft.com/office/powerpoint/2010/main" val="307097449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ktangel 4"/>
          <p:cNvSpPr/>
          <p:nvPr/>
        </p:nvSpPr>
        <p:spPr>
          <a:xfrm>
            <a:off x="0" y="0"/>
            <a:ext cx="9210907" cy="845431"/>
          </a:xfrm>
          <a:prstGeom prst="rect">
            <a:avLst/>
          </a:prstGeom>
          <a:solidFill>
            <a:schemeClr val="bg1">
              <a:lumMod val="85000"/>
              <a:alpha val="8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44" name="Shape 44"/>
          <p:cNvSpPr txBox="1">
            <a:spLocks noGrp="1"/>
          </p:cNvSpPr>
          <p:nvPr>
            <p:ph type="title"/>
          </p:nvPr>
        </p:nvSpPr>
        <p:spPr>
          <a:xfrm>
            <a:off x="457200" y="-78334"/>
            <a:ext cx="8686800" cy="857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Arial"/>
              <a:buNone/>
            </a:pPr>
            <a:r>
              <a:rPr lang="da-DK" sz="3600" b="1" i="0" u="none" strike="noStrike" cap="none" baseline="0" dirty="0">
                <a:solidFill>
                  <a:srgbClr val="DA0002"/>
                </a:solidFill>
                <a:latin typeface="Arial"/>
                <a:ea typeface="Arial"/>
                <a:cs typeface="Arial"/>
                <a:sym typeface="Arial"/>
                <a:rtl val="0"/>
              </a:rPr>
              <a:t>Forløb i 2.g</a:t>
            </a:r>
            <a:endParaRPr lang="da" sz="3600" b="1" i="0" u="none" strike="noStrike" cap="none" baseline="0" dirty="0">
              <a:solidFill>
                <a:srgbClr val="DA0002"/>
              </a:solidFill>
              <a:latin typeface="Arial"/>
              <a:ea typeface="Arial"/>
              <a:cs typeface="Arial"/>
              <a:sym typeface="Arial"/>
              <a:rtl val="0"/>
            </a:endParaRPr>
          </a:p>
        </p:txBody>
      </p:sp>
      <p:sp>
        <p:nvSpPr>
          <p:cNvPr id="46" name="Shape 46"/>
          <p:cNvSpPr txBox="1"/>
          <p:nvPr/>
        </p:nvSpPr>
        <p:spPr>
          <a:xfrm>
            <a:off x="514470" y="845431"/>
            <a:ext cx="7941871" cy="401395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marL="4572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ct val="100000"/>
              <a:buFont typeface="+mj-lt"/>
              <a:buAutoNum type="arabicPeriod"/>
            </a:pPr>
            <a:r>
              <a:rPr lang="da" sz="2000" b="1" dirty="0"/>
              <a:t>Europa i verdenen (1500-1914)</a:t>
            </a:r>
          </a:p>
          <a:p>
            <a:pPr marL="4572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ct val="100000"/>
              <a:buFont typeface="+mj-lt"/>
              <a:buAutoNum type="arabicPeriod"/>
            </a:pPr>
            <a:endParaRPr lang="da" sz="2000" b="1" dirty="0"/>
          </a:p>
          <a:p>
            <a:pPr marL="4572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ct val="100000"/>
              <a:buFont typeface="+mj-lt"/>
              <a:buAutoNum type="arabicPeriod"/>
            </a:pPr>
            <a:endParaRPr lang="da" sz="2000" b="1" dirty="0"/>
          </a:p>
          <a:p>
            <a:pPr marL="4572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ct val="100000"/>
              <a:buFont typeface="+mj-lt"/>
              <a:buAutoNum type="arabicPeriod"/>
            </a:pPr>
            <a:endParaRPr lang="da" sz="2000" b="1" dirty="0"/>
          </a:p>
          <a:p>
            <a:pPr marL="457200" indent="-342900">
              <a:buClr>
                <a:srgbClr val="FF0000"/>
              </a:buClr>
              <a:buSzPct val="100000"/>
              <a:buFont typeface="+mj-lt"/>
              <a:buAutoNum type="arabicPeriod"/>
            </a:pPr>
            <a:r>
              <a:rPr lang="da-DK" sz="2000" b="1" dirty="0">
                <a:solidFill>
                  <a:schemeClr val="tx1"/>
                </a:solidFill>
              </a:rPr>
              <a:t>Magten, staten og nationen – Dansk kronologiforløb (1500-1920)</a:t>
            </a:r>
          </a:p>
          <a:p>
            <a:pPr marL="457200" indent="-342900">
              <a:buClr>
                <a:srgbClr val="FF0000"/>
              </a:buClr>
              <a:buSzPct val="100000"/>
              <a:buFont typeface="+mj-lt"/>
              <a:buAutoNum type="arabicPeriod"/>
            </a:pPr>
            <a:endParaRPr lang="da-DK" sz="2000" b="1" dirty="0">
              <a:solidFill>
                <a:schemeClr val="tx1"/>
              </a:solidFill>
            </a:endParaRPr>
          </a:p>
          <a:p>
            <a:pPr marL="457200" indent="-342900">
              <a:buClr>
                <a:srgbClr val="FF0000"/>
              </a:buClr>
              <a:buSzPct val="100000"/>
              <a:buFont typeface="+mj-lt"/>
              <a:buAutoNum type="arabicPeriod"/>
            </a:pPr>
            <a:endParaRPr lang="da-DK" sz="2000" b="1" dirty="0">
              <a:solidFill>
                <a:schemeClr val="tx1"/>
              </a:solidFill>
            </a:endParaRPr>
          </a:p>
          <a:p>
            <a:pPr marL="457200" indent="-342900">
              <a:buClr>
                <a:srgbClr val="FF0000"/>
              </a:buClr>
              <a:buSzPct val="100000"/>
              <a:buFont typeface="+mj-lt"/>
              <a:buAutoNum type="arabicPeriod"/>
            </a:pPr>
            <a:r>
              <a:rPr lang="da" sz="2000" b="1" dirty="0">
                <a:solidFill>
                  <a:schemeClr val="tx1"/>
                </a:solidFill>
              </a:rPr>
              <a:t>Nazisme i mellemkrigstidens Tyskland (1914-1939)</a:t>
            </a:r>
          </a:p>
          <a:p>
            <a:pPr marL="114300"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ct val="100000"/>
            </a:pPr>
            <a:endParaRPr lang="da" sz="2000" b="1" dirty="0"/>
          </a:p>
          <a:p>
            <a:pPr marL="4572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ct val="100000"/>
              <a:buFont typeface="+mj-lt"/>
              <a:buAutoNum type="arabicPeriod"/>
            </a:pPr>
            <a:endParaRPr lang="da" sz="2000" b="1" dirty="0"/>
          </a:p>
          <a:p>
            <a:pPr marL="114300"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ct val="100000"/>
            </a:pPr>
            <a:endParaRPr lang="da" sz="2000" b="1" dirty="0"/>
          </a:p>
          <a:p>
            <a:pPr marL="114300"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ct val="100000"/>
            </a:pPr>
            <a:endParaRPr lang="da" sz="2000" b="1" dirty="0">
              <a:solidFill>
                <a:srgbClr val="0070C0"/>
              </a:solidFill>
            </a:endParaRPr>
          </a:p>
          <a:p>
            <a:pPr marL="114300"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ct val="100000"/>
            </a:pPr>
            <a:endParaRPr lang="da" sz="2000" b="1" dirty="0">
              <a:rtl val="0"/>
            </a:endParaRPr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indhold 8">
            <a:extLst>
              <a:ext uri="{FF2B5EF4-FFF2-40B4-BE49-F238E27FC236}">
                <a16:creationId xmlns:a16="http://schemas.microsoft.com/office/drawing/2014/main" id="{FEB41633-E868-4CEA-9671-6BFDB94A2AD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a-DK"/>
          </a:p>
        </p:txBody>
      </p:sp>
      <p:pic>
        <p:nvPicPr>
          <p:cNvPr id="10" name="Billede 9">
            <a:extLst>
              <a:ext uri="{FF2B5EF4-FFF2-40B4-BE49-F238E27FC236}">
                <a16:creationId xmlns:a16="http://schemas.microsoft.com/office/drawing/2014/main" id="{4D55B550-1655-4A3E-BED3-BBE7751C5F4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19967" y="0"/>
            <a:ext cx="9953968" cy="5143500"/>
          </a:xfrm>
          <a:prstGeom prst="rect">
            <a:avLst/>
          </a:prstGeom>
        </p:spPr>
      </p:pic>
      <p:sp>
        <p:nvSpPr>
          <p:cNvPr id="11" name="Rektangel 10">
            <a:extLst>
              <a:ext uri="{FF2B5EF4-FFF2-40B4-BE49-F238E27FC236}">
                <a16:creationId xmlns:a16="http://schemas.microsoft.com/office/drawing/2014/main" id="{1AF87DC5-CE37-4AFB-9C5D-4AE0737BE2AE}"/>
              </a:ext>
            </a:extLst>
          </p:cNvPr>
          <p:cNvSpPr/>
          <p:nvPr/>
        </p:nvSpPr>
        <p:spPr>
          <a:xfrm>
            <a:off x="-219967" y="1541860"/>
            <a:ext cx="9953968" cy="1521372"/>
          </a:xfrm>
          <a:prstGeom prst="rect">
            <a:avLst/>
          </a:prstGeom>
          <a:solidFill>
            <a:schemeClr val="bg1">
              <a:lumMod val="75000"/>
              <a:alpha val="7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sz="1050"/>
          </a:p>
        </p:txBody>
      </p:sp>
      <p:sp>
        <p:nvSpPr>
          <p:cNvPr id="12" name="Titel 1">
            <a:extLst>
              <a:ext uri="{FF2B5EF4-FFF2-40B4-BE49-F238E27FC236}">
                <a16:creationId xmlns:a16="http://schemas.microsoft.com/office/drawing/2014/main" id="{80C72FE7-F2F8-4DC0-8916-80ED8DD9C990}"/>
              </a:ext>
            </a:extLst>
          </p:cNvPr>
          <p:cNvSpPr txBox="1">
            <a:spLocks/>
          </p:cNvSpPr>
          <p:nvPr/>
        </p:nvSpPr>
        <p:spPr>
          <a:xfrm>
            <a:off x="1887365" y="1730286"/>
            <a:ext cx="7886700" cy="994172"/>
          </a:xfrm>
          <a:prstGeom prst="rect">
            <a:avLst/>
          </a:prstGeom>
        </p:spPr>
        <p:txBody>
          <a:bodyPr vert="horz" lIns="68580" tIns="34290" rIns="68580" bIns="3429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a-DK" sz="4050" b="1" dirty="0">
                <a:solidFill>
                  <a:srgbClr val="FF0000"/>
                </a:solidFill>
              </a:rPr>
              <a:t>1. forløb: Europa i verdenen</a:t>
            </a:r>
          </a:p>
        </p:txBody>
      </p:sp>
    </p:spTree>
    <p:extLst>
      <p:ext uri="{BB962C8B-B14F-4D97-AF65-F5344CB8AC3E}">
        <p14:creationId xmlns:p14="http://schemas.microsoft.com/office/powerpoint/2010/main" val="156986278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 2">
            <a:extLst>
              <a:ext uri="{FF2B5EF4-FFF2-40B4-BE49-F238E27FC236}">
                <a16:creationId xmlns:a16="http://schemas.microsoft.com/office/drawing/2014/main" id="{857BB6A2-1C70-414B-B242-C2769EE99AF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57274169"/>
              </p:ext>
            </p:extLst>
          </p:nvPr>
        </p:nvGraphicFramePr>
        <p:xfrm>
          <a:off x="1351266" y="324783"/>
          <a:ext cx="6566100" cy="4003030"/>
        </p:xfrm>
        <a:graphic>
          <a:graphicData uri="http://schemas.openxmlformats.org/drawingml/2006/table">
            <a:tbl>
              <a:tblPr firstRow="1" bandRow="1"/>
              <a:tblGrid>
                <a:gridCol w="3283050">
                  <a:extLst>
                    <a:ext uri="{9D8B030D-6E8A-4147-A177-3AD203B41FA5}">
                      <a16:colId xmlns:a16="http://schemas.microsoft.com/office/drawing/2014/main" val="1480065712"/>
                    </a:ext>
                  </a:extLst>
                </a:gridCol>
                <a:gridCol w="3283050">
                  <a:extLst>
                    <a:ext uri="{9D8B030D-6E8A-4147-A177-3AD203B41FA5}">
                      <a16:colId xmlns:a16="http://schemas.microsoft.com/office/drawing/2014/main" val="877021881"/>
                    </a:ext>
                  </a:extLst>
                </a:gridCol>
              </a:tblGrid>
              <a:tr h="400303">
                <a:tc>
                  <a:txBody>
                    <a:bodyPr/>
                    <a:lstStyle/>
                    <a:p>
                      <a:r>
                        <a:rPr lang="da-DK" sz="1800" b="1" dirty="0"/>
                        <a:t>Mandag d.12.08.24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dirty="0"/>
                        <a:t>Intro til Historie B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82287892"/>
                  </a:ext>
                </a:extLst>
              </a:tr>
              <a:tr h="400303">
                <a:tc>
                  <a:txBody>
                    <a:bodyPr/>
                    <a:lstStyle/>
                    <a:p>
                      <a:r>
                        <a:rPr lang="da-DK" sz="1800" b="1" dirty="0"/>
                        <a:t>Fredag d.16.08.24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a-DK" dirty="0"/>
                        <a:t>Europa i offensiven (1500-1700)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21341124"/>
                  </a:ext>
                </a:extLst>
              </a:tr>
              <a:tr h="400303">
                <a:tc>
                  <a:txBody>
                    <a:bodyPr/>
                    <a:lstStyle/>
                    <a:p>
                      <a:r>
                        <a:rPr lang="da-DK" sz="1800" b="1" baseline="0" dirty="0"/>
                        <a:t>Fredag d.23.08.24</a:t>
                      </a:r>
                      <a:endParaRPr lang="da-DK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dirty="0"/>
                        <a:t>Kolonier og merkantilisme (1500-1700)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06943583"/>
                  </a:ext>
                </a:extLst>
              </a:tr>
              <a:tr h="400303">
                <a:tc>
                  <a:txBody>
                    <a:bodyPr/>
                    <a:lstStyle/>
                    <a:p>
                      <a:r>
                        <a:rPr lang="da-DK" sz="1800" b="1" dirty="0"/>
                        <a:t>Mandag d.26.08.24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a-DK" dirty="0"/>
                        <a:t>Gruppearbejde med kilder (1500-1700)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65320000"/>
                  </a:ext>
                </a:extLst>
              </a:tr>
              <a:tr h="400303">
                <a:tc>
                  <a:txBody>
                    <a:bodyPr/>
                    <a:lstStyle/>
                    <a:p>
                      <a:r>
                        <a:rPr lang="da-DK" sz="1800" b="1" dirty="0"/>
                        <a:t>Torsdag d.10.10.24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dirty="0"/>
                        <a:t>Gruppearbejde</a:t>
                      </a:r>
                      <a:r>
                        <a:rPr lang="da-DK" baseline="0" dirty="0"/>
                        <a:t> fremlæggelser</a:t>
                      </a:r>
                      <a:endParaRPr lang="da-DK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39703819"/>
                  </a:ext>
                </a:extLst>
              </a:tr>
              <a:tr h="400303">
                <a:tc>
                  <a:txBody>
                    <a:bodyPr/>
                    <a:lstStyle/>
                    <a:p>
                      <a:r>
                        <a:rPr lang="da-DK" sz="1800" b="1" dirty="0"/>
                        <a:t>Mandag</a:t>
                      </a:r>
                      <a:r>
                        <a:rPr lang="da-DK" sz="1800" b="1" baseline="0" dirty="0"/>
                        <a:t> d.21.10.24</a:t>
                      </a:r>
                      <a:endParaRPr lang="da-DK" sz="1800" b="1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a-DK" dirty="0"/>
                        <a:t>Revolutioner og industri (1700-1914)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78709003"/>
                  </a:ext>
                </a:extLst>
              </a:tr>
              <a:tr h="400303">
                <a:tc>
                  <a:txBody>
                    <a:bodyPr/>
                    <a:lstStyle/>
                    <a:p>
                      <a:r>
                        <a:rPr lang="da-DK" sz="1800" b="1" dirty="0"/>
                        <a:t>Fredag d.25.10.24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da-DK" dirty="0"/>
                        <a:t>Imperialisme (1700-1914)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34462903"/>
                  </a:ext>
                </a:extLst>
              </a:tr>
              <a:tr h="400303">
                <a:tc>
                  <a:txBody>
                    <a:bodyPr/>
                    <a:lstStyle/>
                    <a:p>
                      <a:r>
                        <a:rPr lang="da-DK" sz="1800" b="1" dirty="0"/>
                        <a:t>Tirsdag d.29.10.24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a-DK" dirty="0"/>
                        <a:t>Imperialisme - gruppearbejde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89381911"/>
                  </a:ext>
                </a:extLst>
              </a:tr>
              <a:tr h="400303">
                <a:tc>
                  <a:txBody>
                    <a:bodyPr/>
                    <a:lstStyle/>
                    <a:p>
                      <a:r>
                        <a:rPr lang="da-DK" sz="1800" b="1" dirty="0"/>
                        <a:t>Tirsdag d.06.11.24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dirty="0"/>
                        <a:t>Gruppearbejde med kilder (1700-1914)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257640"/>
                  </a:ext>
                </a:extLst>
              </a:tr>
              <a:tr h="400303">
                <a:tc>
                  <a:txBody>
                    <a:bodyPr/>
                    <a:lstStyle/>
                    <a:p>
                      <a:r>
                        <a:rPr lang="da-DK" sz="1800" b="1" dirty="0"/>
                        <a:t>Modul 10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a-DK" dirty="0"/>
                        <a:t>Gruppearbejde fremlæggelser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9812302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618269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dertitel 2"/>
          <p:cNvSpPr>
            <a:spLocks noGrp="1"/>
          </p:cNvSpPr>
          <p:nvPr>
            <p:ph type="subTitle" idx="1"/>
          </p:nvPr>
        </p:nvSpPr>
        <p:spPr>
          <a:xfrm>
            <a:off x="135732" y="133815"/>
            <a:ext cx="8602799" cy="4893469"/>
          </a:xfrm>
        </p:spPr>
        <p:txBody>
          <a:bodyPr>
            <a:normAutofit fontScale="92500" lnSpcReduction="20000"/>
          </a:bodyPr>
          <a:lstStyle/>
          <a:p>
            <a:pPr algn="l"/>
            <a:r>
              <a:rPr lang="da-DK" sz="4125" b="1" dirty="0">
                <a:solidFill>
                  <a:srgbClr val="0070C0"/>
                </a:solidFill>
              </a:rPr>
              <a:t>Dagens plan:</a:t>
            </a:r>
          </a:p>
          <a:p>
            <a:pPr algn="l"/>
            <a:endParaRPr lang="da-DK" sz="2100" dirty="0"/>
          </a:p>
          <a:p>
            <a:pPr lvl="0" algn="l"/>
            <a:r>
              <a:rPr lang="da-DK" sz="2475" b="1" dirty="0"/>
              <a:t>1. Hvem er jeg?</a:t>
            </a:r>
          </a:p>
          <a:p>
            <a:pPr lvl="0" algn="l"/>
            <a:endParaRPr lang="da-DK" sz="2475" b="1" dirty="0"/>
          </a:p>
          <a:p>
            <a:pPr lvl="0" algn="l"/>
            <a:r>
              <a:rPr lang="da-DK" sz="2475" b="1" dirty="0"/>
              <a:t>2. Hvorfor historie? </a:t>
            </a:r>
          </a:p>
          <a:p>
            <a:pPr lvl="0" algn="l"/>
            <a:endParaRPr lang="da-DK" sz="2475" b="1" dirty="0"/>
          </a:p>
          <a:p>
            <a:pPr lvl="0" algn="l"/>
            <a:r>
              <a:rPr lang="da-DK" sz="2475" b="1" dirty="0"/>
              <a:t>PAUSE</a:t>
            </a:r>
          </a:p>
          <a:p>
            <a:pPr lvl="0" algn="l"/>
            <a:endParaRPr lang="da-DK" sz="2475" b="1" dirty="0"/>
          </a:p>
          <a:p>
            <a:pPr algn="l"/>
            <a:r>
              <a:rPr lang="da-DK" sz="2475" b="1" dirty="0"/>
              <a:t>3.  Historie B – hvad går faget ud på?</a:t>
            </a:r>
          </a:p>
          <a:p>
            <a:pPr lvl="0" algn="l"/>
            <a:endParaRPr lang="da-DK" sz="2475" b="1" dirty="0"/>
          </a:p>
          <a:p>
            <a:pPr lvl="0" algn="l"/>
            <a:r>
              <a:rPr lang="da-DK" sz="2475" b="1" dirty="0"/>
              <a:t>4. Præsentation af hvad vi skal lave i 2.g</a:t>
            </a:r>
          </a:p>
          <a:p>
            <a:pPr lvl="0" algn="l"/>
            <a:endParaRPr lang="da-DK" sz="2475" b="1" dirty="0"/>
          </a:p>
          <a:p>
            <a:pPr lvl="0" algn="l"/>
            <a:r>
              <a:rPr lang="da-DK" sz="2475" b="1" dirty="0"/>
              <a:t>5. ”Europa </a:t>
            </a:r>
            <a:r>
              <a:rPr lang="da-DK" sz="2475" b="1"/>
              <a:t>i verden (1500-1914)”</a:t>
            </a:r>
            <a:endParaRPr lang="da-DK" sz="2475" b="1" dirty="0"/>
          </a:p>
          <a:p>
            <a:pPr lvl="0" algn="l"/>
            <a:endParaRPr lang="da-DK" sz="2475" b="1" dirty="0"/>
          </a:p>
        </p:txBody>
      </p:sp>
    </p:spTree>
    <p:extLst>
      <p:ext uri="{BB962C8B-B14F-4D97-AF65-F5344CB8AC3E}">
        <p14:creationId xmlns:p14="http://schemas.microsoft.com/office/powerpoint/2010/main" val="6448623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/>
          <p:cNvSpPr/>
          <p:nvPr/>
        </p:nvSpPr>
        <p:spPr>
          <a:xfrm>
            <a:off x="0" y="871604"/>
            <a:ext cx="9144000" cy="162807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88524" y="1382992"/>
            <a:ext cx="8229600" cy="857400"/>
          </a:xfrm>
        </p:spPr>
        <p:txBody>
          <a:bodyPr>
            <a:noAutofit/>
          </a:bodyPr>
          <a:lstStyle/>
          <a:p>
            <a:pPr algn="ctr"/>
            <a:r>
              <a:rPr lang="da-DK" sz="48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Devanagari" panose="02040503050201020203" pitchFamily="18" charset="0"/>
                <a:cs typeface="Adobe Devanagari" panose="02040503050201020203" pitchFamily="18" charset="0"/>
              </a:rPr>
              <a:t>Hvem er jeg?</a:t>
            </a:r>
          </a:p>
        </p:txBody>
      </p:sp>
      <p:pic>
        <p:nvPicPr>
          <p:cNvPr id="5" name="Billede 4" descr="Et billede, der indeholder mand, person, briller, smilende&#10;&#10;Automatisk genereret beskrivelse">
            <a:extLst>
              <a:ext uri="{FF2B5EF4-FFF2-40B4-BE49-F238E27FC236}">
                <a16:creationId xmlns:a16="http://schemas.microsoft.com/office/drawing/2014/main" id="{2955550C-877A-422D-AAFD-A182CBE8EE8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29500" y="2857500"/>
            <a:ext cx="1714500" cy="228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15110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lede 2" descr="Et billede, der indeholder indendørs, bord, sidder, træ&#10;&#10;Automatisk genereret beskrivelse">
            <a:extLst>
              <a:ext uri="{FF2B5EF4-FFF2-40B4-BE49-F238E27FC236}">
                <a16:creationId xmlns:a16="http://schemas.microsoft.com/office/drawing/2014/main" id="{C8BE87B6-4F9F-4B11-AD80-FD12B282940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-12170"/>
            <a:ext cx="9243605" cy="5155669"/>
          </a:xfrm>
          <a:prstGeom prst="rect">
            <a:avLst/>
          </a:prstGeom>
        </p:spPr>
      </p:pic>
      <p:sp>
        <p:nvSpPr>
          <p:cNvPr id="6" name="Rektangel 5"/>
          <p:cNvSpPr/>
          <p:nvPr/>
        </p:nvSpPr>
        <p:spPr>
          <a:xfrm>
            <a:off x="0" y="1120140"/>
            <a:ext cx="9287107" cy="2209800"/>
          </a:xfrm>
          <a:prstGeom prst="rect">
            <a:avLst/>
          </a:prstGeom>
          <a:solidFill>
            <a:schemeClr val="bg1">
              <a:lumMod val="75000"/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4" name="Tekstfelt 3"/>
          <p:cNvSpPr txBox="1"/>
          <p:nvPr/>
        </p:nvSpPr>
        <p:spPr>
          <a:xfrm>
            <a:off x="2265218" y="1740753"/>
            <a:ext cx="831272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4800" b="1" dirty="0">
                <a:solidFill>
                  <a:schemeClr val="tx1"/>
                </a:solidFill>
              </a:rPr>
              <a:t>Hvorfor historie?</a:t>
            </a:r>
          </a:p>
        </p:txBody>
      </p:sp>
    </p:spTree>
    <p:extLst>
      <p:ext uri="{BB962C8B-B14F-4D97-AF65-F5344CB8AC3E}">
        <p14:creationId xmlns:p14="http://schemas.microsoft.com/office/powerpoint/2010/main" val="38441458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ktangel 5"/>
          <p:cNvSpPr/>
          <p:nvPr/>
        </p:nvSpPr>
        <p:spPr>
          <a:xfrm>
            <a:off x="0" y="1120140"/>
            <a:ext cx="9287107" cy="2209800"/>
          </a:xfrm>
          <a:prstGeom prst="rect">
            <a:avLst/>
          </a:prstGeom>
          <a:solidFill>
            <a:schemeClr val="bg1">
              <a:lumMod val="75000"/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4" name="Tekstfelt 3"/>
          <p:cNvSpPr txBox="1"/>
          <p:nvPr/>
        </p:nvSpPr>
        <p:spPr>
          <a:xfrm>
            <a:off x="720727" y="1540968"/>
            <a:ext cx="831272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4800" b="1" dirty="0">
                <a:solidFill>
                  <a:schemeClr val="tx1"/>
                </a:solidFill>
              </a:rPr>
              <a:t>Historie B – hvad går faget ud på?</a:t>
            </a:r>
          </a:p>
        </p:txBody>
      </p:sp>
    </p:spTree>
    <p:extLst>
      <p:ext uri="{BB962C8B-B14F-4D97-AF65-F5344CB8AC3E}">
        <p14:creationId xmlns:p14="http://schemas.microsoft.com/office/powerpoint/2010/main" val="17747357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E1D3F0C-DEE2-4500-9CC8-0526663795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b="1" u="sng" dirty="0"/>
              <a:t>Fra læreplanen om historiefagets formål: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44D7027F-7007-4384-8C5E-302AF4242F1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endParaRPr lang="da-DK" sz="1800" b="0" i="0" u="none" strike="noStrike" baseline="0" dirty="0">
              <a:solidFill>
                <a:srgbClr val="000000"/>
              </a:solidFill>
              <a:latin typeface="Tahoma" panose="020B0604030504040204" pitchFamily="34" charset="0"/>
            </a:endParaRPr>
          </a:p>
          <a:p>
            <a:pPr marL="0" indent="0">
              <a:buNone/>
            </a:pPr>
            <a:r>
              <a:rPr lang="da-DK" sz="2000" dirty="0">
                <a:solidFill>
                  <a:srgbClr val="000000"/>
                </a:solidFill>
                <a:latin typeface="Tahoma" panose="020B0604030504040204" pitchFamily="34" charset="0"/>
              </a:rPr>
              <a:t>”</a:t>
            </a:r>
            <a:r>
              <a:rPr lang="da-DK" sz="2000" b="0" i="0" u="none" strike="noStrike" baseline="0" dirty="0">
                <a:solidFill>
                  <a:srgbClr val="000000"/>
                </a:solidFill>
                <a:latin typeface="Tahoma" panose="020B0604030504040204" pitchFamily="34" charset="0"/>
              </a:rPr>
              <a:t>Undervisningen i historie har som formål at udvikle elevernes </a:t>
            </a:r>
            <a:r>
              <a:rPr lang="da-DK" sz="2000" b="0" i="0" u="none" strike="noStrike" baseline="0" dirty="0">
                <a:solidFill>
                  <a:srgbClr val="FF0000"/>
                </a:solidFill>
                <a:latin typeface="Tahoma" panose="020B0604030504040204" pitchFamily="34" charset="0"/>
              </a:rPr>
              <a:t>historiske bevidsthed og identitet </a:t>
            </a:r>
            <a:r>
              <a:rPr lang="da-DK" sz="2000" b="0" i="0" u="none" strike="noStrike" baseline="0" dirty="0">
                <a:solidFill>
                  <a:srgbClr val="000000"/>
                </a:solidFill>
                <a:latin typeface="Tahoma" panose="020B0604030504040204" pitchFamily="34" charset="0"/>
              </a:rPr>
              <a:t>gennem forståelse af sammenhænge mellem fortid og nutid. </a:t>
            </a:r>
          </a:p>
          <a:p>
            <a:pPr marL="0" indent="0">
              <a:buNone/>
            </a:pPr>
            <a:endParaRPr lang="da-DK" sz="2000" dirty="0">
              <a:solidFill>
                <a:srgbClr val="000000"/>
              </a:solidFill>
              <a:latin typeface="Tahoma" panose="020B0604030504040204" pitchFamily="34" charset="0"/>
            </a:endParaRPr>
          </a:p>
          <a:p>
            <a:pPr marL="0" indent="0">
              <a:buNone/>
            </a:pPr>
            <a:r>
              <a:rPr lang="da-DK" sz="2000" b="0" i="0" u="none" strike="noStrike" baseline="0" dirty="0">
                <a:solidFill>
                  <a:srgbClr val="000000"/>
                </a:solidFill>
                <a:latin typeface="Tahoma" panose="020B0604030504040204" pitchFamily="34" charset="0"/>
              </a:rPr>
              <a:t>Gennem arbejdet med </a:t>
            </a:r>
            <a:r>
              <a:rPr lang="da-DK" sz="2000" b="0" i="0" u="none" strike="noStrike" baseline="0" dirty="0">
                <a:solidFill>
                  <a:srgbClr val="FF0000"/>
                </a:solidFill>
                <a:latin typeface="Tahoma" panose="020B0604030504040204" pitchFamily="34" charset="0"/>
              </a:rPr>
              <a:t>historiefaglige problemstillinger af relevans for nutiden</a:t>
            </a:r>
            <a:r>
              <a:rPr lang="da-DK" sz="2000" b="0" i="0" u="none" strike="noStrike" baseline="0" dirty="0">
                <a:solidFill>
                  <a:srgbClr val="000000"/>
                </a:solidFill>
                <a:latin typeface="Tahoma" panose="020B0604030504040204" pitchFamily="34" charset="0"/>
              </a:rPr>
              <a:t> opnår eleverne </a:t>
            </a:r>
            <a:r>
              <a:rPr lang="da-DK" sz="2000" b="0" i="0" u="none" strike="noStrike" baseline="0" dirty="0">
                <a:latin typeface="Tahoma" panose="020B0604030504040204" pitchFamily="34" charset="0"/>
              </a:rPr>
              <a:t>historisk viden og kundskaber</a:t>
            </a:r>
            <a:r>
              <a:rPr lang="da-DK" sz="2000" b="0" i="0" u="none" strike="noStrike" baseline="0" dirty="0">
                <a:solidFill>
                  <a:srgbClr val="000000"/>
                </a:solidFill>
                <a:latin typeface="Tahoma" panose="020B0604030504040204" pitchFamily="34" charset="0"/>
              </a:rPr>
              <a:t>, og deres lyst til </a:t>
            </a:r>
            <a:r>
              <a:rPr lang="da-DK" sz="2000" b="0" i="0" u="none" strike="noStrike" baseline="0" dirty="0">
                <a:solidFill>
                  <a:srgbClr val="FF0000"/>
                </a:solidFill>
                <a:latin typeface="Tahoma" panose="020B0604030504040204" pitchFamily="34" charset="0"/>
              </a:rPr>
              <a:t>at stille spørgsmål til fortiden</a:t>
            </a:r>
            <a:r>
              <a:rPr lang="da-DK" sz="2000" b="0" i="0" u="none" strike="noStrike" baseline="0" dirty="0">
                <a:solidFill>
                  <a:srgbClr val="000000"/>
                </a:solidFill>
                <a:latin typeface="Tahoma" panose="020B0604030504040204" pitchFamily="34" charset="0"/>
              </a:rPr>
              <a:t> for at opnå </a:t>
            </a:r>
            <a:r>
              <a:rPr lang="da-DK" sz="2000" b="0" i="0" u="none" strike="noStrike" baseline="0" dirty="0">
                <a:solidFill>
                  <a:srgbClr val="FF0000"/>
                </a:solidFill>
                <a:latin typeface="Tahoma" panose="020B0604030504040204" pitchFamily="34" charset="0"/>
              </a:rPr>
              <a:t>ny erkendelse af deres samtid</a:t>
            </a:r>
            <a:r>
              <a:rPr lang="da-DK" sz="2000" b="0" i="0" u="none" strike="noStrike" baseline="0" dirty="0">
                <a:solidFill>
                  <a:srgbClr val="000000"/>
                </a:solidFill>
                <a:latin typeface="Tahoma" panose="020B0604030504040204" pitchFamily="34" charset="0"/>
              </a:rPr>
              <a:t> udvikles. Herved kvalificeres evnen til at deltage aktivt i samfundet, nationalt og globalt.” </a:t>
            </a:r>
            <a:endParaRPr lang="da-DK" sz="2400" dirty="0"/>
          </a:p>
        </p:txBody>
      </p:sp>
    </p:spTree>
    <p:extLst>
      <p:ext uri="{BB962C8B-B14F-4D97-AF65-F5344CB8AC3E}">
        <p14:creationId xmlns:p14="http://schemas.microsoft.com/office/powerpoint/2010/main" val="27622283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C172BA2-D828-4BF3-8F9A-74413D79BF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b="1" u="sng" dirty="0"/>
              <a:t>To vigtige begreber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509A3FE8-7DE4-445B-82C2-D7945C959A2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a-DK" dirty="0"/>
              <a:t>I historiefaget skelner vil mellem </a:t>
            </a:r>
            <a:r>
              <a:rPr lang="da-DK" b="1" dirty="0"/>
              <a:t>to typer af materialer</a:t>
            </a:r>
          </a:p>
          <a:p>
            <a:pPr marL="0" indent="0">
              <a:buNone/>
            </a:pPr>
            <a:endParaRPr lang="da-DK" b="1" dirty="0"/>
          </a:p>
          <a:p>
            <a:pPr marL="0" indent="0">
              <a:buNone/>
            </a:pPr>
            <a:endParaRPr lang="da-DK" b="1" dirty="0"/>
          </a:p>
          <a:p>
            <a:pPr marL="0" indent="0">
              <a:buNone/>
            </a:pPr>
            <a:r>
              <a:rPr lang="da-DK" b="1" dirty="0"/>
              <a:t>Historiske fremstillinger: </a:t>
            </a:r>
            <a:r>
              <a:rPr lang="da-DK" dirty="0"/>
              <a:t>materialer skrevet i nutiden </a:t>
            </a:r>
            <a:r>
              <a:rPr lang="da-DK" b="1" dirty="0"/>
              <a:t>om fortiden </a:t>
            </a:r>
            <a:r>
              <a:rPr lang="da-DK" dirty="0"/>
              <a:t>(f.eks. En bog om 2.verdenskrig)</a:t>
            </a:r>
          </a:p>
          <a:p>
            <a:pPr marL="0" indent="0">
              <a:buNone/>
            </a:pPr>
            <a:endParaRPr lang="da-DK" dirty="0"/>
          </a:p>
          <a:p>
            <a:pPr marL="0" indent="0">
              <a:buNone/>
            </a:pPr>
            <a:endParaRPr lang="da-DK" dirty="0"/>
          </a:p>
          <a:p>
            <a:pPr marL="0" indent="0">
              <a:buNone/>
            </a:pPr>
            <a:endParaRPr lang="da-DK" dirty="0"/>
          </a:p>
          <a:p>
            <a:pPr marL="0" indent="0">
              <a:buNone/>
            </a:pPr>
            <a:endParaRPr lang="da-DK" dirty="0"/>
          </a:p>
          <a:p>
            <a:pPr marL="0" indent="0">
              <a:buNone/>
            </a:pPr>
            <a:r>
              <a:rPr lang="da-DK" b="1" dirty="0"/>
              <a:t>Historiske kilder: </a:t>
            </a:r>
            <a:r>
              <a:rPr lang="da-DK" dirty="0"/>
              <a:t>materialer </a:t>
            </a:r>
            <a:r>
              <a:rPr lang="da-DK" b="1" dirty="0"/>
              <a:t>fra fortiden</a:t>
            </a:r>
            <a:r>
              <a:rPr lang="da-DK" dirty="0"/>
              <a:t>. (f.eks. En dagbog skrevet under 2.verdenskrig)</a:t>
            </a:r>
            <a:endParaRPr lang="da-DK" b="1" dirty="0"/>
          </a:p>
        </p:txBody>
      </p:sp>
    </p:spTree>
    <p:extLst>
      <p:ext uri="{BB962C8B-B14F-4D97-AF65-F5344CB8AC3E}">
        <p14:creationId xmlns:p14="http://schemas.microsoft.com/office/powerpoint/2010/main" val="358327347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/>
          <p:cNvSpPr/>
          <p:nvPr/>
        </p:nvSpPr>
        <p:spPr>
          <a:xfrm>
            <a:off x="0" y="-13854"/>
            <a:ext cx="9144000" cy="969818"/>
          </a:xfrm>
          <a:prstGeom prst="rect">
            <a:avLst/>
          </a:prstGeom>
          <a:solidFill>
            <a:schemeClr val="bg1">
              <a:lumMod val="75000"/>
              <a:alpha val="7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sz="105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28650" y="251542"/>
            <a:ext cx="7886700" cy="994172"/>
          </a:xfrm>
        </p:spPr>
        <p:txBody>
          <a:bodyPr>
            <a:normAutofit fontScale="90000"/>
          </a:bodyPr>
          <a:lstStyle/>
          <a:p>
            <a:pPr lvl="0"/>
            <a:r>
              <a:rPr lang="da-DK" b="1" dirty="0"/>
              <a:t>Hvilke metoder bruger vi i historiefaget?</a:t>
            </a:r>
            <a:br>
              <a:rPr lang="da-DK" b="1" dirty="0"/>
            </a:br>
            <a:endParaRPr lang="da-DK" dirty="0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568036" y="1369219"/>
            <a:ext cx="7947314" cy="3362108"/>
          </a:xfrm>
        </p:spPr>
        <p:txBody>
          <a:bodyPr/>
          <a:lstStyle/>
          <a:p>
            <a:pPr marL="0" indent="0">
              <a:buNone/>
            </a:pPr>
            <a:r>
              <a:rPr lang="da-DK" b="1" dirty="0"/>
              <a:t>Kausalanalyse (årsagsforklaring) – </a:t>
            </a:r>
            <a:r>
              <a:rPr lang="da-DK" dirty="0"/>
              <a:t>Årsager og konsekvenser</a:t>
            </a:r>
          </a:p>
          <a:p>
            <a:pPr marL="0" indent="0">
              <a:buNone/>
            </a:pPr>
            <a:endParaRPr lang="da-DK" b="1" dirty="0"/>
          </a:p>
          <a:p>
            <a:pPr marL="0" indent="0">
              <a:buNone/>
            </a:pPr>
            <a:endParaRPr lang="da-DK" b="1" dirty="0"/>
          </a:p>
          <a:p>
            <a:pPr marL="0" indent="0">
              <a:buNone/>
            </a:pPr>
            <a:r>
              <a:rPr lang="da-DK" b="1" dirty="0"/>
              <a:t>Diakron/synkron analyse – </a:t>
            </a:r>
            <a:r>
              <a:rPr lang="da-DK" dirty="0"/>
              <a:t>Se på et begrebs udvikling og forandring over tid</a:t>
            </a:r>
          </a:p>
          <a:p>
            <a:pPr marL="0" indent="0">
              <a:buNone/>
            </a:pPr>
            <a:endParaRPr lang="da-DK" b="1" dirty="0"/>
          </a:p>
          <a:p>
            <a:pPr marL="0" indent="0">
              <a:buNone/>
            </a:pPr>
            <a:r>
              <a:rPr lang="da-DK" b="1" dirty="0"/>
              <a:t>Historiebrug </a:t>
            </a:r>
            <a:r>
              <a:rPr lang="da-DK" dirty="0"/>
              <a:t>– Hvordan bliver historien brugt i dag.</a:t>
            </a:r>
            <a:endParaRPr lang="da-DK" b="1" dirty="0"/>
          </a:p>
        </p:txBody>
      </p:sp>
    </p:spTree>
    <p:extLst>
      <p:ext uri="{BB962C8B-B14F-4D97-AF65-F5344CB8AC3E}">
        <p14:creationId xmlns:p14="http://schemas.microsoft.com/office/powerpoint/2010/main" val="8983439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/>
          <p:cNvSpPr/>
          <p:nvPr/>
        </p:nvSpPr>
        <p:spPr>
          <a:xfrm>
            <a:off x="0" y="1390185"/>
            <a:ext cx="9144000" cy="162807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56706" y="1685643"/>
            <a:ext cx="8229600" cy="857400"/>
          </a:xfrm>
        </p:spPr>
        <p:txBody>
          <a:bodyPr>
            <a:noAutofit/>
          </a:bodyPr>
          <a:lstStyle/>
          <a:p>
            <a:pPr algn="ctr"/>
            <a:r>
              <a:rPr lang="da-DK" sz="48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Devanagari" panose="02040503050201020203" pitchFamily="18" charset="0"/>
                <a:cs typeface="Adobe Devanagari" panose="02040503050201020203" pitchFamily="18" charset="0"/>
              </a:rPr>
              <a:t>Hvad skal vi lave i 2.g?</a:t>
            </a:r>
          </a:p>
        </p:txBody>
      </p:sp>
    </p:spTree>
    <p:extLst>
      <p:ext uri="{BB962C8B-B14F-4D97-AF65-F5344CB8AC3E}">
        <p14:creationId xmlns:p14="http://schemas.microsoft.com/office/powerpoint/2010/main" val="15245284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Kont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ontor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013E3701D6337241B1E5AE1272497F51" ma:contentTypeVersion="29" ma:contentTypeDescription="Opret et nyt dokument." ma:contentTypeScope="" ma:versionID="18084a7d240de1aa9f2adfaaf304b9af">
  <xsd:schema xmlns:xsd="http://www.w3.org/2001/XMLSchema" xmlns:xs="http://www.w3.org/2001/XMLSchema" xmlns:p="http://schemas.microsoft.com/office/2006/metadata/properties" xmlns:ns3="9687d823-fb92-4e00-afbd-4902e2f5bc57" xmlns:ns4="913ae31f-ae35-437d-8c13-540cda48aeb7" targetNamespace="http://schemas.microsoft.com/office/2006/metadata/properties" ma:root="true" ma:fieldsID="12328030c761253d911b0e07347b8f18" ns3:_="" ns4:_="">
    <xsd:import namespace="9687d823-fb92-4e00-afbd-4902e2f5bc57"/>
    <xsd:import namespace="913ae31f-ae35-437d-8c13-540cda48aeb7"/>
    <xsd:element name="properties">
      <xsd:complexType>
        <xsd:sequence>
          <xsd:element name="documentManagement">
            <xsd:complexType>
              <xsd:all>
                <xsd:element ref="ns3:NotebookType" minOccurs="0"/>
                <xsd:element ref="ns3:FolderType" minOccurs="0"/>
                <xsd:element ref="ns3:Owner" minOccurs="0"/>
                <xsd:element ref="ns3:DefaultSectionNames" minOccurs="0"/>
                <xsd:element ref="ns3:Templates" minOccurs="0"/>
                <xsd:element ref="ns3:CultureName" minOccurs="0"/>
                <xsd:element ref="ns3:AppVersion" minOccurs="0"/>
                <xsd:element ref="ns3:Teachers" minOccurs="0"/>
                <xsd:element ref="ns3:Students" minOccurs="0"/>
                <xsd:element ref="ns3:Student_Groups" minOccurs="0"/>
                <xsd:element ref="ns3:Invited_Teachers" minOccurs="0"/>
                <xsd:element ref="ns3:Invited_Students" minOccurs="0"/>
                <xsd:element ref="ns3:Self_Registration_Enabled" minOccurs="0"/>
                <xsd:element ref="ns3:Has_Teacher_Only_SectionGroup" minOccurs="0"/>
                <xsd:element ref="ns3:Is_Collaboration_Space_Locked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DateTaken" minOccurs="0"/>
                <xsd:element ref="ns3:MediaServiceLocation" minOccurs="0"/>
                <xsd:element ref="ns3:TeamsChannelId" minOccurs="0"/>
                <xsd:element ref="ns3:IsNotebookLocked" minOccurs="0"/>
                <xsd:element ref="ns3:Math_Settings" minOccurs="0"/>
                <xsd:element ref="ns3:MediaServiceGenerationTime" minOccurs="0"/>
                <xsd:element ref="ns3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687d823-fb92-4e00-afbd-4902e2f5bc57" elementFormDefault="qualified">
    <xsd:import namespace="http://schemas.microsoft.com/office/2006/documentManagement/types"/>
    <xsd:import namespace="http://schemas.microsoft.com/office/infopath/2007/PartnerControls"/>
    <xsd:element name="NotebookType" ma:index="8" nillable="true" ma:displayName="Notebook Type" ma:internalName="NotebookType">
      <xsd:simpleType>
        <xsd:restriction base="dms:Text"/>
      </xsd:simpleType>
    </xsd:element>
    <xsd:element name="FolderType" ma:index="9" nillable="true" ma:displayName="Folder Type" ma:internalName="FolderType">
      <xsd:simpleType>
        <xsd:restriction base="dms:Text"/>
      </xsd:simpleType>
    </xsd:element>
    <xsd:element name="Owner" ma:index="10" nillable="true" ma:displayName="Owner" ma:internalName="Owner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DefaultSectionNames" ma:index="11" nillable="true" ma:displayName="Default Section Names" ma:internalName="DefaultSectionNames">
      <xsd:simpleType>
        <xsd:restriction base="dms:Note">
          <xsd:maxLength value="255"/>
        </xsd:restriction>
      </xsd:simpleType>
    </xsd:element>
    <xsd:element name="Templates" ma:index="12" nillable="true" ma:displayName="Templates" ma:internalName="Templates">
      <xsd:simpleType>
        <xsd:restriction base="dms:Note">
          <xsd:maxLength value="255"/>
        </xsd:restriction>
      </xsd:simpleType>
    </xsd:element>
    <xsd:element name="CultureName" ma:index="13" nillable="true" ma:displayName="Culture Name" ma:internalName="CultureName">
      <xsd:simpleType>
        <xsd:restriction base="dms:Text"/>
      </xsd:simpleType>
    </xsd:element>
    <xsd:element name="AppVersion" ma:index="14" nillable="true" ma:displayName="App Version" ma:internalName="AppVersion">
      <xsd:simpleType>
        <xsd:restriction base="dms:Text"/>
      </xsd:simpleType>
    </xsd:element>
    <xsd:element name="Teachers" ma:index="15" nillable="true" ma:displayName="Teachers" ma:internalName="Teacher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tudents" ma:index="16" nillable="true" ma:displayName="Students" ma:internalName="Student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tudent_Groups" ma:index="17" nillable="true" ma:displayName="Student Groups" ma:internalName="Student_Group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Invited_Teachers" ma:index="18" nillable="true" ma:displayName="Invited Teachers" ma:internalName="Invited_Teachers">
      <xsd:simpleType>
        <xsd:restriction base="dms:Note">
          <xsd:maxLength value="255"/>
        </xsd:restriction>
      </xsd:simpleType>
    </xsd:element>
    <xsd:element name="Invited_Students" ma:index="19" nillable="true" ma:displayName="Invited Students" ma:internalName="Invited_Students">
      <xsd:simpleType>
        <xsd:restriction base="dms:Note">
          <xsd:maxLength value="255"/>
        </xsd:restriction>
      </xsd:simpleType>
    </xsd:element>
    <xsd:element name="Self_Registration_Enabled" ma:index="20" nillable="true" ma:displayName="Self Registration Enabled" ma:internalName="Self_Registration_Enabled">
      <xsd:simpleType>
        <xsd:restriction base="dms:Boolean"/>
      </xsd:simpleType>
    </xsd:element>
    <xsd:element name="Has_Teacher_Only_SectionGroup" ma:index="21" nillable="true" ma:displayName="Has Teacher Only SectionGroup" ma:internalName="Has_Teacher_Only_SectionGroup">
      <xsd:simpleType>
        <xsd:restriction base="dms:Boolean"/>
      </xsd:simpleType>
    </xsd:element>
    <xsd:element name="Is_Collaboration_Space_Locked" ma:index="22" nillable="true" ma:displayName="Is Collaboration Space Locked" ma:internalName="Is_Collaboration_Space_Locked">
      <xsd:simpleType>
        <xsd:restriction base="dms:Boolean"/>
      </xsd:simpleType>
    </xsd:element>
    <xsd:element name="MediaServiceMetadata" ma:index="26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27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28" nillable="true" ma:displayName="MediaServiceAutoTags" ma:internalName="MediaServiceAutoTags" ma:readOnly="true">
      <xsd:simpleType>
        <xsd:restriction base="dms:Text"/>
      </xsd:simpleType>
    </xsd:element>
    <xsd:element name="MediaServiceOCR" ma:index="29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30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31" nillable="true" ma:displayName="MediaServiceLocation" ma:internalName="MediaServiceLocation" ma:readOnly="true">
      <xsd:simpleType>
        <xsd:restriction base="dms:Text"/>
      </xsd:simpleType>
    </xsd:element>
    <xsd:element name="TeamsChannelId" ma:index="32" nillable="true" ma:displayName="Teams Channel Id" ma:internalName="TeamsChannelId">
      <xsd:simpleType>
        <xsd:restriction base="dms:Text"/>
      </xsd:simpleType>
    </xsd:element>
    <xsd:element name="IsNotebookLocked" ma:index="33" nillable="true" ma:displayName="Is Notebook Locked" ma:internalName="IsNotebookLocked">
      <xsd:simpleType>
        <xsd:restriction base="dms:Boolean"/>
      </xsd:simpleType>
    </xsd:element>
    <xsd:element name="Math_Settings" ma:index="34" nillable="true" ma:displayName="Math Settings" ma:internalName="Math_Settings">
      <xsd:simpleType>
        <xsd:restriction base="dms:Text"/>
      </xsd:simpleType>
    </xsd:element>
    <xsd:element name="MediaServiceGenerationTime" ma:index="3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36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13ae31f-ae35-437d-8c13-540cda48aeb7" elementFormDefault="qualified">
    <xsd:import namespace="http://schemas.microsoft.com/office/2006/documentManagement/types"/>
    <xsd:import namespace="http://schemas.microsoft.com/office/infopath/2007/PartnerControls"/>
    <xsd:element name="SharedWithUsers" ma:index="23" nillable="true" ma:displayName="Del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4" nillable="true" ma:displayName="Delt med detaljer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5" nillable="true" ma:displayName="Hashværdi for deling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dhol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CultureName xmlns="9687d823-fb92-4e00-afbd-4902e2f5bc57" xsi:nil="true"/>
    <Students xmlns="9687d823-fb92-4e00-afbd-4902e2f5bc57">
      <UserInfo>
        <DisplayName/>
        <AccountId xsi:nil="true"/>
        <AccountType/>
      </UserInfo>
    </Students>
    <Templates xmlns="9687d823-fb92-4e00-afbd-4902e2f5bc57" xsi:nil="true"/>
    <Invited_Students xmlns="9687d823-fb92-4e00-afbd-4902e2f5bc57" xsi:nil="true"/>
    <Owner xmlns="9687d823-fb92-4e00-afbd-4902e2f5bc57">
      <UserInfo>
        <DisplayName/>
        <AccountId xsi:nil="true"/>
        <AccountType/>
      </UserInfo>
    </Owner>
    <Teachers xmlns="9687d823-fb92-4e00-afbd-4902e2f5bc57">
      <UserInfo>
        <DisplayName/>
        <AccountId xsi:nil="true"/>
        <AccountType/>
      </UserInfo>
    </Teachers>
    <Student_Groups xmlns="9687d823-fb92-4e00-afbd-4902e2f5bc57">
      <UserInfo>
        <DisplayName/>
        <AccountId xsi:nil="true"/>
        <AccountType/>
      </UserInfo>
    </Student_Groups>
    <NotebookType xmlns="9687d823-fb92-4e00-afbd-4902e2f5bc57" xsi:nil="true"/>
    <Has_Teacher_Only_SectionGroup xmlns="9687d823-fb92-4e00-afbd-4902e2f5bc57" xsi:nil="true"/>
    <Math_Settings xmlns="9687d823-fb92-4e00-afbd-4902e2f5bc57" xsi:nil="true"/>
    <Is_Collaboration_Space_Locked xmlns="9687d823-fb92-4e00-afbd-4902e2f5bc57" xsi:nil="true"/>
    <Invited_Teachers xmlns="9687d823-fb92-4e00-afbd-4902e2f5bc57" xsi:nil="true"/>
    <FolderType xmlns="9687d823-fb92-4e00-afbd-4902e2f5bc57" xsi:nil="true"/>
    <DefaultSectionNames xmlns="9687d823-fb92-4e00-afbd-4902e2f5bc57" xsi:nil="true"/>
    <AppVersion xmlns="9687d823-fb92-4e00-afbd-4902e2f5bc57" xsi:nil="true"/>
    <Self_Registration_Enabled xmlns="9687d823-fb92-4e00-afbd-4902e2f5bc57" xsi:nil="true"/>
    <TeamsChannelId xmlns="9687d823-fb92-4e00-afbd-4902e2f5bc57" xsi:nil="true"/>
    <IsNotebookLocked xmlns="9687d823-fb92-4e00-afbd-4902e2f5bc57" xsi:nil="true"/>
  </documentManagement>
</p:properties>
</file>

<file path=customXml/itemProps1.xml><?xml version="1.0" encoding="utf-8"?>
<ds:datastoreItem xmlns:ds="http://schemas.openxmlformats.org/officeDocument/2006/customXml" ds:itemID="{3732A25A-8E1A-4FBC-A5F1-56DDFCF0B35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687d823-fb92-4e00-afbd-4902e2f5bc57"/>
    <ds:schemaRef ds:uri="913ae31f-ae35-437d-8c13-540cda48aeb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126FE1AA-FD11-474C-A5E6-CC94F242967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07DE863D-23E1-4559-9998-E6B8E571B268}">
  <ds:schemaRefs>
    <ds:schemaRef ds:uri="913ae31f-ae35-437d-8c13-540cda48aeb7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9687d823-fb92-4e00-afbd-4902e2f5bc57"/>
    <ds:schemaRef ds:uri="http://purl.org/dc/elements/1.1/"/>
    <ds:schemaRef ds:uri="http://schemas.microsoft.com/office/2006/metadata/properties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440</TotalTime>
  <Words>363</Words>
  <Application>Microsoft Office PowerPoint</Application>
  <PresentationFormat>On-screen Show (16:9)</PresentationFormat>
  <Paragraphs>73</Paragraphs>
  <Slides>12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Adobe Devanagari</vt:lpstr>
      <vt:lpstr>Arial</vt:lpstr>
      <vt:lpstr>Calibri</vt:lpstr>
      <vt:lpstr>Calibri Light</vt:lpstr>
      <vt:lpstr>Tahoma</vt:lpstr>
      <vt:lpstr>Office-tema</vt:lpstr>
      <vt:lpstr>HISTORIE B</vt:lpstr>
      <vt:lpstr>PowerPoint Presentation</vt:lpstr>
      <vt:lpstr>Hvem er jeg?</vt:lpstr>
      <vt:lpstr>PowerPoint Presentation</vt:lpstr>
      <vt:lpstr>PowerPoint Presentation</vt:lpstr>
      <vt:lpstr>Fra læreplanen om historiefagets formål:</vt:lpstr>
      <vt:lpstr>To vigtige begreber</vt:lpstr>
      <vt:lpstr>Hvilke metoder bruger vi i historiefaget? </vt:lpstr>
      <vt:lpstr>Hvad skal vi lave i 2.g?</vt:lpstr>
      <vt:lpstr>Forløb i 2.g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Opvarmning:</dc:title>
  <dc:creator>KHS</dc:creator>
  <cp:lastModifiedBy>Troels Kjems Petersen</cp:lastModifiedBy>
  <cp:revision>39</cp:revision>
  <dcterms:modified xsi:type="dcterms:W3CDTF">2024-08-11T11:16:53Z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0x010100013E3701D6337241B1E5AE1272497F51</vt:lpwstr>
  </property>
</Properties>
</file>