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58" r:id="rId4"/>
    <p:sldId id="261" r:id="rId5"/>
    <p:sldId id="260" r:id="rId6"/>
    <p:sldId id="263" r:id="rId7"/>
    <p:sldId id="265" r:id="rId8"/>
    <p:sldId id="266" r:id="rId9"/>
    <p:sldId id="267" r:id="rId10"/>
    <p:sldId id="264" r:id="rId11"/>
    <p:sldId id="268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D782D6-16E2-4285-AF83-9C83FAF71241}" v="22" dt="2023-09-08T10:23:25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33B5C095-5BAE-416A-9812-9542F862E23A}"/>
    <pc:docChg chg="delSld modSld">
      <pc:chgData name="Troels Kjems Petersen" userId="d50d9817-7fa7-4ee2-9878-28660974c4b1" providerId="ADAL" clId="{33B5C095-5BAE-416A-9812-9542F862E23A}" dt="2021-11-07T18:50:46.816" v="101" actId="20577"/>
      <pc:docMkLst>
        <pc:docMk/>
      </pc:docMkLst>
      <pc:sldChg chg="del">
        <pc:chgData name="Troels Kjems Petersen" userId="d50d9817-7fa7-4ee2-9878-28660974c4b1" providerId="ADAL" clId="{33B5C095-5BAE-416A-9812-9542F862E23A}" dt="2021-11-07T18:47:53.438" v="66" actId="47"/>
        <pc:sldMkLst>
          <pc:docMk/>
          <pc:sldMk cId="17042247" sldId="257"/>
        </pc:sldMkLst>
      </pc:sldChg>
      <pc:sldChg chg="addSp modSp mod modAnim">
        <pc:chgData name="Troels Kjems Petersen" userId="d50d9817-7fa7-4ee2-9878-28660974c4b1" providerId="ADAL" clId="{33B5C095-5BAE-416A-9812-9542F862E23A}" dt="2021-11-07T18:48:56.675" v="70"/>
        <pc:sldMkLst>
          <pc:docMk/>
          <pc:sldMk cId="2207683877" sldId="258"/>
        </pc:sldMkLst>
        <pc:spChg chg="add mod">
          <ac:chgData name="Troels Kjems Petersen" userId="d50d9817-7fa7-4ee2-9878-28660974c4b1" providerId="ADAL" clId="{33B5C095-5BAE-416A-9812-9542F862E23A}" dt="2021-11-07T18:48:51.966" v="69" actId="207"/>
          <ac:spMkLst>
            <pc:docMk/>
            <pc:sldMk cId="2207683877" sldId="258"/>
            <ac:spMk id="3" creationId="{BAF0D7B2-A04F-4F42-B76C-D63938ECE9B7}"/>
          </ac:spMkLst>
        </pc:spChg>
      </pc:sldChg>
      <pc:sldChg chg="addSp modSp mod modAnim">
        <pc:chgData name="Troels Kjems Petersen" userId="d50d9817-7fa7-4ee2-9878-28660974c4b1" providerId="ADAL" clId="{33B5C095-5BAE-416A-9812-9542F862E23A}" dt="2021-11-07T18:47:30.306" v="65"/>
        <pc:sldMkLst>
          <pc:docMk/>
          <pc:sldMk cId="3385625819" sldId="259"/>
        </pc:sldMkLst>
        <pc:spChg chg="mod">
          <ac:chgData name="Troels Kjems Petersen" userId="d50d9817-7fa7-4ee2-9878-28660974c4b1" providerId="ADAL" clId="{33B5C095-5BAE-416A-9812-9542F862E23A}" dt="2021-11-07T18:46:40.605" v="35" actId="20577"/>
          <ac:spMkLst>
            <pc:docMk/>
            <pc:sldMk cId="3385625819" sldId="259"/>
            <ac:spMk id="4" creationId="{00000000-0000-0000-0000-000000000000}"/>
          </ac:spMkLst>
        </pc:spChg>
        <pc:spChg chg="mod">
          <ac:chgData name="Troels Kjems Petersen" userId="d50d9817-7fa7-4ee2-9878-28660974c4b1" providerId="ADAL" clId="{33B5C095-5BAE-416A-9812-9542F862E23A}" dt="2021-11-07T18:46:12.608" v="15" actId="14100"/>
          <ac:spMkLst>
            <pc:docMk/>
            <pc:sldMk cId="3385625819" sldId="259"/>
            <ac:spMk id="6" creationId="{00000000-0000-0000-0000-000000000000}"/>
          </ac:spMkLst>
        </pc:spChg>
        <pc:spChg chg="add mod">
          <ac:chgData name="Troels Kjems Petersen" userId="d50d9817-7fa7-4ee2-9878-28660974c4b1" providerId="ADAL" clId="{33B5C095-5BAE-416A-9812-9542F862E23A}" dt="2021-11-07T18:47:05.703" v="56" actId="1076"/>
          <ac:spMkLst>
            <pc:docMk/>
            <pc:sldMk cId="3385625819" sldId="259"/>
            <ac:spMk id="14" creationId="{1E4C51E9-A9C6-492F-A630-13A8A2AA630F}"/>
          </ac:spMkLst>
        </pc:spChg>
      </pc:sldChg>
      <pc:sldChg chg="addSp modSp mod">
        <pc:chgData name="Troels Kjems Petersen" userId="d50d9817-7fa7-4ee2-9878-28660974c4b1" providerId="ADAL" clId="{33B5C095-5BAE-416A-9812-9542F862E23A}" dt="2021-11-07T18:49:54.692" v="80" actId="1076"/>
        <pc:sldMkLst>
          <pc:docMk/>
          <pc:sldMk cId="3560056831" sldId="265"/>
        </pc:sldMkLst>
        <pc:spChg chg="add mod">
          <ac:chgData name="Troels Kjems Petersen" userId="d50d9817-7fa7-4ee2-9878-28660974c4b1" providerId="ADAL" clId="{33B5C095-5BAE-416A-9812-9542F862E23A}" dt="2021-11-07T18:49:54.692" v="80" actId="1076"/>
          <ac:spMkLst>
            <pc:docMk/>
            <pc:sldMk cId="3560056831" sldId="265"/>
            <ac:spMk id="3" creationId="{6DD2ECD3-3940-4291-996B-EED3055DB6A3}"/>
          </ac:spMkLst>
        </pc:spChg>
      </pc:sldChg>
      <pc:sldChg chg="addSp modSp mod">
        <pc:chgData name="Troels Kjems Petersen" userId="d50d9817-7fa7-4ee2-9878-28660974c4b1" providerId="ADAL" clId="{33B5C095-5BAE-416A-9812-9542F862E23A}" dt="2021-11-07T18:50:34.217" v="88" actId="20577"/>
        <pc:sldMkLst>
          <pc:docMk/>
          <pc:sldMk cId="3148503560" sldId="266"/>
        </pc:sldMkLst>
        <pc:spChg chg="add mod">
          <ac:chgData name="Troels Kjems Petersen" userId="d50d9817-7fa7-4ee2-9878-28660974c4b1" providerId="ADAL" clId="{33B5C095-5BAE-416A-9812-9542F862E23A}" dt="2021-11-07T18:50:34.217" v="88" actId="20577"/>
          <ac:spMkLst>
            <pc:docMk/>
            <pc:sldMk cId="3148503560" sldId="266"/>
            <ac:spMk id="4" creationId="{DC7A9739-53D2-4974-9432-06ABA0DC74FC}"/>
          </ac:spMkLst>
        </pc:spChg>
      </pc:sldChg>
      <pc:sldChg chg="addSp modSp mod">
        <pc:chgData name="Troels Kjems Petersen" userId="d50d9817-7fa7-4ee2-9878-28660974c4b1" providerId="ADAL" clId="{33B5C095-5BAE-416A-9812-9542F862E23A}" dt="2021-11-07T18:50:46.816" v="101" actId="20577"/>
        <pc:sldMkLst>
          <pc:docMk/>
          <pc:sldMk cId="487367718" sldId="267"/>
        </pc:sldMkLst>
        <pc:spChg chg="add mod">
          <ac:chgData name="Troels Kjems Petersen" userId="d50d9817-7fa7-4ee2-9878-28660974c4b1" providerId="ADAL" clId="{33B5C095-5BAE-416A-9812-9542F862E23A}" dt="2021-11-07T18:50:46.816" v="101" actId="20577"/>
          <ac:spMkLst>
            <pc:docMk/>
            <pc:sldMk cId="487367718" sldId="267"/>
            <ac:spMk id="4" creationId="{EB22FE23-0CEA-4963-8773-C69595C3FB0A}"/>
          </ac:spMkLst>
        </pc:spChg>
      </pc:sldChg>
    </pc:docChg>
  </pc:docChgLst>
  <pc:docChgLst>
    <pc:chgData name="Troels Kjems Petersen" userId="d50d9817-7fa7-4ee2-9878-28660974c4b1" providerId="ADAL" clId="{F2D782D6-16E2-4285-AF83-9C83FAF71241}"/>
    <pc:docChg chg="modSld">
      <pc:chgData name="Troels Kjems Petersen" userId="d50d9817-7fa7-4ee2-9878-28660974c4b1" providerId="ADAL" clId="{F2D782D6-16E2-4285-AF83-9C83FAF71241}" dt="2023-09-08T10:23:25.511" v="21" actId="20577"/>
      <pc:docMkLst>
        <pc:docMk/>
      </pc:docMkLst>
      <pc:sldChg chg="modSp">
        <pc:chgData name="Troels Kjems Petersen" userId="d50d9817-7fa7-4ee2-9878-28660974c4b1" providerId="ADAL" clId="{F2D782D6-16E2-4285-AF83-9C83FAF71241}" dt="2023-09-08T10:23:25.511" v="21" actId="20577"/>
        <pc:sldMkLst>
          <pc:docMk/>
          <pc:sldMk cId="3385625819" sldId="259"/>
        </pc:sldMkLst>
        <pc:spChg chg="mod">
          <ac:chgData name="Troels Kjems Petersen" userId="d50d9817-7fa7-4ee2-9878-28660974c4b1" providerId="ADAL" clId="{F2D782D6-16E2-4285-AF83-9C83FAF71241}" dt="2023-09-08T10:23:25.511" v="21" actId="20577"/>
          <ac:spMkLst>
            <pc:docMk/>
            <pc:sldMk cId="3385625819" sldId="259"/>
            <ac:spMk id="4" creationId="{00000000-0000-0000-0000-000000000000}"/>
          </ac:spMkLst>
        </pc:spChg>
      </pc:sldChg>
    </pc:docChg>
  </pc:docChgLst>
  <pc:docChgLst>
    <pc:chgData name="Troels Kjems" userId="d50d9817-7fa7-4ee2-9878-28660974c4b1" providerId="ADAL" clId="{38308106-D6B6-4BDD-B99F-25FC0E59991D}"/>
    <pc:docChg chg="undo custSel mod addSld delSld modSld sldOrd">
      <pc:chgData name="Troels Kjems" userId="d50d9817-7fa7-4ee2-9878-28660974c4b1" providerId="ADAL" clId="{38308106-D6B6-4BDD-B99F-25FC0E59991D}" dt="2020-09-30T08:35:20.234" v="737" actId="20577"/>
      <pc:docMkLst>
        <pc:docMk/>
      </pc:docMkLst>
      <pc:sldChg chg="addSp delSp modSp del mod">
        <pc:chgData name="Troels Kjems" userId="d50d9817-7fa7-4ee2-9878-28660974c4b1" providerId="ADAL" clId="{38308106-D6B6-4BDD-B99F-25FC0E59991D}" dt="2020-09-28T20:38:59.902" v="604" actId="47"/>
        <pc:sldMkLst>
          <pc:docMk/>
          <pc:sldMk cId="3686362319" sldId="256"/>
        </pc:sldMkLst>
        <pc:picChg chg="add del mod">
          <ac:chgData name="Troels Kjems" userId="d50d9817-7fa7-4ee2-9878-28660974c4b1" providerId="ADAL" clId="{38308106-D6B6-4BDD-B99F-25FC0E59991D}" dt="2020-09-28T19:52:28.977" v="10" actId="478"/>
          <ac:picMkLst>
            <pc:docMk/>
            <pc:sldMk cId="3686362319" sldId="256"/>
            <ac:picMk id="6" creationId="{5F08386E-06EC-4106-B522-CF593D148552}"/>
          </ac:picMkLst>
        </pc:picChg>
      </pc:sldChg>
      <pc:sldChg chg="modSp mod">
        <pc:chgData name="Troels Kjems" userId="d50d9817-7fa7-4ee2-9878-28660974c4b1" providerId="ADAL" clId="{38308106-D6B6-4BDD-B99F-25FC0E59991D}" dt="2020-09-28T19:51:22.480" v="4" actId="1076"/>
        <pc:sldMkLst>
          <pc:docMk/>
          <pc:sldMk cId="17042247" sldId="257"/>
        </pc:sldMkLst>
        <pc:picChg chg="mod">
          <ac:chgData name="Troels Kjems" userId="d50d9817-7fa7-4ee2-9878-28660974c4b1" providerId="ADAL" clId="{38308106-D6B6-4BDD-B99F-25FC0E59991D}" dt="2020-09-28T19:51:22.480" v="4" actId="1076"/>
          <ac:picMkLst>
            <pc:docMk/>
            <pc:sldMk cId="17042247" sldId="257"/>
            <ac:picMk id="4" creationId="{00000000-0000-0000-0000-000000000000}"/>
          </ac:picMkLst>
        </pc:picChg>
      </pc:sldChg>
      <pc:sldChg chg="addSp delSp modSp mod modAnim">
        <pc:chgData name="Troels Kjems" userId="d50d9817-7fa7-4ee2-9878-28660974c4b1" providerId="ADAL" clId="{38308106-D6B6-4BDD-B99F-25FC0E59991D}" dt="2020-09-30T08:34:47.373" v="736"/>
        <pc:sldMkLst>
          <pc:docMk/>
          <pc:sldMk cId="2207683877" sldId="258"/>
        </pc:sldMkLst>
        <pc:spChg chg="mod">
          <ac:chgData name="Troels Kjems" userId="d50d9817-7fa7-4ee2-9878-28660974c4b1" providerId="ADAL" clId="{38308106-D6B6-4BDD-B99F-25FC0E59991D}" dt="2020-09-30T08:33:20.277" v="610"/>
          <ac:spMkLst>
            <pc:docMk/>
            <pc:sldMk cId="2207683877" sldId="258"/>
            <ac:spMk id="9" creationId="{00000000-0000-0000-0000-000000000000}"/>
          </ac:spMkLst>
        </pc:spChg>
        <pc:spChg chg="add del">
          <ac:chgData name="Troels Kjems" userId="d50d9817-7fa7-4ee2-9878-28660974c4b1" providerId="ADAL" clId="{38308106-D6B6-4BDD-B99F-25FC0E59991D}" dt="2020-09-30T08:33:26.077" v="612" actId="22"/>
          <ac:spMkLst>
            <pc:docMk/>
            <pc:sldMk cId="2207683877" sldId="258"/>
            <ac:spMk id="11" creationId="{A2DEC699-459F-4DB2-BD11-BC1ABD218EC7}"/>
          </ac:spMkLst>
        </pc:spChg>
        <pc:spChg chg="add del mod">
          <ac:chgData name="Troels Kjems" userId="d50d9817-7fa7-4ee2-9878-28660974c4b1" providerId="ADAL" clId="{38308106-D6B6-4BDD-B99F-25FC0E59991D}" dt="2020-09-28T20:03:41.228" v="282"/>
          <ac:spMkLst>
            <pc:docMk/>
            <pc:sldMk cId="2207683877" sldId="258"/>
            <ac:spMk id="11" creationId="{BA28F1DB-388A-49A1-A6AE-6B2736F11D60}"/>
          </ac:spMkLst>
        </pc:spChg>
        <pc:spChg chg="add mod">
          <ac:chgData name="Troels Kjems" userId="d50d9817-7fa7-4ee2-9878-28660974c4b1" providerId="ADAL" clId="{38308106-D6B6-4BDD-B99F-25FC0E59991D}" dt="2020-09-30T08:33:12.349" v="608"/>
          <ac:spMkLst>
            <pc:docMk/>
            <pc:sldMk cId="2207683877" sldId="258"/>
            <ac:spMk id="13" creationId="{4B559DBC-9519-47CD-8FE7-537B2D57CBA5}"/>
          </ac:spMkLst>
        </pc:spChg>
        <pc:spChg chg="add mod">
          <ac:chgData name="Troels Kjems" userId="d50d9817-7fa7-4ee2-9878-28660974c4b1" providerId="ADAL" clId="{38308106-D6B6-4BDD-B99F-25FC0E59991D}" dt="2020-09-30T08:34:42.864" v="735" actId="20577"/>
          <ac:spMkLst>
            <pc:docMk/>
            <pc:sldMk cId="2207683877" sldId="258"/>
            <ac:spMk id="14" creationId="{F1EA3CF7-4C16-4FFE-AFBC-227165F91390}"/>
          </ac:spMkLst>
        </pc:spChg>
      </pc:sldChg>
      <pc:sldChg chg="modSp">
        <pc:chgData name="Troels Kjems" userId="d50d9817-7fa7-4ee2-9878-28660974c4b1" providerId="ADAL" clId="{38308106-D6B6-4BDD-B99F-25FC0E59991D}" dt="2020-09-30T08:35:20.234" v="737" actId="20577"/>
        <pc:sldMkLst>
          <pc:docMk/>
          <pc:sldMk cId="3385625819" sldId="259"/>
        </pc:sldMkLst>
        <pc:spChg chg="mod">
          <ac:chgData name="Troels Kjems" userId="d50d9817-7fa7-4ee2-9878-28660974c4b1" providerId="ADAL" clId="{38308106-D6B6-4BDD-B99F-25FC0E59991D}" dt="2020-09-30T08:35:20.234" v="737" actId="20577"/>
          <ac:spMkLst>
            <pc:docMk/>
            <pc:sldMk cId="3385625819" sldId="259"/>
            <ac:spMk id="4" creationId="{00000000-0000-0000-0000-000000000000}"/>
          </ac:spMkLst>
        </pc:spChg>
      </pc:sldChg>
      <pc:sldChg chg="addSp delSp modSp mod setBg modAnim setClrOvrMap">
        <pc:chgData name="Troels Kjems" userId="d50d9817-7fa7-4ee2-9878-28660974c4b1" providerId="ADAL" clId="{38308106-D6B6-4BDD-B99F-25FC0E59991D}" dt="2020-09-28T19:58:51.932" v="255"/>
        <pc:sldMkLst>
          <pc:docMk/>
          <pc:sldMk cId="1470617499" sldId="260"/>
        </pc:sldMkLst>
        <pc:spChg chg="mod">
          <ac:chgData name="Troels Kjems" userId="d50d9817-7fa7-4ee2-9878-28660974c4b1" providerId="ADAL" clId="{38308106-D6B6-4BDD-B99F-25FC0E59991D}" dt="2020-09-28T19:57:34.421" v="216" actId="26606"/>
          <ac:spMkLst>
            <pc:docMk/>
            <pc:sldMk cId="1470617499" sldId="260"/>
            <ac:spMk id="2" creationId="{00000000-0000-0000-0000-000000000000}"/>
          </ac:spMkLst>
        </pc:spChg>
        <pc:spChg chg="del">
          <ac:chgData name="Troels Kjems" userId="d50d9817-7fa7-4ee2-9878-28660974c4b1" providerId="ADAL" clId="{38308106-D6B6-4BDD-B99F-25FC0E59991D}" dt="2020-09-28T19:51:07.794" v="0" actId="931"/>
          <ac:spMkLst>
            <pc:docMk/>
            <pc:sldMk cId="1470617499" sldId="260"/>
            <ac:spMk id="3" creationId="{00000000-0000-0000-0000-000000000000}"/>
          </ac:spMkLst>
        </pc:spChg>
        <pc:spChg chg="add del mod">
          <ac:chgData name="Troels Kjems" userId="d50d9817-7fa7-4ee2-9878-28660974c4b1" providerId="ADAL" clId="{38308106-D6B6-4BDD-B99F-25FC0E59991D}" dt="2020-09-28T19:57:27.420" v="213" actId="931"/>
          <ac:spMkLst>
            <pc:docMk/>
            <pc:sldMk cId="1470617499" sldId="260"/>
            <ac:spMk id="7" creationId="{23DE6084-7CFF-4A03-9BA3-284E0B62C001}"/>
          </ac:spMkLst>
        </pc:spChg>
        <pc:spChg chg="add mod">
          <ac:chgData name="Troels Kjems" userId="d50d9817-7fa7-4ee2-9878-28660974c4b1" providerId="ADAL" clId="{38308106-D6B6-4BDD-B99F-25FC0E59991D}" dt="2020-09-28T19:58:37.782" v="254" actId="404"/>
          <ac:spMkLst>
            <pc:docMk/>
            <pc:sldMk cId="1470617499" sldId="260"/>
            <ac:spMk id="12" creationId="{86293253-3967-4AFA-BF1C-9B513EF411EA}"/>
          </ac:spMkLst>
        </pc:spChg>
        <pc:spChg chg="add">
          <ac:chgData name="Troels Kjems" userId="d50d9817-7fa7-4ee2-9878-28660974c4b1" providerId="ADAL" clId="{38308106-D6B6-4BDD-B99F-25FC0E59991D}" dt="2020-09-28T19:57:34.421" v="216" actId="26606"/>
          <ac:spMkLst>
            <pc:docMk/>
            <pc:sldMk cId="1470617499" sldId="260"/>
            <ac:spMk id="14" creationId="{1DB7C82F-AB7E-4F0C-B829-FA1B9C415180}"/>
          </ac:spMkLst>
        </pc:spChg>
        <pc:picChg chg="add del mod">
          <ac:chgData name="Troels Kjems" userId="d50d9817-7fa7-4ee2-9878-28660974c4b1" providerId="ADAL" clId="{38308106-D6B6-4BDD-B99F-25FC0E59991D}" dt="2020-09-28T19:52:04.874" v="5" actId="478"/>
          <ac:picMkLst>
            <pc:docMk/>
            <pc:sldMk cId="1470617499" sldId="260"/>
            <ac:picMk id="5" creationId="{748839F1-09AE-48CD-B468-79E152061B2D}"/>
          </ac:picMkLst>
        </pc:picChg>
        <pc:picChg chg="add mod">
          <ac:chgData name="Troels Kjems" userId="d50d9817-7fa7-4ee2-9878-28660974c4b1" providerId="ADAL" clId="{38308106-D6B6-4BDD-B99F-25FC0E59991D}" dt="2020-09-28T19:57:34.421" v="216" actId="26606"/>
          <ac:picMkLst>
            <pc:docMk/>
            <pc:sldMk cId="1470617499" sldId="260"/>
            <ac:picMk id="9" creationId="{06AFDA76-4385-4D36-A311-519885AD97C9}"/>
          </ac:picMkLst>
        </pc:picChg>
        <pc:picChg chg="add mod">
          <ac:chgData name="Troels Kjems" userId="d50d9817-7fa7-4ee2-9878-28660974c4b1" providerId="ADAL" clId="{38308106-D6B6-4BDD-B99F-25FC0E59991D}" dt="2020-09-28T19:58:04.435" v="223" actId="1076"/>
          <ac:picMkLst>
            <pc:docMk/>
            <pc:sldMk cId="1470617499" sldId="260"/>
            <ac:picMk id="11" creationId="{94B57491-D383-4946-A7C4-5D8C8F301957}"/>
          </ac:picMkLst>
        </pc:picChg>
      </pc:sldChg>
      <pc:sldChg chg="addSp delSp modSp new mod ord setBg modAnim setClrOvrMap">
        <pc:chgData name="Troels Kjems" userId="d50d9817-7fa7-4ee2-9878-28660974c4b1" providerId="ADAL" clId="{38308106-D6B6-4BDD-B99F-25FC0E59991D}" dt="2020-09-28T20:07:03.491" v="392" actId="20577"/>
        <pc:sldMkLst>
          <pc:docMk/>
          <pc:sldMk cId="3834493778" sldId="261"/>
        </pc:sldMkLst>
        <pc:spChg chg="mod ord">
          <ac:chgData name="Troels Kjems" userId="d50d9817-7fa7-4ee2-9878-28660974c4b1" providerId="ADAL" clId="{38308106-D6B6-4BDD-B99F-25FC0E59991D}" dt="2020-09-28T20:07:03.491" v="392" actId="20577"/>
          <ac:spMkLst>
            <pc:docMk/>
            <pc:sldMk cId="3834493778" sldId="261"/>
            <ac:spMk id="2" creationId="{E90AD3AA-1BBD-4C60-8624-AE2D9B2877AD}"/>
          </ac:spMkLst>
        </pc:spChg>
        <pc:spChg chg="del">
          <ac:chgData name="Troels Kjems" userId="d50d9817-7fa7-4ee2-9878-28660974c4b1" providerId="ADAL" clId="{38308106-D6B6-4BDD-B99F-25FC0E59991D}" dt="2020-09-28T19:52:37.352" v="12" actId="931"/>
          <ac:spMkLst>
            <pc:docMk/>
            <pc:sldMk cId="3834493778" sldId="261"/>
            <ac:spMk id="3" creationId="{8A7B2C14-DB70-45D3-BF46-33D098363E27}"/>
          </ac:spMkLst>
        </pc:spChg>
        <pc:spChg chg="add del">
          <ac:chgData name="Troels Kjems" userId="d50d9817-7fa7-4ee2-9878-28660974c4b1" providerId="ADAL" clId="{38308106-D6B6-4BDD-B99F-25FC0E59991D}" dt="2020-09-28T19:53:07.992" v="21" actId="26606"/>
          <ac:spMkLst>
            <pc:docMk/>
            <pc:sldMk cId="3834493778" sldId="261"/>
            <ac:spMk id="10" creationId="{0671A8AE-40A1-4631-A6B8-581AFF065482}"/>
          </ac:spMkLst>
        </pc:spChg>
        <pc:spChg chg="add del">
          <ac:chgData name="Troels Kjems" userId="d50d9817-7fa7-4ee2-9878-28660974c4b1" providerId="ADAL" clId="{38308106-D6B6-4BDD-B99F-25FC0E59991D}" dt="2020-09-28T19:53:07.992" v="21" actId="26606"/>
          <ac:spMkLst>
            <pc:docMk/>
            <pc:sldMk cId="3834493778" sldId="261"/>
            <ac:spMk id="12" creationId="{AB58EF07-17C2-48CF-ABB0-EEF1F17CB8F0}"/>
          </ac:spMkLst>
        </pc:spChg>
        <pc:spChg chg="add del">
          <ac:chgData name="Troels Kjems" userId="d50d9817-7fa7-4ee2-9878-28660974c4b1" providerId="ADAL" clId="{38308106-D6B6-4BDD-B99F-25FC0E59991D}" dt="2020-09-28T19:53:07.992" v="21" actId="26606"/>
          <ac:spMkLst>
            <pc:docMk/>
            <pc:sldMk cId="3834493778" sldId="261"/>
            <ac:spMk id="14" creationId="{AF2F604E-43BE-4DC3-B983-E071523364F8}"/>
          </ac:spMkLst>
        </pc:spChg>
        <pc:spChg chg="add del">
          <ac:chgData name="Troels Kjems" userId="d50d9817-7fa7-4ee2-9878-28660974c4b1" providerId="ADAL" clId="{38308106-D6B6-4BDD-B99F-25FC0E59991D}" dt="2020-09-28T19:53:07.992" v="21" actId="26606"/>
          <ac:spMkLst>
            <pc:docMk/>
            <pc:sldMk cId="3834493778" sldId="261"/>
            <ac:spMk id="16" creationId="{08C9B587-E65E-4B52-B37C-ABEBB6E87928}"/>
          </ac:spMkLst>
        </pc:spChg>
        <pc:spChg chg="add del">
          <ac:chgData name="Troels Kjems" userId="d50d9817-7fa7-4ee2-9878-28660974c4b1" providerId="ADAL" clId="{38308106-D6B6-4BDD-B99F-25FC0E59991D}" dt="2020-09-28T19:53:07.961" v="20" actId="26606"/>
          <ac:spMkLst>
            <pc:docMk/>
            <pc:sldMk cId="3834493778" sldId="261"/>
            <ac:spMk id="20" creationId="{5443D429-AA83-42E4-A86F-5903BC7C8ADF}"/>
          </ac:spMkLst>
        </pc:spChg>
        <pc:spChg chg="add del">
          <ac:chgData name="Troels Kjems" userId="d50d9817-7fa7-4ee2-9878-28660974c4b1" providerId="ADAL" clId="{38308106-D6B6-4BDD-B99F-25FC0E59991D}" dt="2020-09-28T19:53:07.961" v="20" actId="26606"/>
          <ac:spMkLst>
            <pc:docMk/>
            <pc:sldMk cId="3834493778" sldId="261"/>
            <ac:spMk id="23" creationId="{63F5877B-98C7-49DD-83AB-0F6F57CB6543}"/>
          </ac:spMkLst>
        </pc:spChg>
        <pc:spChg chg="add del">
          <ac:chgData name="Troels Kjems" userId="d50d9817-7fa7-4ee2-9878-28660974c4b1" providerId="ADAL" clId="{38308106-D6B6-4BDD-B99F-25FC0E59991D}" dt="2020-09-28T19:53:07.961" v="20" actId="26606"/>
          <ac:spMkLst>
            <pc:docMk/>
            <pc:sldMk cId="3834493778" sldId="261"/>
            <ac:spMk id="25" creationId="{4EA91930-66BC-4C41-B4F5-C31EB216F64B}"/>
          </ac:spMkLst>
        </pc:spChg>
        <pc:spChg chg="add del">
          <ac:chgData name="Troels Kjems" userId="d50d9817-7fa7-4ee2-9878-28660974c4b1" providerId="ADAL" clId="{38308106-D6B6-4BDD-B99F-25FC0E59991D}" dt="2020-09-28T19:53:07.961" v="20" actId="26606"/>
          <ac:spMkLst>
            <pc:docMk/>
            <pc:sldMk cId="3834493778" sldId="261"/>
            <ac:spMk id="27" creationId="{6313CF8F-B436-401E-9575-DE0F8E8B5B17}"/>
          </ac:spMkLst>
        </pc:spChg>
        <pc:spChg chg="add del">
          <ac:chgData name="Troels Kjems" userId="d50d9817-7fa7-4ee2-9878-28660974c4b1" providerId="ADAL" clId="{38308106-D6B6-4BDD-B99F-25FC0E59991D}" dt="2020-09-28T19:53:07.961" v="20" actId="26606"/>
          <ac:spMkLst>
            <pc:docMk/>
            <pc:sldMk cId="3834493778" sldId="261"/>
            <ac:spMk id="29" creationId="{2A38CFE9-C30A-4551-ACCB-D5808FBC39CD}"/>
          </ac:spMkLst>
        </pc:spChg>
        <pc:spChg chg="add del">
          <ac:chgData name="Troels Kjems" userId="d50d9817-7fa7-4ee2-9878-28660974c4b1" providerId="ADAL" clId="{38308106-D6B6-4BDD-B99F-25FC0E59991D}" dt="2020-09-28T19:53:07.961" v="20" actId="26606"/>
          <ac:spMkLst>
            <pc:docMk/>
            <pc:sldMk cId="3834493778" sldId="261"/>
            <ac:spMk id="31" creationId="{67EF550F-47CE-4FB2-9DAC-12AD835C833D}"/>
          </ac:spMkLst>
        </pc:spChg>
        <pc:spChg chg="add del">
          <ac:chgData name="Troels Kjems" userId="d50d9817-7fa7-4ee2-9878-28660974c4b1" providerId="ADAL" clId="{38308106-D6B6-4BDD-B99F-25FC0E59991D}" dt="2020-09-28T19:53:46.639" v="25" actId="26606"/>
          <ac:spMkLst>
            <pc:docMk/>
            <pc:sldMk cId="3834493778" sldId="261"/>
            <ac:spMk id="45" creationId="{A3BAF07C-C39E-42EB-BB22-8D46691D9735}"/>
          </ac:spMkLst>
        </pc:spChg>
        <pc:spChg chg="add del">
          <ac:chgData name="Troels Kjems" userId="d50d9817-7fa7-4ee2-9878-28660974c4b1" providerId="ADAL" clId="{38308106-D6B6-4BDD-B99F-25FC0E59991D}" dt="2020-09-28T19:53:46.639" v="25" actId="26606"/>
          <ac:spMkLst>
            <pc:docMk/>
            <pc:sldMk cId="3834493778" sldId="261"/>
            <ac:spMk id="50" creationId="{C229CDC7-8723-4D45-8DFB-86D4A326C494}"/>
          </ac:spMkLst>
        </pc:spChg>
        <pc:spChg chg="add del">
          <ac:chgData name="Troels Kjems" userId="d50d9817-7fa7-4ee2-9878-28660974c4b1" providerId="ADAL" clId="{38308106-D6B6-4BDD-B99F-25FC0E59991D}" dt="2020-09-28T19:53:46.625" v="24" actId="26606"/>
          <ac:spMkLst>
            <pc:docMk/>
            <pc:sldMk cId="3834493778" sldId="261"/>
            <ac:spMk id="55" creationId="{0671A8AE-40A1-4631-A6B8-581AFF065482}"/>
          </ac:spMkLst>
        </pc:spChg>
        <pc:spChg chg="add del">
          <ac:chgData name="Troels Kjems" userId="d50d9817-7fa7-4ee2-9878-28660974c4b1" providerId="ADAL" clId="{38308106-D6B6-4BDD-B99F-25FC0E59991D}" dt="2020-09-28T19:53:46.625" v="24" actId="26606"/>
          <ac:spMkLst>
            <pc:docMk/>
            <pc:sldMk cId="3834493778" sldId="261"/>
            <ac:spMk id="57" creationId="{AB58EF07-17C2-48CF-ABB0-EEF1F17CB8F0}"/>
          </ac:spMkLst>
        </pc:spChg>
        <pc:spChg chg="add del">
          <ac:chgData name="Troels Kjems" userId="d50d9817-7fa7-4ee2-9878-28660974c4b1" providerId="ADAL" clId="{38308106-D6B6-4BDD-B99F-25FC0E59991D}" dt="2020-09-28T19:53:46.625" v="24" actId="26606"/>
          <ac:spMkLst>
            <pc:docMk/>
            <pc:sldMk cId="3834493778" sldId="261"/>
            <ac:spMk id="59" creationId="{AF2F604E-43BE-4DC3-B983-E071523364F8}"/>
          </ac:spMkLst>
        </pc:spChg>
        <pc:spChg chg="add del">
          <ac:chgData name="Troels Kjems" userId="d50d9817-7fa7-4ee2-9878-28660974c4b1" providerId="ADAL" clId="{38308106-D6B6-4BDD-B99F-25FC0E59991D}" dt="2020-09-28T19:53:46.625" v="24" actId="26606"/>
          <ac:spMkLst>
            <pc:docMk/>
            <pc:sldMk cId="3834493778" sldId="261"/>
            <ac:spMk id="61" creationId="{08C9B587-E65E-4B52-B37C-ABEBB6E87928}"/>
          </ac:spMkLst>
        </pc:spChg>
        <pc:spChg chg="add del">
          <ac:chgData name="Troels Kjems" userId="d50d9817-7fa7-4ee2-9878-28660974c4b1" providerId="ADAL" clId="{38308106-D6B6-4BDD-B99F-25FC0E59991D}" dt="2020-09-28T19:53:57.061" v="29" actId="26606"/>
          <ac:spMkLst>
            <pc:docMk/>
            <pc:sldMk cId="3834493778" sldId="261"/>
            <ac:spMk id="63" creationId="{526E0BFB-CDF1-4990-8C11-AC849311E0A8}"/>
          </ac:spMkLst>
        </pc:spChg>
        <pc:spChg chg="add del">
          <ac:chgData name="Troels Kjems" userId="d50d9817-7fa7-4ee2-9878-28660974c4b1" providerId="ADAL" clId="{38308106-D6B6-4BDD-B99F-25FC0E59991D}" dt="2020-09-28T19:53:57.061" v="29" actId="26606"/>
          <ac:spMkLst>
            <pc:docMk/>
            <pc:sldMk cId="3834493778" sldId="261"/>
            <ac:spMk id="64" creationId="{6069A1F8-9BEB-4786-9694-FC48B2D75D21}"/>
          </ac:spMkLst>
        </pc:spChg>
        <pc:spChg chg="add del">
          <ac:chgData name="Troels Kjems" userId="d50d9817-7fa7-4ee2-9878-28660974c4b1" providerId="ADAL" clId="{38308106-D6B6-4BDD-B99F-25FC0E59991D}" dt="2020-09-28T19:53:57.061" v="29" actId="26606"/>
          <ac:spMkLst>
            <pc:docMk/>
            <pc:sldMk cId="3834493778" sldId="261"/>
            <ac:spMk id="65" creationId="{AF2F604E-43BE-4DC3-B983-E071523364F8}"/>
          </ac:spMkLst>
        </pc:spChg>
        <pc:spChg chg="add del">
          <ac:chgData name="Troels Kjems" userId="d50d9817-7fa7-4ee2-9878-28660974c4b1" providerId="ADAL" clId="{38308106-D6B6-4BDD-B99F-25FC0E59991D}" dt="2020-09-28T19:53:57.061" v="29" actId="26606"/>
          <ac:spMkLst>
            <pc:docMk/>
            <pc:sldMk cId="3834493778" sldId="261"/>
            <ac:spMk id="66" creationId="{08C9B587-E65E-4B52-B37C-ABEBB6E87928}"/>
          </ac:spMkLst>
        </pc:spChg>
        <pc:spChg chg="add del">
          <ac:chgData name="Troels Kjems" userId="d50d9817-7fa7-4ee2-9878-28660974c4b1" providerId="ADAL" clId="{38308106-D6B6-4BDD-B99F-25FC0E59991D}" dt="2020-09-28T19:54:25.831" v="30" actId="931"/>
          <ac:spMkLst>
            <pc:docMk/>
            <pc:sldMk cId="3834493778" sldId="261"/>
            <ac:spMk id="70" creationId="{FEB7B482-4010-429C-BF09-2943A604F410}"/>
          </ac:spMkLst>
        </pc:spChg>
        <pc:spChg chg="add del">
          <ac:chgData name="Troels Kjems" userId="d50d9817-7fa7-4ee2-9878-28660974c4b1" providerId="ADAL" clId="{38308106-D6B6-4BDD-B99F-25FC0E59991D}" dt="2020-09-28T19:54:32.820" v="33" actId="26606"/>
          <ac:spMkLst>
            <pc:docMk/>
            <pc:sldMk cId="3834493778" sldId="261"/>
            <ac:spMk id="73" creationId="{EF9B8DF2-C3F5-49A2-94D2-F7B65A0F1F15}"/>
          </ac:spMkLst>
        </pc:spChg>
        <pc:spChg chg="add mod">
          <ac:chgData name="Troels Kjems" userId="d50d9817-7fa7-4ee2-9878-28660974c4b1" providerId="ADAL" clId="{38308106-D6B6-4BDD-B99F-25FC0E59991D}" dt="2020-09-28T20:06:30.565" v="350" actId="14100"/>
          <ac:spMkLst>
            <pc:docMk/>
            <pc:sldMk cId="3834493778" sldId="261"/>
            <ac:spMk id="77" creationId="{70C55AE3-62A8-42EE-8212-BEECA848E05C}"/>
          </ac:spMkLst>
        </pc:spChg>
        <pc:spChg chg="add">
          <ac:chgData name="Troels Kjems" userId="d50d9817-7fa7-4ee2-9878-28660974c4b1" providerId="ADAL" clId="{38308106-D6B6-4BDD-B99F-25FC0E59991D}" dt="2020-09-28T19:54:32.820" v="33" actId="26606"/>
          <ac:spMkLst>
            <pc:docMk/>
            <pc:sldMk cId="3834493778" sldId="261"/>
            <ac:spMk id="80" creationId="{86B8807B-7828-4E42-86D6-939A5397D890}"/>
          </ac:spMkLst>
        </pc:spChg>
        <pc:spChg chg="add">
          <ac:chgData name="Troels Kjems" userId="d50d9817-7fa7-4ee2-9878-28660974c4b1" providerId="ADAL" clId="{38308106-D6B6-4BDD-B99F-25FC0E59991D}" dt="2020-09-28T19:54:32.820" v="33" actId="26606"/>
          <ac:spMkLst>
            <pc:docMk/>
            <pc:sldMk cId="3834493778" sldId="261"/>
            <ac:spMk id="82" creationId="{648F5915-2CE1-4F74-88C5-D4366893D2DF}"/>
          </ac:spMkLst>
        </pc:spChg>
        <pc:grpChg chg="add del">
          <ac:chgData name="Troels Kjems" userId="d50d9817-7fa7-4ee2-9878-28660974c4b1" providerId="ADAL" clId="{38308106-D6B6-4BDD-B99F-25FC0E59991D}" dt="2020-09-28T19:53:46.639" v="25" actId="26606"/>
          <ac:grpSpMkLst>
            <pc:docMk/>
            <pc:sldMk cId="3834493778" sldId="261"/>
            <ac:grpSpMk id="46" creationId="{D8E9CF54-0466-4261-9E62-0249E60E1886}"/>
          </ac:grpSpMkLst>
        </pc:grpChg>
        <pc:picChg chg="add del mod ord">
          <ac:chgData name="Troels Kjems" userId="d50d9817-7fa7-4ee2-9878-28660974c4b1" providerId="ADAL" clId="{38308106-D6B6-4BDD-B99F-25FC0E59991D}" dt="2020-09-28T19:53:38.821" v="22" actId="478"/>
          <ac:picMkLst>
            <pc:docMk/>
            <pc:sldMk cId="3834493778" sldId="261"/>
            <ac:picMk id="5" creationId="{394A8BB8-1EE0-49A3-AF05-E1AE0602A1AD}"/>
          </ac:picMkLst>
        </pc:picChg>
        <pc:picChg chg="add mod">
          <ac:chgData name="Troels Kjems" userId="d50d9817-7fa7-4ee2-9878-28660974c4b1" providerId="ADAL" clId="{38308106-D6B6-4BDD-B99F-25FC0E59991D}" dt="2020-09-28T19:53:57.061" v="29" actId="26606"/>
          <ac:picMkLst>
            <pc:docMk/>
            <pc:sldMk cId="3834493778" sldId="261"/>
            <ac:picMk id="7" creationId="{D5BBD359-9DA0-4226-8778-0166F9BEAA10}"/>
          </ac:picMkLst>
        </pc:picChg>
        <pc:picChg chg="add mod">
          <ac:chgData name="Troels Kjems" userId="d50d9817-7fa7-4ee2-9878-28660974c4b1" providerId="ADAL" clId="{38308106-D6B6-4BDD-B99F-25FC0E59991D}" dt="2020-09-28T19:54:32.820" v="33" actId="26606"/>
          <ac:picMkLst>
            <pc:docMk/>
            <pc:sldMk cId="3834493778" sldId="261"/>
            <ac:picMk id="9" creationId="{0407DFFE-CFF9-43B9-A757-98F70A5B6C45}"/>
          </ac:picMkLst>
        </pc:picChg>
        <pc:picChg chg="add mod">
          <ac:chgData name="Troels Kjems" userId="d50d9817-7fa7-4ee2-9878-28660974c4b1" providerId="ADAL" clId="{38308106-D6B6-4BDD-B99F-25FC0E59991D}" dt="2020-09-28T19:54:32.820" v="33" actId="26606"/>
          <ac:picMkLst>
            <pc:docMk/>
            <pc:sldMk cId="3834493778" sldId="261"/>
            <ac:picMk id="13" creationId="{C5FD112D-3457-46BC-82B1-4253A7CC594C}"/>
          </ac:picMkLst>
        </pc:picChg>
      </pc:sldChg>
      <pc:sldChg chg="addSp delSp modSp new mod setBg setClrOvrMap">
        <pc:chgData name="Troels Kjems" userId="d50d9817-7fa7-4ee2-9878-28660974c4b1" providerId="ADAL" clId="{38308106-D6B6-4BDD-B99F-25FC0E59991D}" dt="2020-09-28T20:03:08.738" v="280" actId="20577"/>
        <pc:sldMkLst>
          <pc:docMk/>
          <pc:sldMk cId="2065597570" sldId="262"/>
        </pc:sldMkLst>
        <pc:spChg chg="mod ord">
          <ac:chgData name="Troels Kjems" userId="d50d9817-7fa7-4ee2-9878-28660974c4b1" providerId="ADAL" clId="{38308106-D6B6-4BDD-B99F-25FC0E59991D}" dt="2020-09-28T20:02:13.285" v="270" actId="113"/>
          <ac:spMkLst>
            <pc:docMk/>
            <pc:sldMk cId="2065597570" sldId="262"/>
            <ac:spMk id="2" creationId="{2E701463-4EDD-4476-AD64-3AF841B3E6C0}"/>
          </ac:spMkLst>
        </pc:spChg>
        <pc:spChg chg="del">
          <ac:chgData name="Troels Kjems" userId="d50d9817-7fa7-4ee2-9878-28660974c4b1" providerId="ADAL" clId="{38308106-D6B6-4BDD-B99F-25FC0E59991D}" dt="2020-09-28T20:00:34.874" v="257" actId="931"/>
          <ac:spMkLst>
            <pc:docMk/>
            <pc:sldMk cId="2065597570" sldId="262"/>
            <ac:spMk id="3" creationId="{9962E783-BF63-4F22-B744-171B6BAE0E43}"/>
          </ac:spMkLst>
        </pc:spChg>
        <pc:spChg chg="add del">
          <ac:chgData name="Troels Kjems" userId="d50d9817-7fa7-4ee2-9878-28660974c4b1" providerId="ADAL" clId="{38308106-D6B6-4BDD-B99F-25FC0E59991D}" dt="2020-09-28T20:01:28.046" v="268" actId="26606"/>
          <ac:spMkLst>
            <pc:docMk/>
            <pc:sldMk cId="2065597570" sldId="262"/>
            <ac:spMk id="10" creationId="{0671A8AE-40A1-4631-A6B8-581AFF065482}"/>
          </ac:spMkLst>
        </pc:spChg>
        <pc:spChg chg="add del">
          <ac:chgData name="Troels Kjems" userId="d50d9817-7fa7-4ee2-9878-28660974c4b1" providerId="ADAL" clId="{38308106-D6B6-4BDD-B99F-25FC0E59991D}" dt="2020-09-28T20:01:28.046" v="268" actId="26606"/>
          <ac:spMkLst>
            <pc:docMk/>
            <pc:sldMk cId="2065597570" sldId="262"/>
            <ac:spMk id="12" creationId="{AB58EF07-17C2-48CF-ABB0-EEF1F17CB8F0}"/>
          </ac:spMkLst>
        </pc:spChg>
        <pc:spChg chg="add del">
          <ac:chgData name="Troels Kjems" userId="d50d9817-7fa7-4ee2-9878-28660974c4b1" providerId="ADAL" clId="{38308106-D6B6-4BDD-B99F-25FC0E59991D}" dt="2020-09-28T20:01:28.046" v="268" actId="26606"/>
          <ac:spMkLst>
            <pc:docMk/>
            <pc:sldMk cId="2065597570" sldId="262"/>
            <ac:spMk id="14" creationId="{AF2F604E-43BE-4DC3-B983-E071523364F8}"/>
          </ac:spMkLst>
        </pc:spChg>
        <pc:spChg chg="add del">
          <ac:chgData name="Troels Kjems" userId="d50d9817-7fa7-4ee2-9878-28660974c4b1" providerId="ADAL" clId="{38308106-D6B6-4BDD-B99F-25FC0E59991D}" dt="2020-09-28T20:01:28.046" v="268" actId="26606"/>
          <ac:spMkLst>
            <pc:docMk/>
            <pc:sldMk cId="2065597570" sldId="262"/>
            <ac:spMk id="16" creationId="{08C9B587-E65E-4B52-B37C-ABEBB6E87928}"/>
          </ac:spMkLst>
        </pc:spChg>
        <pc:spChg chg="add mod">
          <ac:chgData name="Troels Kjems" userId="d50d9817-7fa7-4ee2-9878-28660974c4b1" providerId="ADAL" clId="{38308106-D6B6-4BDD-B99F-25FC0E59991D}" dt="2020-09-28T20:03:08.738" v="280" actId="20577"/>
          <ac:spMkLst>
            <pc:docMk/>
            <pc:sldMk cId="2065597570" sldId="262"/>
            <ac:spMk id="19" creationId="{6BF779FB-CC8E-4467-9564-EF9EF365A247}"/>
          </ac:spMkLst>
        </pc:spChg>
        <pc:spChg chg="add del">
          <ac:chgData name="Troels Kjems" userId="d50d9817-7fa7-4ee2-9878-28660974c4b1" providerId="ADAL" clId="{38308106-D6B6-4BDD-B99F-25FC0E59991D}" dt="2020-09-28T20:01:24.073" v="265" actId="26606"/>
          <ac:spMkLst>
            <pc:docMk/>
            <pc:sldMk cId="2065597570" sldId="262"/>
            <ac:spMk id="21" creationId="{526E0BFB-CDF1-4990-8C11-AC849311E0A8}"/>
          </ac:spMkLst>
        </pc:spChg>
        <pc:spChg chg="add del">
          <ac:chgData name="Troels Kjems" userId="d50d9817-7fa7-4ee2-9878-28660974c4b1" providerId="ADAL" clId="{38308106-D6B6-4BDD-B99F-25FC0E59991D}" dt="2020-09-28T20:01:24.073" v="265" actId="26606"/>
          <ac:spMkLst>
            <pc:docMk/>
            <pc:sldMk cId="2065597570" sldId="262"/>
            <ac:spMk id="23" creationId="{6069A1F8-9BEB-4786-9694-FC48B2D75D21}"/>
          </ac:spMkLst>
        </pc:spChg>
        <pc:spChg chg="add del">
          <ac:chgData name="Troels Kjems" userId="d50d9817-7fa7-4ee2-9878-28660974c4b1" providerId="ADAL" clId="{38308106-D6B6-4BDD-B99F-25FC0E59991D}" dt="2020-09-28T20:01:24.073" v="265" actId="26606"/>
          <ac:spMkLst>
            <pc:docMk/>
            <pc:sldMk cId="2065597570" sldId="262"/>
            <ac:spMk id="25" creationId="{AF2F604E-43BE-4DC3-B983-E071523364F8}"/>
          </ac:spMkLst>
        </pc:spChg>
        <pc:spChg chg="add del">
          <ac:chgData name="Troels Kjems" userId="d50d9817-7fa7-4ee2-9878-28660974c4b1" providerId="ADAL" clId="{38308106-D6B6-4BDD-B99F-25FC0E59991D}" dt="2020-09-28T20:01:24.073" v="265" actId="26606"/>
          <ac:spMkLst>
            <pc:docMk/>
            <pc:sldMk cId="2065597570" sldId="262"/>
            <ac:spMk id="27" creationId="{08C9B587-E65E-4B52-B37C-ABEBB6E87928}"/>
          </ac:spMkLst>
        </pc:spChg>
        <pc:spChg chg="add del">
          <ac:chgData name="Troels Kjems" userId="d50d9817-7fa7-4ee2-9878-28660974c4b1" providerId="ADAL" clId="{38308106-D6B6-4BDD-B99F-25FC0E59991D}" dt="2020-09-28T20:01:28.025" v="267" actId="26606"/>
          <ac:spMkLst>
            <pc:docMk/>
            <pc:sldMk cId="2065597570" sldId="262"/>
            <ac:spMk id="29" creationId="{E49CC64F-7275-4E33-961B-0C5CDC439875}"/>
          </ac:spMkLst>
        </pc:spChg>
        <pc:spChg chg="add">
          <ac:chgData name="Troels Kjems" userId="d50d9817-7fa7-4ee2-9878-28660974c4b1" providerId="ADAL" clId="{38308106-D6B6-4BDD-B99F-25FC0E59991D}" dt="2020-09-28T20:01:28.046" v="268" actId="26606"/>
          <ac:spMkLst>
            <pc:docMk/>
            <pc:sldMk cId="2065597570" sldId="262"/>
            <ac:spMk id="31" creationId="{0671A8AE-40A1-4631-A6B8-581AFF065482}"/>
          </ac:spMkLst>
        </pc:spChg>
        <pc:spChg chg="add">
          <ac:chgData name="Troels Kjems" userId="d50d9817-7fa7-4ee2-9878-28660974c4b1" providerId="ADAL" clId="{38308106-D6B6-4BDD-B99F-25FC0E59991D}" dt="2020-09-28T20:01:28.046" v="268" actId="26606"/>
          <ac:spMkLst>
            <pc:docMk/>
            <pc:sldMk cId="2065597570" sldId="262"/>
            <ac:spMk id="32" creationId="{AB58EF07-17C2-48CF-ABB0-EEF1F17CB8F0}"/>
          </ac:spMkLst>
        </pc:spChg>
        <pc:spChg chg="add">
          <ac:chgData name="Troels Kjems" userId="d50d9817-7fa7-4ee2-9878-28660974c4b1" providerId="ADAL" clId="{38308106-D6B6-4BDD-B99F-25FC0E59991D}" dt="2020-09-28T20:01:28.046" v="268" actId="26606"/>
          <ac:spMkLst>
            <pc:docMk/>
            <pc:sldMk cId="2065597570" sldId="262"/>
            <ac:spMk id="33" creationId="{AF2F604E-43BE-4DC3-B983-E071523364F8}"/>
          </ac:spMkLst>
        </pc:spChg>
        <pc:spChg chg="add">
          <ac:chgData name="Troels Kjems" userId="d50d9817-7fa7-4ee2-9878-28660974c4b1" providerId="ADAL" clId="{38308106-D6B6-4BDD-B99F-25FC0E59991D}" dt="2020-09-28T20:01:28.046" v="268" actId="26606"/>
          <ac:spMkLst>
            <pc:docMk/>
            <pc:sldMk cId="2065597570" sldId="262"/>
            <ac:spMk id="34" creationId="{08C9B587-E65E-4B52-B37C-ABEBB6E87928}"/>
          </ac:spMkLst>
        </pc:spChg>
        <pc:picChg chg="add mod ord">
          <ac:chgData name="Troels Kjems" userId="d50d9817-7fa7-4ee2-9878-28660974c4b1" providerId="ADAL" clId="{38308106-D6B6-4BDD-B99F-25FC0E59991D}" dt="2020-09-28T20:02:45.067" v="275" actId="1076"/>
          <ac:picMkLst>
            <pc:docMk/>
            <pc:sldMk cId="2065597570" sldId="262"/>
            <ac:picMk id="5" creationId="{BA5E7993-E16C-4F4A-A7F6-467DBD6B427A}"/>
          </ac:picMkLst>
        </pc:picChg>
      </pc:sldChg>
      <pc:sldChg chg="addSp delSp modSp new mod setBg setClrOvrMap">
        <pc:chgData name="Troels Kjems" userId="d50d9817-7fa7-4ee2-9878-28660974c4b1" providerId="ADAL" clId="{38308106-D6B6-4BDD-B99F-25FC0E59991D}" dt="2020-09-28T20:24:47.833" v="509" actId="20577"/>
        <pc:sldMkLst>
          <pc:docMk/>
          <pc:sldMk cId="1616157007" sldId="263"/>
        </pc:sldMkLst>
        <pc:spChg chg="mod ord">
          <ac:chgData name="Troels Kjems" userId="d50d9817-7fa7-4ee2-9878-28660974c4b1" providerId="ADAL" clId="{38308106-D6B6-4BDD-B99F-25FC0E59991D}" dt="2020-09-28T20:24:47.833" v="509" actId="20577"/>
          <ac:spMkLst>
            <pc:docMk/>
            <pc:sldMk cId="1616157007" sldId="263"/>
            <ac:spMk id="2" creationId="{F7ABF5B8-E1DE-449A-ACC2-B31405EA85F9}"/>
          </ac:spMkLst>
        </pc:spChg>
        <pc:spChg chg="del">
          <ac:chgData name="Troels Kjems" userId="d50d9817-7fa7-4ee2-9878-28660974c4b1" providerId="ADAL" clId="{38308106-D6B6-4BDD-B99F-25FC0E59991D}" dt="2020-09-28T20:23:02.839" v="394" actId="931"/>
          <ac:spMkLst>
            <pc:docMk/>
            <pc:sldMk cId="1616157007" sldId="263"/>
            <ac:spMk id="3" creationId="{84392252-E71E-44CF-94BA-E3B53894CCB6}"/>
          </ac:spMkLst>
        </pc:spChg>
        <pc:spChg chg="add del">
          <ac:chgData name="Troels Kjems" userId="d50d9817-7fa7-4ee2-9878-28660974c4b1" providerId="ADAL" clId="{38308106-D6B6-4BDD-B99F-25FC0E59991D}" dt="2020-09-28T20:23:50.185" v="407" actId="26606"/>
          <ac:spMkLst>
            <pc:docMk/>
            <pc:sldMk cId="1616157007" sldId="263"/>
            <ac:spMk id="16" creationId="{B497CCB5-5FC2-473C-AFCC-2430CEF1DF71}"/>
          </ac:spMkLst>
        </pc:spChg>
        <pc:spChg chg="add del">
          <ac:chgData name="Troels Kjems" userId="d50d9817-7fa7-4ee2-9878-28660974c4b1" providerId="ADAL" clId="{38308106-D6B6-4BDD-B99F-25FC0E59991D}" dt="2020-09-28T20:23:50.185" v="407" actId="26606"/>
          <ac:spMkLst>
            <pc:docMk/>
            <pc:sldMk cId="1616157007" sldId="263"/>
            <ac:spMk id="18" creationId="{599C8C75-BFDF-44E7-A028-EEB5EDD58817}"/>
          </ac:spMkLst>
        </pc:spChg>
        <pc:picChg chg="add mod ord">
          <ac:chgData name="Troels Kjems" userId="d50d9817-7fa7-4ee2-9878-28660974c4b1" providerId="ADAL" clId="{38308106-D6B6-4BDD-B99F-25FC0E59991D}" dt="2020-09-28T20:23:50.201" v="408" actId="26606"/>
          <ac:picMkLst>
            <pc:docMk/>
            <pc:sldMk cId="1616157007" sldId="263"/>
            <ac:picMk id="5" creationId="{DF861F51-DD85-40B0-9CE7-0C27AC7E5FE4}"/>
          </ac:picMkLst>
        </pc:picChg>
        <pc:picChg chg="add mod ord">
          <ac:chgData name="Troels Kjems" userId="d50d9817-7fa7-4ee2-9878-28660974c4b1" providerId="ADAL" clId="{38308106-D6B6-4BDD-B99F-25FC0E59991D}" dt="2020-09-28T20:23:50.201" v="408" actId="26606"/>
          <ac:picMkLst>
            <pc:docMk/>
            <pc:sldMk cId="1616157007" sldId="263"/>
            <ac:picMk id="7" creationId="{71F7531C-5C30-4AA1-A133-BD8FA70555BD}"/>
          </ac:picMkLst>
        </pc:picChg>
        <pc:picChg chg="add mod ord">
          <ac:chgData name="Troels Kjems" userId="d50d9817-7fa7-4ee2-9878-28660974c4b1" providerId="ADAL" clId="{38308106-D6B6-4BDD-B99F-25FC0E59991D}" dt="2020-09-28T20:23:50.201" v="408" actId="26606"/>
          <ac:picMkLst>
            <pc:docMk/>
            <pc:sldMk cId="1616157007" sldId="263"/>
            <ac:picMk id="9" creationId="{BCBDF9A6-54FC-4CD0-A510-9AAA2F9F1A83}"/>
          </ac:picMkLst>
        </pc:picChg>
        <pc:picChg chg="add mod">
          <ac:chgData name="Troels Kjems" userId="d50d9817-7fa7-4ee2-9878-28660974c4b1" providerId="ADAL" clId="{38308106-D6B6-4BDD-B99F-25FC0E59991D}" dt="2020-09-28T20:23:50.201" v="408" actId="26606"/>
          <ac:picMkLst>
            <pc:docMk/>
            <pc:sldMk cId="1616157007" sldId="263"/>
            <ac:picMk id="11" creationId="{8380AFC1-6C8C-4481-89ED-B53090BDF9D4}"/>
          </ac:picMkLst>
        </pc:picChg>
        <pc:cxnChg chg="add">
          <ac:chgData name="Troels Kjems" userId="d50d9817-7fa7-4ee2-9878-28660974c4b1" providerId="ADAL" clId="{38308106-D6B6-4BDD-B99F-25FC0E59991D}" dt="2020-09-28T20:23:50.201" v="408" actId="26606"/>
          <ac:cxnSpMkLst>
            <pc:docMk/>
            <pc:sldMk cId="1616157007" sldId="263"/>
            <ac:cxnSpMk id="20" creationId="{0627B73E-D784-4780-AA33-DCDFE7DA16ED}"/>
          </ac:cxnSpMkLst>
        </pc:cxnChg>
        <pc:cxnChg chg="add">
          <ac:chgData name="Troels Kjems" userId="d50d9817-7fa7-4ee2-9878-28660974c4b1" providerId="ADAL" clId="{38308106-D6B6-4BDD-B99F-25FC0E59991D}" dt="2020-09-28T20:23:50.201" v="408" actId="26606"/>
          <ac:cxnSpMkLst>
            <pc:docMk/>
            <pc:sldMk cId="1616157007" sldId="263"/>
            <ac:cxnSpMk id="21" creationId="{EBAD6A72-88E8-42F7-88B9-CAF744536BE4}"/>
          </ac:cxnSpMkLst>
        </pc:cxnChg>
        <pc:cxnChg chg="add">
          <ac:chgData name="Troels Kjems" userId="d50d9817-7fa7-4ee2-9878-28660974c4b1" providerId="ADAL" clId="{38308106-D6B6-4BDD-B99F-25FC0E59991D}" dt="2020-09-28T20:23:50.201" v="408" actId="26606"/>
          <ac:cxnSpMkLst>
            <pc:docMk/>
            <pc:sldMk cId="1616157007" sldId="263"/>
            <ac:cxnSpMk id="22" creationId="{99FF1850-8D1E-4E84-BD9E-F2E906958502}"/>
          </ac:cxnSpMkLst>
        </pc:cxnChg>
        <pc:cxnChg chg="add">
          <ac:chgData name="Troels Kjems" userId="d50d9817-7fa7-4ee2-9878-28660974c4b1" providerId="ADAL" clId="{38308106-D6B6-4BDD-B99F-25FC0E59991D}" dt="2020-09-28T20:23:50.201" v="408" actId="26606"/>
          <ac:cxnSpMkLst>
            <pc:docMk/>
            <pc:sldMk cId="1616157007" sldId="263"/>
            <ac:cxnSpMk id="23" creationId="{C800968E-0A99-46C4-A9B2-6A63AC66F4B0}"/>
          </ac:cxnSpMkLst>
        </pc:cxnChg>
      </pc:sldChg>
      <pc:sldChg chg="addSp delSp modSp new mod setBg">
        <pc:chgData name="Troels Kjems" userId="d50d9817-7fa7-4ee2-9878-28660974c4b1" providerId="ADAL" clId="{38308106-D6B6-4BDD-B99F-25FC0E59991D}" dt="2020-09-28T20:28:37.544" v="576" actId="20577"/>
        <pc:sldMkLst>
          <pc:docMk/>
          <pc:sldMk cId="275899763" sldId="264"/>
        </pc:sldMkLst>
        <pc:spChg chg="mod ord">
          <ac:chgData name="Troels Kjems" userId="d50d9817-7fa7-4ee2-9878-28660974c4b1" providerId="ADAL" clId="{38308106-D6B6-4BDD-B99F-25FC0E59991D}" dt="2020-09-28T20:28:37.544" v="576" actId="20577"/>
          <ac:spMkLst>
            <pc:docMk/>
            <pc:sldMk cId="275899763" sldId="264"/>
            <ac:spMk id="2" creationId="{3ED0B6BD-9AE5-45FD-BAB6-A0DB9A108E9B}"/>
          </ac:spMkLst>
        </pc:spChg>
        <pc:spChg chg="del">
          <ac:chgData name="Troels Kjems" userId="d50d9817-7fa7-4ee2-9878-28660974c4b1" providerId="ADAL" clId="{38308106-D6B6-4BDD-B99F-25FC0E59991D}" dt="2020-09-28T20:27:28.818" v="511" actId="931"/>
          <ac:spMkLst>
            <pc:docMk/>
            <pc:sldMk cId="275899763" sldId="264"/>
            <ac:spMk id="3" creationId="{4B017378-1A3C-40D7-BC38-47C2B797BEF8}"/>
          </ac:spMkLst>
        </pc:spChg>
        <pc:spChg chg="add">
          <ac:chgData name="Troels Kjems" userId="d50d9817-7fa7-4ee2-9878-28660974c4b1" providerId="ADAL" clId="{38308106-D6B6-4BDD-B99F-25FC0E59991D}" dt="2020-09-28T20:27:47.586" v="517" actId="26606"/>
          <ac:spMkLst>
            <pc:docMk/>
            <pc:sldMk cId="275899763" sldId="264"/>
            <ac:spMk id="12" creationId="{A061BA2E-A388-41C5-B73A-B0FEB6B1029D}"/>
          </ac:spMkLst>
        </pc:spChg>
        <pc:spChg chg="add">
          <ac:chgData name="Troels Kjems" userId="d50d9817-7fa7-4ee2-9878-28660974c4b1" providerId="ADAL" clId="{38308106-D6B6-4BDD-B99F-25FC0E59991D}" dt="2020-09-28T20:27:47.586" v="517" actId="26606"/>
          <ac:spMkLst>
            <pc:docMk/>
            <pc:sldMk cId="275899763" sldId="264"/>
            <ac:spMk id="14" creationId="{76E192A2-3ED3-4081-8A86-A22B5114178F}"/>
          </ac:spMkLst>
        </pc:spChg>
        <pc:spChg chg="add">
          <ac:chgData name="Troels Kjems" userId="d50d9817-7fa7-4ee2-9878-28660974c4b1" providerId="ADAL" clId="{38308106-D6B6-4BDD-B99F-25FC0E59991D}" dt="2020-09-28T20:27:47.586" v="517" actId="26606"/>
          <ac:spMkLst>
            <pc:docMk/>
            <pc:sldMk cId="275899763" sldId="264"/>
            <ac:spMk id="16" creationId="{79F40191-0F44-4FD1-82CC-ACB507C14BE6}"/>
          </ac:spMkLst>
        </pc:spChg>
        <pc:picChg chg="add mod">
          <ac:chgData name="Troels Kjems" userId="d50d9817-7fa7-4ee2-9878-28660974c4b1" providerId="ADAL" clId="{38308106-D6B6-4BDD-B99F-25FC0E59991D}" dt="2020-09-28T20:27:47.586" v="517" actId="26606"/>
          <ac:picMkLst>
            <pc:docMk/>
            <pc:sldMk cId="275899763" sldId="264"/>
            <ac:picMk id="5" creationId="{C2B8104D-20E6-4F58-B7EE-4923F8D97CDC}"/>
          </ac:picMkLst>
        </pc:picChg>
        <pc:picChg chg="add mod">
          <ac:chgData name="Troels Kjems" userId="d50d9817-7fa7-4ee2-9878-28660974c4b1" providerId="ADAL" clId="{38308106-D6B6-4BDD-B99F-25FC0E59991D}" dt="2020-09-28T20:27:47.586" v="517" actId="26606"/>
          <ac:picMkLst>
            <pc:docMk/>
            <pc:sldMk cId="275899763" sldId="264"/>
            <ac:picMk id="7" creationId="{05607CE4-802A-4BD5-A6B6-360B9491BBC4}"/>
          </ac:picMkLst>
        </pc:picChg>
      </pc:sldChg>
      <pc:sldChg chg="addSp delSp modSp new mod setBg setClrOvrMap">
        <pc:chgData name="Troels Kjems" userId="d50d9817-7fa7-4ee2-9878-28660974c4b1" providerId="ADAL" clId="{38308106-D6B6-4BDD-B99F-25FC0E59991D}" dt="2020-09-28T20:36:55.361" v="587" actId="14100"/>
        <pc:sldMkLst>
          <pc:docMk/>
          <pc:sldMk cId="3560056831" sldId="265"/>
        </pc:sldMkLst>
        <pc:spChg chg="mod ord">
          <ac:chgData name="Troels Kjems" userId="d50d9817-7fa7-4ee2-9878-28660974c4b1" providerId="ADAL" clId="{38308106-D6B6-4BDD-B99F-25FC0E59991D}" dt="2020-09-28T20:36:50.133" v="586" actId="26606"/>
          <ac:spMkLst>
            <pc:docMk/>
            <pc:sldMk cId="3560056831" sldId="265"/>
            <ac:spMk id="2" creationId="{A2AB9656-2D9D-4B53-96F6-D11501959596}"/>
          </ac:spMkLst>
        </pc:spChg>
        <pc:spChg chg="del">
          <ac:chgData name="Troels Kjems" userId="d50d9817-7fa7-4ee2-9878-28660974c4b1" providerId="ADAL" clId="{38308106-D6B6-4BDD-B99F-25FC0E59991D}" dt="2020-09-28T20:36:30.192" v="578" actId="931"/>
          <ac:spMkLst>
            <pc:docMk/>
            <pc:sldMk cId="3560056831" sldId="265"/>
            <ac:spMk id="3" creationId="{CD011021-E2EE-45AA-9D6E-355CF2397730}"/>
          </ac:spMkLst>
        </pc:spChg>
        <pc:spChg chg="add del">
          <ac:chgData name="Troels Kjems" userId="d50d9817-7fa7-4ee2-9878-28660974c4b1" providerId="ADAL" clId="{38308106-D6B6-4BDD-B99F-25FC0E59991D}" dt="2020-09-28T20:36:50.133" v="586" actId="26606"/>
          <ac:spMkLst>
            <pc:docMk/>
            <pc:sldMk cId="3560056831" sldId="265"/>
            <ac:spMk id="10" creationId="{71B2258F-86CA-4D4D-8270-BC05FCDEBFB3}"/>
          </ac:spMkLst>
        </pc:spChg>
        <pc:picChg chg="add mod">
          <ac:chgData name="Troels Kjems" userId="d50d9817-7fa7-4ee2-9878-28660974c4b1" providerId="ADAL" clId="{38308106-D6B6-4BDD-B99F-25FC0E59991D}" dt="2020-09-28T20:36:55.361" v="587" actId="14100"/>
          <ac:picMkLst>
            <pc:docMk/>
            <pc:sldMk cId="3560056831" sldId="265"/>
            <ac:picMk id="5" creationId="{3727D3E3-9A6F-4235-BC90-B43212B2E872}"/>
          </ac:picMkLst>
        </pc:picChg>
      </pc:sldChg>
      <pc:sldChg chg="addSp delSp modSp new mod">
        <pc:chgData name="Troels Kjems" userId="d50d9817-7fa7-4ee2-9878-28660974c4b1" providerId="ADAL" clId="{38308106-D6B6-4BDD-B99F-25FC0E59991D}" dt="2020-09-28T20:37:35.721" v="595" actId="14100"/>
        <pc:sldMkLst>
          <pc:docMk/>
          <pc:sldMk cId="3148503560" sldId="266"/>
        </pc:sldMkLst>
        <pc:spChg chg="del">
          <ac:chgData name="Troels Kjems" userId="d50d9817-7fa7-4ee2-9878-28660974c4b1" providerId="ADAL" clId="{38308106-D6B6-4BDD-B99F-25FC0E59991D}" dt="2020-09-28T20:37:17.891" v="589" actId="931"/>
          <ac:spMkLst>
            <pc:docMk/>
            <pc:sldMk cId="3148503560" sldId="266"/>
            <ac:spMk id="3" creationId="{68CA7B9A-A711-46A9-B3E1-55A7098A3398}"/>
          </ac:spMkLst>
        </pc:spChg>
        <pc:picChg chg="add mod">
          <ac:chgData name="Troels Kjems" userId="d50d9817-7fa7-4ee2-9878-28660974c4b1" providerId="ADAL" clId="{38308106-D6B6-4BDD-B99F-25FC0E59991D}" dt="2020-09-28T20:37:35.721" v="595" actId="14100"/>
          <ac:picMkLst>
            <pc:docMk/>
            <pc:sldMk cId="3148503560" sldId="266"/>
            <ac:picMk id="5" creationId="{3A67ED97-7040-42FD-8445-A6C7A1BF0063}"/>
          </ac:picMkLst>
        </pc:picChg>
      </pc:sldChg>
      <pc:sldChg chg="addSp delSp modSp new mod">
        <pc:chgData name="Troels Kjems" userId="d50d9817-7fa7-4ee2-9878-28660974c4b1" providerId="ADAL" clId="{38308106-D6B6-4BDD-B99F-25FC0E59991D}" dt="2020-09-28T20:38:11.022" v="603" actId="14100"/>
        <pc:sldMkLst>
          <pc:docMk/>
          <pc:sldMk cId="487367718" sldId="267"/>
        </pc:sldMkLst>
        <pc:spChg chg="del">
          <ac:chgData name="Troels Kjems" userId="d50d9817-7fa7-4ee2-9878-28660974c4b1" providerId="ADAL" clId="{38308106-D6B6-4BDD-B99F-25FC0E59991D}" dt="2020-09-28T20:37:54.987" v="597" actId="931"/>
          <ac:spMkLst>
            <pc:docMk/>
            <pc:sldMk cId="487367718" sldId="267"/>
            <ac:spMk id="3" creationId="{0FF84856-2DF2-4E7B-A996-AA5E816650F3}"/>
          </ac:spMkLst>
        </pc:spChg>
        <pc:picChg chg="add mod">
          <ac:chgData name="Troels Kjems" userId="d50d9817-7fa7-4ee2-9878-28660974c4b1" providerId="ADAL" clId="{38308106-D6B6-4BDD-B99F-25FC0E59991D}" dt="2020-09-28T20:38:11.022" v="603" actId="14100"/>
          <ac:picMkLst>
            <pc:docMk/>
            <pc:sldMk cId="487367718" sldId="267"/>
            <ac:picMk id="5" creationId="{89BE4CD6-BF12-4C7D-A396-E2EA9313C7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94ED-8F3A-41E8-834F-575CBC32BCB4}" type="datetimeFigureOut">
              <a:rPr lang="da-DK" smtClean="0"/>
              <a:t>08-09-2023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394C-E163-4805-BABC-5E62395589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17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94ED-8F3A-41E8-834F-575CBC32BCB4}" type="datetimeFigureOut">
              <a:rPr lang="da-DK" smtClean="0"/>
              <a:t>08-09-2023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394C-E163-4805-BABC-5E62395589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688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94ED-8F3A-41E8-834F-575CBC32BCB4}" type="datetimeFigureOut">
              <a:rPr lang="da-DK" smtClean="0"/>
              <a:t>08-09-2023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394C-E163-4805-BABC-5E62395589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404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94ED-8F3A-41E8-834F-575CBC32BCB4}" type="datetimeFigureOut">
              <a:rPr lang="da-DK" smtClean="0"/>
              <a:t>08-09-2023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394C-E163-4805-BABC-5E62395589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540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94ED-8F3A-41E8-834F-575CBC32BCB4}" type="datetimeFigureOut">
              <a:rPr lang="da-DK" smtClean="0"/>
              <a:t>08-09-2023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394C-E163-4805-BABC-5E62395589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36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94ED-8F3A-41E8-834F-575CBC32BCB4}" type="datetimeFigureOut">
              <a:rPr lang="da-DK" smtClean="0"/>
              <a:t>08-09-2023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394C-E163-4805-BABC-5E62395589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55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94ED-8F3A-41E8-834F-575CBC32BCB4}" type="datetimeFigureOut">
              <a:rPr lang="da-DK" smtClean="0"/>
              <a:t>08-09-2023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394C-E163-4805-BABC-5E62395589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628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94ED-8F3A-41E8-834F-575CBC32BCB4}" type="datetimeFigureOut">
              <a:rPr lang="da-DK" smtClean="0"/>
              <a:t>08-09-2023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394C-E163-4805-BABC-5E62395589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97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94ED-8F3A-41E8-834F-575CBC32BCB4}" type="datetimeFigureOut">
              <a:rPr lang="da-DK" smtClean="0"/>
              <a:t>08-09-2023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394C-E163-4805-BABC-5E62395589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852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94ED-8F3A-41E8-834F-575CBC32BCB4}" type="datetimeFigureOut">
              <a:rPr lang="da-DK" smtClean="0"/>
              <a:t>08-09-2023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394C-E163-4805-BABC-5E62395589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973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94ED-8F3A-41E8-834F-575CBC32BCB4}" type="datetimeFigureOut">
              <a:rPr lang="da-DK" smtClean="0"/>
              <a:t>08-09-2023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394C-E163-4805-BABC-5E62395589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08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394ED-8F3A-41E8-834F-575CBC32BCB4}" type="datetimeFigureOut">
              <a:rPr lang="da-DK" smtClean="0"/>
              <a:t>08-09-2023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394C-E163-4805-BABC-5E62395589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702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person, udendørs, gruppe, poserer&#10;&#10;Automatisk genereret beskrivelse">
            <a:extLst>
              <a:ext uri="{FF2B5EF4-FFF2-40B4-BE49-F238E27FC236}">
                <a16:creationId xmlns:a16="http://schemas.microsoft.com/office/drawing/2014/main" id="{BA5E7993-E16C-4F4A-A7F6-467DBD6B4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4" r="9091" b="38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2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701463-4EDD-4476-AD64-3AF841B3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z="6600" b="1" dirty="0">
                <a:solidFill>
                  <a:srgbClr val="FF0000"/>
                </a:solidFill>
              </a:rPr>
              <a:t>Mod et forenet Kina</a:t>
            </a:r>
            <a:endParaRPr lang="en-US" sz="4800" b="1" dirty="0"/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Undertitel 2">
            <a:extLst>
              <a:ext uri="{FF2B5EF4-FFF2-40B4-BE49-F238E27FC236}">
                <a16:creationId xmlns:a16="http://schemas.microsoft.com/office/drawing/2014/main" id="{6BF779FB-CC8E-4467-9564-EF9EF365A247}"/>
              </a:ext>
            </a:extLst>
          </p:cNvPr>
          <p:cNvSpPr txBox="1">
            <a:spLocks/>
          </p:cNvSpPr>
          <p:nvPr/>
        </p:nvSpPr>
        <p:spPr>
          <a:xfrm>
            <a:off x="0" y="457655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Kinas politiske </a:t>
            </a:r>
            <a:r>
              <a:rPr lang="da-DK" b="1"/>
              <a:t>udvikling 1911-1949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065597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person, mand, baseball, stående&#10;&#10;Automatisk genereret beskrivelse">
            <a:extLst>
              <a:ext uri="{FF2B5EF4-FFF2-40B4-BE49-F238E27FC236}">
                <a16:creationId xmlns:a16="http://schemas.microsoft.com/office/drawing/2014/main" id="{C2B8104D-20E6-4F58-B7EE-4923F8D97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r="32187" b="-1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7" name="Billede 6" descr="Et billede, der indeholder person, opbevarer, mobiltelefon, telefon&#10;&#10;Automatisk genereret beskrivelse">
            <a:extLst>
              <a:ext uri="{FF2B5EF4-FFF2-40B4-BE49-F238E27FC236}">
                <a16:creationId xmlns:a16="http://schemas.microsoft.com/office/drawing/2014/main" id="{05607CE4-802A-4BD5-A6B6-360B9491BB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638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D0B6BD-9AE5-45FD-BAB6-A0DB9A1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Den </a:t>
            </a:r>
            <a:r>
              <a:rPr lang="en-US" sz="7200" dirty="0" err="1">
                <a:solidFill>
                  <a:schemeClr val="bg1"/>
                </a:solidFill>
              </a:rPr>
              <a:t>Kinesiske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Folkerepublik</a:t>
            </a:r>
            <a:r>
              <a:rPr lang="en-US" sz="7200" dirty="0">
                <a:solidFill>
                  <a:schemeClr val="bg1"/>
                </a:solidFill>
              </a:rPr>
              <a:t> 1949-idag</a:t>
            </a:r>
            <a:endParaRPr lang="en-US" sz="7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7589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https://historieportalen.systime.dk/fileadmin/_processed_/e/7/csm_kina_rentegning_figur_01_1fcd513c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868"/>
            <a:ext cx="11640127" cy="631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4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62660" y="2408862"/>
            <a:ext cx="2900680" cy="775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Kejserdømme</a:t>
            </a:r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7452360" y="1825625"/>
            <a:ext cx="4292600" cy="446341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/>
              <a:t>Republikken Kina</a:t>
            </a: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r>
              <a:rPr lang="da-DK" sz="2000" dirty="0"/>
              <a:t>Demokratisk valgt regering i Beijing, ledet af en præsident.</a:t>
            </a:r>
          </a:p>
          <a:p>
            <a:endParaRPr lang="da-DK" sz="2000" dirty="0"/>
          </a:p>
          <a:p>
            <a:r>
              <a:rPr lang="da-DK" sz="2000" dirty="0"/>
              <a:t>To største politiske partier:</a:t>
            </a:r>
          </a:p>
          <a:p>
            <a:pPr>
              <a:buFontTx/>
              <a:buChar char="-"/>
            </a:pPr>
            <a:r>
              <a:rPr lang="da-DK" sz="2000" b="1" dirty="0" err="1"/>
              <a:t>Guomindang</a:t>
            </a:r>
            <a:r>
              <a:rPr lang="da-DK" sz="2000" b="1" dirty="0"/>
              <a:t> (GMD) = Nationalistpartiet</a:t>
            </a:r>
          </a:p>
          <a:p>
            <a:pPr>
              <a:buFontTx/>
              <a:buChar char="-"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  <a:p>
            <a:pPr>
              <a:buFontTx/>
              <a:buChar char="-"/>
            </a:pPr>
            <a:r>
              <a:rPr lang="da-DK" sz="2000" b="1" dirty="0"/>
              <a:t>Kinas kommunistiske parti (KKP)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962660" y="3769360"/>
            <a:ext cx="4632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POLITISK KAOS  1912-1928</a:t>
            </a:r>
          </a:p>
          <a:p>
            <a:endParaRPr lang="da-DK" sz="2000" b="1" dirty="0"/>
          </a:p>
          <a:p>
            <a:r>
              <a:rPr lang="da-DK" sz="2000" b="1" dirty="0">
                <a:sym typeface="Wingdings" panose="05000000000000000000" pitchFamily="2" charset="2"/>
              </a:rPr>
              <a:t> Forskellige </a:t>
            </a:r>
            <a:r>
              <a:rPr lang="da-DK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KRIGSHERRER</a:t>
            </a:r>
            <a:r>
              <a:rPr lang="da-DK" sz="2000" b="1" dirty="0">
                <a:sym typeface="Wingdings" panose="05000000000000000000" pitchFamily="2" charset="2"/>
              </a:rPr>
              <a:t> havde den reelle magt i Kina</a:t>
            </a:r>
            <a:r>
              <a:rPr lang="da-DK" sz="2000" b="1" dirty="0"/>
              <a:t> 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667541" y="595120"/>
            <a:ext cx="232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220 </a:t>
            </a:r>
            <a:r>
              <a:rPr lang="da-DK" sz="2800" b="1" dirty="0" err="1"/>
              <a:t>fkr</a:t>
            </a:r>
            <a:r>
              <a:rPr lang="da-DK" sz="2800" b="1" dirty="0"/>
              <a:t>. - 1911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229802"/>
            <a:ext cx="2067560" cy="1378028"/>
          </a:xfrm>
          <a:prstGeom prst="rect">
            <a:avLst/>
          </a:prstGeom>
        </p:spPr>
      </p:pic>
      <p:pic>
        <p:nvPicPr>
          <p:cNvPr id="8" name="Pladsholder til indho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920" y="3393440"/>
            <a:ext cx="943881" cy="155228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64" y="5027766"/>
            <a:ext cx="1513332" cy="1830234"/>
          </a:xfrm>
          <a:prstGeom prst="rect">
            <a:avLst/>
          </a:prstGeom>
        </p:spPr>
      </p:pic>
      <p:cxnSp>
        <p:nvCxnSpPr>
          <p:cNvPr id="11" name="Lige forbindelse 10"/>
          <p:cNvCxnSpPr/>
          <p:nvPr/>
        </p:nvCxnSpPr>
        <p:spPr>
          <a:xfrm>
            <a:off x="1302749" y="2090409"/>
            <a:ext cx="2082800" cy="141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/>
        </p:nvCxnSpPr>
        <p:spPr>
          <a:xfrm flipV="1">
            <a:off x="1285832" y="1962152"/>
            <a:ext cx="1696720" cy="13442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Lige pilforbindelse 16"/>
          <p:cNvCxnSpPr/>
          <p:nvPr/>
        </p:nvCxnSpPr>
        <p:spPr>
          <a:xfrm>
            <a:off x="3515360" y="2111693"/>
            <a:ext cx="3657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 flipH="1">
            <a:off x="4839699" y="3952240"/>
            <a:ext cx="2242820" cy="136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Billed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77" y="230825"/>
            <a:ext cx="1094790" cy="1795456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1E4C51E9-A9C6-492F-A630-13A8A2AA630F}"/>
              </a:ext>
            </a:extLst>
          </p:cNvPr>
          <p:cNvSpPr txBox="1"/>
          <p:nvPr/>
        </p:nvSpPr>
        <p:spPr>
          <a:xfrm>
            <a:off x="7082519" y="620940"/>
            <a:ext cx="179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1911-1949</a:t>
            </a:r>
          </a:p>
        </p:txBody>
      </p:sp>
    </p:spTree>
    <p:extLst>
      <p:ext uri="{BB962C8B-B14F-4D97-AF65-F5344CB8AC3E}">
        <p14:creationId xmlns:p14="http://schemas.microsoft.com/office/powerpoint/2010/main" val="338562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60" y="0"/>
            <a:ext cx="9128760" cy="7046582"/>
          </a:xfrm>
        </p:spPr>
      </p:pic>
      <p:cxnSp>
        <p:nvCxnSpPr>
          <p:cNvPr id="6" name="Lige pilforbindelse 5"/>
          <p:cNvCxnSpPr/>
          <p:nvPr/>
        </p:nvCxnSpPr>
        <p:spPr>
          <a:xfrm flipH="1" flipV="1">
            <a:off x="7975600" y="4500880"/>
            <a:ext cx="40640" cy="131064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/>
          <p:cNvCxnSpPr/>
          <p:nvPr/>
        </p:nvCxnSpPr>
        <p:spPr>
          <a:xfrm flipV="1">
            <a:off x="6776720" y="4368800"/>
            <a:ext cx="71120" cy="13208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3616960" y="5029200"/>
            <a:ext cx="23977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/>
              <a:t>Den nordlige ekspedition 1925-28</a:t>
            </a:r>
          </a:p>
        </p:txBody>
      </p:sp>
      <p:cxnSp>
        <p:nvCxnSpPr>
          <p:cNvPr id="10" name="Lige pilforbindelse 9"/>
          <p:cNvCxnSpPr/>
          <p:nvPr/>
        </p:nvCxnSpPr>
        <p:spPr>
          <a:xfrm flipH="1" flipV="1">
            <a:off x="6014720" y="2699544"/>
            <a:ext cx="726440" cy="140657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 flipV="1">
            <a:off x="7975600" y="2214880"/>
            <a:ext cx="40640" cy="189123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4B559DBC-9519-47CD-8FE7-537B2D57CBA5}"/>
              </a:ext>
            </a:extLst>
          </p:cNvPr>
          <p:cNvSpPr txBox="1"/>
          <p:nvPr/>
        </p:nvSpPr>
        <p:spPr>
          <a:xfrm>
            <a:off x="3616960" y="5714725"/>
            <a:ext cx="23977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/>
              <a:t>”Enhedsfront” mellem GMD og KKP 1924-1927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1EA3CF7-4C16-4FFE-AFBC-227165F91390}"/>
              </a:ext>
            </a:extLst>
          </p:cNvPr>
          <p:cNvSpPr txBox="1"/>
          <p:nvPr/>
        </p:nvSpPr>
        <p:spPr>
          <a:xfrm>
            <a:off x="2159635" y="2214880"/>
            <a:ext cx="239776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/>
              <a:t>Den nordlige ekspedition lykkes, og i 1928 samles Kina under ledelse af en GMD-regering i Nanjing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AF0D7B2-A04F-4F42-B76C-D63938ECE9B7}"/>
              </a:ext>
            </a:extLst>
          </p:cNvPr>
          <p:cNvSpPr/>
          <p:nvPr/>
        </p:nvSpPr>
        <p:spPr>
          <a:xfrm>
            <a:off x="8725546" y="3525864"/>
            <a:ext cx="315821" cy="3177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76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 descr="Et billede, der indeholder person, beklædning, foto, gammel&#10;&#10;Automatisk genereret beskrivelse">
            <a:extLst>
              <a:ext uri="{FF2B5EF4-FFF2-40B4-BE49-F238E27FC236}">
                <a16:creationId xmlns:a16="http://schemas.microsoft.com/office/drawing/2014/main" id="{D5BBD359-9DA0-4226-8778-0166F9BEA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8" b="38859"/>
          <a:stretch/>
        </p:blipFill>
        <p:spPr>
          <a:xfrm>
            <a:off x="-19" y="10"/>
            <a:ext cx="12192000" cy="68559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0AD3AA-1BBD-4C60-8624-AE2D9B28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2703498"/>
            <a:ext cx="7188238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b="1" dirty="0"/>
              <a:t>1925 – Sun Yat-</a:t>
            </a:r>
            <a:r>
              <a:rPr lang="en-US" b="1" dirty="0" err="1"/>
              <a:t>sen</a:t>
            </a:r>
            <a:r>
              <a:rPr lang="en-US" b="1" dirty="0"/>
              <a:t> </a:t>
            </a:r>
            <a:r>
              <a:rPr lang="en-US" b="1" dirty="0" err="1"/>
              <a:t>dør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efterfølges</a:t>
            </a:r>
            <a:r>
              <a:rPr lang="en-US" b="1" dirty="0"/>
              <a:t> </a:t>
            </a:r>
            <a:r>
              <a:rPr lang="en-US" b="1" dirty="0" err="1"/>
              <a:t>af</a:t>
            </a:r>
            <a:r>
              <a:rPr lang="en-US" b="1" dirty="0"/>
              <a:t> Chiang Kai-shek (Jiang </a:t>
            </a:r>
            <a:r>
              <a:rPr lang="en-US" b="1" dirty="0" err="1"/>
              <a:t>Jieshi</a:t>
            </a:r>
            <a:r>
              <a:rPr lang="en-US" b="1" dirty="0"/>
              <a:t>)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Dette </a:t>
            </a:r>
            <a:r>
              <a:rPr lang="en-US" b="1" dirty="0" err="1"/>
              <a:t>fører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splittelse</a:t>
            </a:r>
            <a:r>
              <a:rPr lang="en-US" b="1" dirty="0"/>
              <a:t> </a:t>
            </a:r>
            <a:r>
              <a:rPr lang="en-US" b="1" dirty="0" err="1"/>
              <a:t>mellem</a:t>
            </a:r>
            <a:r>
              <a:rPr lang="en-US" b="1" dirty="0"/>
              <a:t> GMD </a:t>
            </a:r>
            <a:r>
              <a:rPr lang="en-US" b="1" dirty="0" err="1"/>
              <a:t>og</a:t>
            </a:r>
            <a:r>
              <a:rPr lang="en-US" b="1" dirty="0"/>
              <a:t> KKP</a:t>
            </a:r>
          </a:p>
        </p:txBody>
      </p:sp>
      <p:sp>
        <p:nvSpPr>
          <p:cNvPr id="77" name="Content Placeholder 76">
            <a:extLst>
              <a:ext uri="{FF2B5EF4-FFF2-40B4-BE49-F238E27FC236}">
                <a16:creationId xmlns:a16="http://schemas.microsoft.com/office/drawing/2014/main" id="{70C55AE3-62A8-42EE-8212-BEECA848E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5581650"/>
            <a:ext cx="7024008" cy="472016"/>
          </a:xfrm>
        </p:spPr>
        <p:txBody>
          <a:bodyPr anchor="t">
            <a:normAutofit/>
          </a:bodyPr>
          <a:lstStyle/>
          <a:p>
            <a:endParaRPr lang="en-US" sz="1800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6B8807B-7828-4E42-86D6-939A5397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ladsholder til indhold 12" descr="Et billede, der indeholder person, foto, mand, opbevarer&#10;&#10;Automatisk genereret beskrivelse">
            <a:extLst>
              <a:ext uri="{FF2B5EF4-FFF2-40B4-BE49-F238E27FC236}">
                <a16:creationId xmlns:a16="http://schemas.microsoft.com/office/drawing/2014/main" id="{C5FD112D-3457-46BC-82B1-4253A7CC59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4377"/>
          <a:stretch/>
        </p:blipFill>
        <p:spPr>
          <a:xfrm>
            <a:off x="7689829" y="-2055"/>
            <a:ext cx="4502173" cy="3316924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8" descr="Et billede, der indeholder person, mand, indendørs, foto&#10;&#10;Automatisk genereret beskrivelse">
            <a:extLst>
              <a:ext uri="{FF2B5EF4-FFF2-40B4-BE49-F238E27FC236}">
                <a16:creationId xmlns:a16="http://schemas.microsoft.com/office/drawing/2014/main" id="{0407DFFE-CFF9-43B9-A757-98F70A5B6C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r="-4" b="30683"/>
          <a:stretch/>
        </p:blipFill>
        <p:spPr>
          <a:xfrm>
            <a:off x="8768834" y="4082148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4493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ladsholder til indhold 8" descr="Et billede, der indeholder mand, person, stående, foto&#10;&#10;Automatisk genereret beskrivelse">
            <a:extLst>
              <a:ext uri="{FF2B5EF4-FFF2-40B4-BE49-F238E27FC236}">
                <a16:creationId xmlns:a16="http://schemas.microsoft.com/office/drawing/2014/main" id="{06AFDA76-4385-4D36-A311-519885AD9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066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Billede 10" descr="Et billede, der indeholder udendørs, person, sne, bygning&#10;&#10;Automatisk genereret beskrivelse">
            <a:extLst>
              <a:ext uri="{FF2B5EF4-FFF2-40B4-BE49-F238E27FC236}">
                <a16:creationId xmlns:a16="http://schemas.microsoft.com/office/drawing/2014/main" id="{94B57491-D383-4946-A7C4-5D8C8F30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47" y="1960880"/>
            <a:ext cx="6161363" cy="401828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86293253-3967-4AFA-BF1C-9B513EF411EA}"/>
              </a:ext>
            </a:extLst>
          </p:cNvPr>
          <p:cNvSpPr txBox="1"/>
          <p:nvPr/>
        </p:nvSpPr>
        <p:spPr>
          <a:xfrm>
            <a:off x="6924675" y="1009650"/>
            <a:ext cx="367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Massakren i Shanghai 1927</a:t>
            </a:r>
          </a:p>
        </p:txBody>
      </p:sp>
    </p:spTree>
    <p:extLst>
      <p:ext uri="{BB962C8B-B14F-4D97-AF65-F5344CB8AC3E}">
        <p14:creationId xmlns:p14="http://schemas.microsoft.com/office/powerpoint/2010/main" val="147061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BF5B8-E1DE-449A-ACC2-B31405EA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76" y="5177546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Borgerkrig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mellem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GMD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KKP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1927-37 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1945-49</a:t>
            </a:r>
          </a:p>
        </p:txBody>
      </p:sp>
      <p:pic>
        <p:nvPicPr>
          <p:cNvPr id="5" name="Pladsholder til indhold 4" descr="Et billede, der indeholder gammel, foto, bygning, mand&#10;&#10;Automatisk genereret beskrivelse">
            <a:extLst>
              <a:ext uri="{FF2B5EF4-FFF2-40B4-BE49-F238E27FC236}">
                <a16:creationId xmlns:a16="http://schemas.microsoft.com/office/drawing/2014/main" id="{DF861F51-DD85-40B0-9CE7-0C27AC7E5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r="32574" b="-1"/>
          <a:stretch/>
        </p:blipFill>
        <p:spPr>
          <a:xfrm>
            <a:off x="20" y="10"/>
            <a:ext cx="3008514" cy="4257356"/>
          </a:xfrm>
          <a:prstGeom prst="rect">
            <a:avLst/>
          </a:prstGeom>
        </p:spPr>
      </p:pic>
      <p:pic>
        <p:nvPicPr>
          <p:cNvPr id="7" name="Billede 6" descr="Et billede, der indeholder udendørs, foto, bjerg, gammel&#10;&#10;Automatisk genereret beskrivelse">
            <a:extLst>
              <a:ext uri="{FF2B5EF4-FFF2-40B4-BE49-F238E27FC236}">
                <a16:creationId xmlns:a16="http://schemas.microsoft.com/office/drawing/2014/main" id="{71F7531C-5C30-4AA1-A133-BD8FA70555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8" r="25744"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</p:spPr>
      </p:pic>
      <p:pic>
        <p:nvPicPr>
          <p:cNvPr id="11" name="Billede 10" descr="Et billede, der indeholder person, uniform, udendørs, beklædning&#10;&#10;Automatisk genereret beskrivelse">
            <a:extLst>
              <a:ext uri="{FF2B5EF4-FFF2-40B4-BE49-F238E27FC236}">
                <a16:creationId xmlns:a16="http://schemas.microsoft.com/office/drawing/2014/main" id="{8380AFC1-6C8C-4481-89ED-B53090BDF9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2" r="32181"/>
          <a:stretch/>
        </p:blipFill>
        <p:spPr>
          <a:xfrm>
            <a:off x="6122522" y="10"/>
            <a:ext cx="3008376" cy="4261094"/>
          </a:xfrm>
          <a:prstGeom prst="rect">
            <a:avLst/>
          </a:prstGeom>
        </p:spPr>
      </p:pic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 descr="Et billede, der indeholder person, mand, gammel, sidder&#10;&#10;Automatisk genereret beskrivelse">
            <a:extLst>
              <a:ext uri="{FF2B5EF4-FFF2-40B4-BE49-F238E27FC236}">
                <a16:creationId xmlns:a16="http://schemas.microsoft.com/office/drawing/2014/main" id="{BCBDF9A6-54FC-4CD0-A510-9AAA2F9F1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r="2" b="2"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157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9656-2D9D-4B53-96F6-D1150195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kort&#10;&#10;Automatisk genereret beskrivelse">
            <a:extLst>
              <a:ext uri="{FF2B5EF4-FFF2-40B4-BE49-F238E27FC236}">
                <a16:creationId xmlns:a16="http://schemas.microsoft.com/office/drawing/2014/main" id="{3727D3E3-9A6F-4235-BC90-B43212B2E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40" y="-31012"/>
            <a:ext cx="12334240" cy="6908772"/>
          </a:xfr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DD2ECD3-3940-4291-996B-EED3055DB6A3}"/>
              </a:ext>
            </a:extLst>
          </p:cNvPr>
          <p:cNvSpPr txBox="1"/>
          <p:nvPr/>
        </p:nvSpPr>
        <p:spPr>
          <a:xfrm>
            <a:off x="9849172" y="5410770"/>
            <a:ext cx="161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1945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56005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5B47D-62EC-40B0-8EAA-0F7BFDCB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kort&#10;&#10;Automatisk genereret beskrivelse">
            <a:extLst>
              <a:ext uri="{FF2B5EF4-FFF2-40B4-BE49-F238E27FC236}">
                <a16:creationId xmlns:a16="http://schemas.microsoft.com/office/drawing/2014/main" id="{3A67ED97-7040-42FD-8445-A6C7A1BF0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"/>
            <a:ext cx="12192000" cy="6858394"/>
          </a:xfr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C7A9739-53D2-4974-9432-06ABA0DC74FC}"/>
              </a:ext>
            </a:extLst>
          </p:cNvPr>
          <p:cNvSpPr txBox="1"/>
          <p:nvPr/>
        </p:nvSpPr>
        <p:spPr>
          <a:xfrm>
            <a:off x="9849172" y="5410770"/>
            <a:ext cx="161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1949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14850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4D4E5-751A-4607-A0CC-62A848D2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kort&#10;&#10;Automatisk genereret beskrivelse">
            <a:extLst>
              <a:ext uri="{FF2B5EF4-FFF2-40B4-BE49-F238E27FC236}">
                <a16:creationId xmlns:a16="http://schemas.microsoft.com/office/drawing/2014/main" id="{89BE4CD6-BF12-4C7D-A396-E2EA9313C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812"/>
            <a:ext cx="12192001" cy="6866812"/>
          </a:xfr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B22FE23-0CEA-4963-8773-C69595C3FB0A}"/>
              </a:ext>
            </a:extLst>
          </p:cNvPr>
          <p:cNvSpPr txBox="1"/>
          <p:nvPr/>
        </p:nvSpPr>
        <p:spPr>
          <a:xfrm>
            <a:off x="9849172" y="5410770"/>
            <a:ext cx="161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1949/50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8736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131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Calibri</vt:lpstr>
      <vt:lpstr>Calibri Light</vt:lpstr>
      <vt:lpstr>Office-tema</vt:lpstr>
      <vt:lpstr>Mod et forenet Kina</vt:lpstr>
      <vt:lpstr>PowerPoint-præsentation</vt:lpstr>
      <vt:lpstr>PowerPoint-præsentation</vt:lpstr>
      <vt:lpstr>1925 – Sun Yat-sen dør og efterfølges af Chiang Kai-shek (Jiang Jieshi)  Dette fører til en splittelse mellem GMD og KKP</vt:lpstr>
      <vt:lpstr>PowerPoint-præsentation</vt:lpstr>
      <vt:lpstr>Borgerkrig mellem GMD og KKP 1927-37  og 1945-49</vt:lpstr>
      <vt:lpstr>PowerPoint-præsentation</vt:lpstr>
      <vt:lpstr>PowerPoint-præsentation</vt:lpstr>
      <vt:lpstr>PowerPoint-præsentation</vt:lpstr>
      <vt:lpstr>Den Kinesiske Folkerepublik 1949-idag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 et forenet Kina</dc:title>
  <dc:creator>Troels Kjems Petersen</dc:creator>
  <cp:lastModifiedBy>Troels Kjems Petersen</cp:lastModifiedBy>
  <cp:revision>4</cp:revision>
  <dcterms:created xsi:type="dcterms:W3CDTF">2020-09-28T20:01:28Z</dcterms:created>
  <dcterms:modified xsi:type="dcterms:W3CDTF">2023-09-08T10:23:27Z</dcterms:modified>
</cp:coreProperties>
</file>