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90" r:id="rId3"/>
    <p:sldId id="276" r:id="rId4"/>
    <p:sldId id="287" r:id="rId5"/>
    <p:sldId id="270" r:id="rId6"/>
    <p:sldId id="282" r:id="rId7"/>
    <p:sldId id="285" r:id="rId8"/>
    <p:sldId id="277" r:id="rId9"/>
    <p:sldId id="289" r:id="rId10"/>
    <p:sldId id="291" r:id="rId11"/>
    <p:sldId id="286" r:id="rId12"/>
    <p:sldId id="280" r:id="rId13"/>
    <p:sldId id="284" r:id="rId14"/>
    <p:sldId id="292" r:id="rId15"/>
  </p:sldIdLst>
  <p:sldSz cx="12192000" cy="6858000"/>
  <p:notesSz cx="6858000" cy="9144000"/>
  <p:defaultText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CD124A6-3F09-459D-8B36-0DD4824208CE}" v="5" dt="2024-08-23T05:57:21.34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4" autoAdjust="0"/>
    <p:restoredTop sz="94660"/>
  </p:normalViewPr>
  <p:slideViewPr>
    <p:cSldViewPr snapToGrid="0">
      <p:cViewPr varScale="1">
        <p:scale>
          <a:sx n="63" d="100"/>
          <a:sy n="63" d="100"/>
        </p:scale>
        <p:origin x="804" y="5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21" Type="http://schemas.microsoft.com/office/2015/10/relationships/revisionInfo" Target="revisionInfo.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20"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Troels Kjems Petersen" userId="d50d9817-7fa7-4ee2-9878-28660974c4b1" providerId="ADAL" clId="{F5A35596-57F5-4B5D-9B49-B3B52CD496F0}"/>
    <pc:docChg chg="custSel addSld delSld modSld">
      <pc:chgData name="Troels Kjems Petersen" userId="d50d9817-7fa7-4ee2-9878-28660974c4b1" providerId="ADAL" clId="{F5A35596-57F5-4B5D-9B49-B3B52CD496F0}" dt="2022-08-31T10:23:18.647" v="1124" actId="207"/>
      <pc:docMkLst>
        <pc:docMk/>
      </pc:docMkLst>
      <pc:sldChg chg="modSp">
        <pc:chgData name="Troels Kjems Petersen" userId="d50d9817-7fa7-4ee2-9878-28660974c4b1" providerId="ADAL" clId="{F5A35596-57F5-4B5D-9B49-B3B52CD496F0}" dt="2022-08-31T06:42:26.813" v="121" actId="20577"/>
        <pc:sldMkLst>
          <pc:docMk/>
          <pc:sldMk cId="3519029589" sldId="256"/>
        </pc:sldMkLst>
        <pc:spChg chg="mod">
          <ac:chgData name="Troels Kjems Petersen" userId="d50d9817-7fa7-4ee2-9878-28660974c4b1" providerId="ADAL" clId="{F5A35596-57F5-4B5D-9B49-B3B52CD496F0}" dt="2022-08-31T06:42:26.813" v="121" actId="20577"/>
          <ac:spMkLst>
            <pc:docMk/>
            <pc:sldMk cId="3519029589" sldId="256"/>
            <ac:spMk id="3" creationId="{00000000-0000-0000-0000-000000000000}"/>
          </ac:spMkLst>
        </pc:spChg>
      </pc:sldChg>
      <pc:sldChg chg="modSp add">
        <pc:chgData name="Troels Kjems Petersen" userId="d50d9817-7fa7-4ee2-9878-28660974c4b1" providerId="ADAL" clId="{F5A35596-57F5-4B5D-9B49-B3B52CD496F0}" dt="2022-08-31T07:54:03.521" v="618" actId="20577"/>
        <pc:sldMkLst>
          <pc:docMk/>
          <pc:sldMk cId="21143070" sldId="276"/>
        </pc:sldMkLst>
        <pc:spChg chg="mod">
          <ac:chgData name="Troels Kjems Petersen" userId="d50d9817-7fa7-4ee2-9878-28660974c4b1" providerId="ADAL" clId="{F5A35596-57F5-4B5D-9B49-B3B52CD496F0}" dt="2022-08-31T07:54:03.521" v="618" actId="20577"/>
          <ac:spMkLst>
            <pc:docMk/>
            <pc:sldMk cId="21143070" sldId="276"/>
            <ac:spMk id="2" creationId="{00000000-0000-0000-0000-000000000000}"/>
          </ac:spMkLst>
        </pc:spChg>
      </pc:sldChg>
      <pc:sldChg chg="modSp">
        <pc:chgData name="Troels Kjems Petersen" userId="d50d9817-7fa7-4ee2-9878-28660974c4b1" providerId="ADAL" clId="{F5A35596-57F5-4B5D-9B49-B3B52CD496F0}" dt="2022-08-31T08:19:46.557" v="680" actId="20577"/>
        <pc:sldMkLst>
          <pc:docMk/>
          <pc:sldMk cId="2952613617" sldId="282"/>
        </pc:sldMkLst>
        <pc:graphicFrameChg chg="mod modGraphic">
          <ac:chgData name="Troels Kjems Petersen" userId="d50d9817-7fa7-4ee2-9878-28660974c4b1" providerId="ADAL" clId="{F5A35596-57F5-4B5D-9B49-B3B52CD496F0}" dt="2022-08-31T08:19:46.557" v="680" actId="20577"/>
          <ac:graphicFrameMkLst>
            <pc:docMk/>
            <pc:sldMk cId="2952613617" sldId="282"/>
            <ac:graphicFrameMk id="4" creationId="{AB10E137-C242-4A24-BE0E-6DF2E83B9598}"/>
          </ac:graphicFrameMkLst>
        </pc:graphicFrameChg>
      </pc:sldChg>
      <pc:sldChg chg="del">
        <pc:chgData name="Troels Kjems Petersen" userId="d50d9817-7fa7-4ee2-9878-28660974c4b1" providerId="ADAL" clId="{F5A35596-57F5-4B5D-9B49-B3B52CD496F0}" dt="2022-08-31T07:55:02.652" v="619" actId="2696"/>
        <pc:sldMkLst>
          <pc:docMk/>
          <pc:sldMk cId="1884453554" sldId="283"/>
        </pc:sldMkLst>
      </pc:sldChg>
      <pc:sldChg chg="addSp modSp add">
        <pc:chgData name="Troels Kjems Petersen" userId="d50d9817-7fa7-4ee2-9878-28660974c4b1" providerId="ADAL" clId="{F5A35596-57F5-4B5D-9B49-B3B52CD496F0}" dt="2022-08-31T06:35:12.292" v="94" actId="1076"/>
        <pc:sldMkLst>
          <pc:docMk/>
          <pc:sldMk cId="3721381567" sldId="287"/>
        </pc:sldMkLst>
        <pc:spChg chg="mod">
          <ac:chgData name="Troels Kjems Petersen" userId="d50d9817-7fa7-4ee2-9878-28660974c4b1" providerId="ADAL" clId="{F5A35596-57F5-4B5D-9B49-B3B52CD496F0}" dt="2022-08-31T06:34:48.844" v="85" actId="115"/>
          <ac:spMkLst>
            <pc:docMk/>
            <pc:sldMk cId="3721381567" sldId="287"/>
            <ac:spMk id="2" creationId="{4F63C40F-3891-4CA6-9FD7-3873E291DC70}"/>
          </ac:spMkLst>
        </pc:spChg>
        <pc:spChg chg="mod">
          <ac:chgData name="Troels Kjems Petersen" userId="d50d9817-7fa7-4ee2-9878-28660974c4b1" providerId="ADAL" clId="{F5A35596-57F5-4B5D-9B49-B3B52CD496F0}" dt="2022-08-31T06:35:12.292" v="94" actId="1076"/>
          <ac:spMkLst>
            <pc:docMk/>
            <pc:sldMk cId="3721381567" sldId="287"/>
            <ac:spMk id="3" creationId="{614CF03B-9661-46CC-9A42-CCCFDB50D781}"/>
          </ac:spMkLst>
        </pc:spChg>
        <pc:spChg chg="add mod ord">
          <ac:chgData name="Troels Kjems Petersen" userId="d50d9817-7fa7-4ee2-9878-28660974c4b1" providerId="ADAL" clId="{F5A35596-57F5-4B5D-9B49-B3B52CD496F0}" dt="2022-08-31T06:35:09.183" v="92" actId="14100"/>
          <ac:spMkLst>
            <pc:docMk/>
            <pc:sldMk cId="3721381567" sldId="287"/>
            <ac:spMk id="4" creationId="{73914A06-7B77-4649-91B1-AB2580C7C4EB}"/>
          </ac:spMkLst>
        </pc:spChg>
      </pc:sldChg>
      <pc:sldChg chg="modSp add">
        <pc:chgData name="Troels Kjems Petersen" userId="d50d9817-7fa7-4ee2-9878-28660974c4b1" providerId="ADAL" clId="{F5A35596-57F5-4B5D-9B49-B3B52CD496F0}" dt="2022-08-31T10:23:18.647" v="1124" actId="207"/>
        <pc:sldMkLst>
          <pc:docMk/>
          <pc:sldMk cId="1054551792" sldId="288"/>
        </pc:sldMkLst>
        <pc:spChg chg="mod">
          <ac:chgData name="Troels Kjems Petersen" userId="d50d9817-7fa7-4ee2-9878-28660974c4b1" providerId="ADAL" clId="{F5A35596-57F5-4B5D-9B49-B3B52CD496F0}" dt="2022-08-31T10:23:18.647" v="1124" actId="207"/>
          <ac:spMkLst>
            <pc:docMk/>
            <pc:sldMk cId="1054551792" sldId="288"/>
            <ac:spMk id="3" creationId="{614CF03B-9661-46CC-9A42-CCCFDB50D781}"/>
          </ac:spMkLst>
        </pc:spChg>
      </pc:sldChg>
      <pc:sldChg chg="add">
        <pc:chgData name="Troels Kjems Petersen" userId="d50d9817-7fa7-4ee2-9878-28660974c4b1" providerId="ADAL" clId="{F5A35596-57F5-4B5D-9B49-B3B52CD496F0}" dt="2022-08-31T06:40:43.750" v="96"/>
        <pc:sldMkLst>
          <pc:docMk/>
          <pc:sldMk cId="3601138391" sldId="289"/>
        </pc:sldMkLst>
      </pc:sldChg>
      <pc:sldChg chg="modSp add">
        <pc:chgData name="Troels Kjems Petersen" userId="d50d9817-7fa7-4ee2-9878-28660974c4b1" providerId="ADAL" clId="{F5A35596-57F5-4B5D-9B49-B3B52CD496F0}" dt="2022-08-31T07:53:47.888" v="585" actId="20577"/>
        <pc:sldMkLst>
          <pc:docMk/>
          <pc:sldMk cId="1405856726" sldId="290"/>
        </pc:sldMkLst>
        <pc:spChg chg="mod">
          <ac:chgData name="Troels Kjems Petersen" userId="d50d9817-7fa7-4ee2-9878-28660974c4b1" providerId="ADAL" clId="{F5A35596-57F5-4B5D-9B49-B3B52CD496F0}" dt="2022-08-31T07:52:57.251" v="565" actId="14100"/>
          <ac:spMkLst>
            <pc:docMk/>
            <pc:sldMk cId="1405856726" sldId="290"/>
            <ac:spMk id="2" creationId="{EC2931DF-D849-48AC-B11A-B64F8D35C99C}"/>
          </ac:spMkLst>
        </pc:spChg>
        <pc:spChg chg="mod">
          <ac:chgData name="Troels Kjems Petersen" userId="d50d9817-7fa7-4ee2-9878-28660974c4b1" providerId="ADAL" clId="{F5A35596-57F5-4B5D-9B49-B3B52CD496F0}" dt="2022-08-31T07:53:47.888" v="585" actId="20577"/>
          <ac:spMkLst>
            <pc:docMk/>
            <pc:sldMk cId="1405856726" sldId="290"/>
            <ac:spMk id="3" creationId="{381AD5B8-49D8-4F93-99BD-030C94CCE92A}"/>
          </ac:spMkLst>
        </pc:spChg>
      </pc:sldChg>
      <pc:sldChg chg="modSp add">
        <pc:chgData name="Troels Kjems Petersen" userId="d50d9817-7fa7-4ee2-9878-28660974c4b1" providerId="ADAL" clId="{F5A35596-57F5-4B5D-9B49-B3B52CD496F0}" dt="2022-08-31T07:58:23.317" v="677" actId="115"/>
        <pc:sldMkLst>
          <pc:docMk/>
          <pc:sldMk cId="4068958585" sldId="291"/>
        </pc:sldMkLst>
        <pc:spChg chg="mod">
          <ac:chgData name="Troels Kjems Petersen" userId="d50d9817-7fa7-4ee2-9878-28660974c4b1" providerId="ADAL" clId="{F5A35596-57F5-4B5D-9B49-B3B52CD496F0}" dt="2022-08-31T07:58:23.317" v="677" actId="115"/>
          <ac:spMkLst>
            <pc:docMk/>
            <pc:sldMk cId="4068958585" sldId="291"/>
            <ac:spMk id="2" creationId="{ED3A1FC5-FC79-4F60-8903-742979883436}"/>
          </ac:spMkLst>
        </pc:spChg>
        <pc:spChg chg="mod">
          <ac:chgData name="Troels Kjems Petersen" userId="d50d9817-7fa7-4ee2-9878-28660974c4b1" providerId="ADAL" clId="{F5A35596-57F5-4B5D-9B49-B3B52CD496F0}" dt="2022-08-31T07:57:47.321" v="676" actId="113"/>
          <ac:spMkLst>
            <pc:docMk/>
            <pc:sldMk cId="4068958585" sldId="291"/>
            <ac:spMk id="3" creationId="{5F46D563-1969-478F-8CE2-CBA0F5F8E410}"/>
          </ac:spMkLst>
        </pc:spChg>
      </pc:sldChg>
    </pc:docChg>
  </pc:docChgLst>
  <pc:docChgLst>
    <pc:chgData name="Troels Kjems Petersen" userId="d50d9817-7fa7-4ee2-9878-28660974c4b1" providerId="ADAL" clId="{EB021FD4-ADD1-4E68-AAED-87FF3A201657}"/>
    <pc:docChg chg="undo custSel addSld delSld modSld">
      <pc:chgData name="Troels Kjems Petersen" userId="d50d9817-7fa7-4ee2-9878-28660974c4b1" providerId="ADAL" clId="{EB021FD4-ADD1-4E68-AAED-87FF3A201657}" dt="2023-11-08T08:58:43.285" v="83" actId="1076"/>
      <pc:docMkLst>
        <pc:docMk/>
      </pc:docMkLst>
      <pc:sldChg chg="modSp mod">
        <pc:chgData name="Troels Kjems Petersen" userId="d50d9817-7fa7-4ee2-9878-28660974c4b1" providerId="ADAL" clId="{EB021FD4-ADD1-4E68-AAED-87FF3A201657}" dt="2023-11-08T07:07:03.438" v="32" actId="1076"/>
        <pc:sldMkLst>
          <pc:docMk/>
          <pc:sldMk cId="21143070" sldId="276"/>
        </pc:sldMkLst>
        <pc:spChg chg="mod">
          <ac:chgData name="Troels Kjems Petersen" userId="d50d9817-7fa7-4ee2-9878-28660974c4b1" providerId="ADAL" clId="{EB021FD4-ADD1-4E68-AAED-87FF3A201657}" dt="2023-11-08T07:07:03.438" v="32" actId="1076"/>
          <ac:spMkLst>
            <pc:docMk/>
            <pc:sldMk cId="21143070" sldId="276"/>
            <ac:spMk id="3" creationId="{00000000-0000-0000-0000-000000000000}"/>
          </ac:spMkLst>
        </pc:spChg>
      </pc:sldChg>
      <pc:sldChg chg="modSp add del mod">
        <pc:chgData name="Troels Kjems Petersen" userId="d50d9817-7fa7-4ee2-9878-28660974c4b1" providerId="ADAL" clId="{EB021FD4-ADD1-4E68-AAED-87FF3A201657}" dt="2023-11-08T07:41:14.669" v="78" actId="20577"/>
        <pc:sldMkLst>
          <pc:docMk/>
          <pc:sldMk cId="2952613617" sldId="282"/>
        </pc:sldMkLst>
        <pc:graphicFrameChg chg="mod modGraphic">
          <ac:chgData name="Troels Kjems Petersen" userId="d50d9817-7fa7-4ee2-9878-28660974c4b1" providerId="ADAL" clId="{EB021FD4-ADD1-4E68-AAED-87FF3A201657}" dt="2023-11-08T07:41:14.669" v="78" actId="20577"/>
          <ac:graphicFrameMkLst>
            <pc:docMk/>
            <pc:sldMk cId="2952613617" sldId="282"/>
            <ac:graphicFrameMk id="4" creationId="{AB10E137-C242-4A24-BE0E-6DF2E83B9598}"/>
          </ac:graphicFrameMkLst>
        </pc:graphicFrameChg>
      </pc:sldChg>
      <pc:sldChg chg="del">
        <pc:chgData name="Troels Kjems Petersen" userId="d50d9817-7fa7-4ee2-9878-28660974c4b1" providerId="ADAL" clId="{EB021FD4-ADD1-4E68-AAED-87FF3A201657}" dt="2023-11-08T07:10:23.258" v="34" actId="47"/>
        <pc:sldMkLst>
          <pc:docMk/>
          <pc:sldMk cId="1054551792" sldId="288"/>
        </pc:sldMkLst>
      </pc:sldChg>
      <pc:sldChg chg="modSp add mod">
        <pc:chgData name="Troels Kjems Petersen" userId="d50d9817-7fa7-4ee2-9878-28660974c4b1" providerId="ADAL" clId="{EB021FD4-ADD1-4E68-AAED-87FF3A201657}" dt="2023-11-08T08:58:43.285" v="83" actId="1076"/>
        <pc:sldMkLst>
          <pc:docMk/>
          <pc:sldMk cId="3528169413" sldId="292"/>
        </pc:sldMkLst>
        <pc:spChg chg="mod">
          <ac:chgData name="Troels Kjems Petersen" userId="d50d9817-7fa7-4ee2-9878-28660974c4b1" providerId="ADAL" clId="{EB021FD4-ADD1-4E68-AAED-87FF3A201657}" dt="2023-11-08T08:58:43.285" v="83" actId="1076"/>
          <ac:spMkLst>
            <pc:docMk/>
            <pc:sldMk cId="3528169413" sldId="292"/>
            <ac:spMk id="3" creationId="{614CF03B-9661-46CC-9A42-CCCFDB50D781}"/>
          </ac:spMkLst>
        </pc:spChg>
      </pc:sldChg>
    </pc:docChg>
  </pc:docChgLst>
  <pc:docChgLst>
    <pc:chgData name="Troels Kjems Petersen" userId="d50d9817-7fa7-4ee2-9878-28660974c4b1" providerId="ADAL" clId="{5A175CAB-4947-4A82-AFEF-6F484E7DF337}"/>
    <pc:docChg chg="modSld">
      <pc:chgData name="Troels Kjems Petersen" userId="d50d9817-7fa7-4ee2-9878-28660974c4b1" providerId="ADAL" clId="{5A175CAB-4947-4A82-AFEF-6F484E7DF337}" dt="2024-08-16T13:45:46.562" v="240" actId="20577"/>
      <pc:docMkLst>
        <pc:docMk/>
      </pc:docMkLst>
      <pc:sldChg chg="modSp mod">
        <pc:chgData name="Troels Kjems Petersen" userId="d50d9817-7fa7-4ee2-9878-28660974c4b1" providerId="ADAL" clId="{5A175CAB-4947-4A82-AFEF-6F484E7DF337}" dt="2024-08-16T13:45:46.562" v="240" actId="20577"/>
        <pc:sldMkLst>
          <pc:docMk/>
          <pc:sldMk cId="2952613617" sldId="282"/>
        </pc:sldMkLst>
        <pc:graphicFrameChg chg="mod modGraphic">
          <ac:chgData name="Troels Kjems Petersen" userId="d50d9817-7fa7-4ee2-9878-28660974c4b1" providerId="ADAL" clId="{5A175CAB-4947-4A82-AFEF-6F484E7DF337}" dt="2024-08-16T13:45:46.562" v="240" actId="20577"/>
          <ac:graphicFrameMkLst>
            <pc:docMk/>
            <pc:sldMk cId="2952613617" sldId="282"/>
            <ac:graphicFrameMk id="4" creationId="{AB10E137-C242-4A24-BE0E-6DF2E83B9598}"/>
          </ac:graphicFrameMkLst>
        </pc:graphicFrameChg>
      </pc:sldChg>
    </pc:docChg>
  </pc:docChgLst>
  <pc:docChgLst>
    <pc:chgData name="Troels Kjems Petersen" userId="d50d9817-7fa7-4ee2-9878-28660974c4b1" providerId="ADAL" clId="{3CD124A6-3F09-459D-8B36-0DD4824208CE}"/>
    <pc:docChg chg="modSld">
      <pc:chgData name="Troels Kjems Petersen" userId="d50d9817-7fa7-4ee2-9878-28660974c4b1" providerId="ADAL" clId="{3CD124A6-3F09-459D-8B36-0DD4824208CE}" dt="2024-08-23T05:57:21.340" v="4"/>
      <pc:docMkLst>
        <pc:docMk/>
      </pc:docMkLst>
      <pc:sldChg chg="modAnim">
        <pc:chgData name="Troels Kjems Petersen" userId="d50d9817-7fa7-4ee2-9878-28660974c4b1" providerId="ADAL" clId="{3CD124A6-3F09-459D-8B36-0DD4824208CE}" dt="2024-08-23T05:57:21.340" v="4"/>
        <pc:sldMkLst>
          <pc:docMk/>
          <pc:sldMk cId="3528169413" sldId="292"/>
        </pc:sldMkLst>
      </pc:sldChg>
    </pc:docChg>
  </pc:docChgLst>
  <pc:docChgLst>
    <pc:chgData name="Troels Kjems Petersen" userId="d50d9817-7fa7-4ee2-9878-28660974c4b1" providerId="ADAL" clId="{F0A37A93-02CC-4871-906F-28123CF1D647}"/>
    <pc:docChg chg="undo custSel addSld delSld modSld">
      <pc:chgData name="Troels Kjems Petersen" userId="d50d9817-7fa7-4ee2-9878-28660974c4b1" providerId="ADAL" clId="{F0A37A93-02CC-4871-906F-28123CF1D647}" dt="2023-10-29T13:53:27.867" v="198" actId="47"/>
      <pc:docMkLst>
        <pc:docMk/>
      </pc:docMkLst>
      <pc:sldChg chg="modSp add del mod">
        <pc:chgData name="Troels Kjems Petersen" userId="d50d9817-7fa7-4ee2-9878-28660974c4b1" providerId="ADAL" clId="{F0A37A93-02CC-4871-906F-28123CF1D647}" dt="2023-10-29T13:53:27.867" v="198" actId="47"/>
        <pc:sldMkLst>
          <pc:docMk/>
          <pc:sldMk cId="2952613617" sldId="282"/>
        </pc:sldMkLst>
        <pc:graphicFrameChg chg="modGraphic">
          <ac:chgData name="Troels Kjems Petersen" userId="d50d9817-7fa7-4ee2-9878-28660974c4b1" providerId="ADAL" clId="{F0A37A93-02CC-4871-906F-28123CF1D647}" dt="2023-10-29T13:47:27.481" v="196" actId="20577"/>
          <ac:graphicFrameMkLst>
            <pc:docMk/>
            <pc:sldMk cId="2952613617" sldId="282"/>
            <ac:graphicFrameMk id="4" creationId="{AB10E137-C242-4A24-BE0E-6DF2E83B9598}"/>
          </ac:graphicFrameMkLst>
        </pc:graphicFrame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slide">
    <p:spTree>
      <p:nvGrpSpPr>
        <p:cNvPr id="1" name=""/>
        <p:cNvGrpSpPr/>
        <p:nvPr/>
      </p:nvGrpSpPr>
      <p:grpSpPr>
        <a:xfrm>
          <a:off x="0" y="0"/>
          <a:ext cx="0" cy="0"/>
          <a:chOff x="0" y="0"/>
          <a:chExt cx="0" cy="0"/>
        </a:xfrm>
      </p:grpSpPr>
      <p:sp>
        <p:nvSpPr>
          <p:cNvPr id="2" name="Titel 1"/>
          <p:cNvSpPr>
            <a:spLocks noGrp="1"/>
          </p:cNvSpPr>
          <p:nvPr>
            <p:ph type="ctrTitle"/>
          </p:nvPr>
        </p:nvSpPr>
        <p:spPr>
          <a:xfrm>
            <a:off x="1524000" y="1122363"/>
            <a:ext cx="9144000" cy="2387600"/>
          </a:xfrm>
        </p:spPr>
        <p:txBody>
          <a:bodyPr anchor="b"/>
          <a:lstStyle>
            <a:lvl1pPr algn="ctr">
              <a:defRPr sz="6000"/>
            </a:lvl1pPr>
          </a:lstStyle>
          <a:p>
            <a:r>
              <a:rPr lang="da-DK"/>
              <a:t>Klik for at redigere i master</a:t>
            </a:r>
          </a:p>
        </p:txBody>
      </p:sp>
      <p:sp>
        <p:nvSpPr>
          <p:cNvPr id="3" name="Undertitel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a-DK"/>
              <a:t>Klik for at redigere undertiteltypografien i masteren</a:t>
            </a:r>
          </a:p>
        </p:txBody>
      </p:sp>
      <p:sp>
        <p:nvSpPr>
          <p:cNvPr id="4" name="Pladsholder til dato 3"/>
          <p:cNvSpPr>
            <a:spLocks noGrp="1"/>
          </p:cNvSpPr>
          <p:nvPr>
            <p:ph type="dt" sz="half" idx="10"/>
          </p:nvPr>
        </p:nvSpPr>
        <p:spPr/>
        <p:txBody>
          <a:bodyPr/>
          <a:lstStyle/>
          <a:p>
            <a:fld id="{F162CB2B-67E3-48CD-96E6-27567031D0E9}" type="datetimeFigureOut">
              <a:rPr lang="da-DK" smtClean="0"/>
              <a:t>23-08-2024</a:t>
            </a:fld>
            <a:endParaRPr lang="da-DK"/>
          </a:p>
        </p:txBody>
      </p:sp>
      <p:sp>
        <p:nvSpPr>
          <p:cNvPr id="5" name="Pladsholder til sidefod 4"/>
          <p:cNvSpPr>
            <a:spLocks noGrp="1"/>
          </p:cNvSpPr>
          <p:nvPr>
            <p:ph type="ftr" sz="quarter" idx="11"/>
          </p:nvPr>
        </p:nvSpPr>
        <p:spPr/>
        <p:txBody>
          <a:bodyPr/>
          <a:lstStyle/>
          <a:p>
            <a:endParaRPr lang="da-DK"/>
          </a:p>
        </p:txBody>
      </p:sp>
      <p:sp>
        <p:nvSpPr>
          <p:cNvPr id="6" name="Pladsholder til slidenummer 5"/>
          <p:cNvSpPr>
            <a:spLocks noGrp="1"/>
          </p:cNvSpPr>
          <p:nvPr>
            <p:ph type="sldNum" sz="quarter" idx="12"/>
          </p:nvPr>
        </p:nvSpPr>
        <p:spPr/>
        <p:txBody>
          <a:bodyPr/>
          <a:lstStyle/>
          <a:p>
            <a:fld id="{31023451-80BE-4875-B1E6-ECD272E85F26}" type="slidenum">
              <a:rPr lang="da-DK" smtClean="0"/>
              <a:t>‹nr.›</a:t>
            </a:fld>
            <a:endParaRPr lang="da-DK"/>
          </a:p>
        </p:txBody>
      </p:sp>
    </p:spTree>
    <p:extLst>
      <p:ext uri="{BB962C8B-B14F-4D97-AF65-F5344CB8AC3E}">
        <p14:creationId xmlns:p14="http://schemas.microsoft.com/office/powerpoint/2010/main" val="344253186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og lodret teks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a:t>Klik for at redigere i master</a:t>
            </a:r>
          </a:p>
        </p:txBody>
      </p:sp>
      <p:sp>
        <p:nvSpPr>
          <p:cNvPr id="3" name="Pladsholder til lodret titel 2"/>
          <p:cNvSpPr>
            <a:spLocks noGrp="1"/>
          </p:cNvSpPr>
          <p:nvPr>
            <p:ph type="body" orient="vert" idx="1"/>
          </p:nvPr>
        </p:nvSpPr>
        <p:spPr/>
        <p:txBody>
          <a:bodyPr vert="eaVert"/>
          <a:lstStyle/>
          <a:p>
            <a:pPr lvl="0"/>
            <a:r>
              <a:rPr lang="da-DK"/>
              <a:t>Rediger typografien i masterens</a:t>
            </a:r>
          </a:p>
          <a:p>
            <a:pPr lvl="1"/>
            <a:r>
              <a:rPr lang="da-DK"/>
              <a:t>Andet niveau</a:t>
            </a:r>
          </a:p>
          <a:p>
            <a:pPr lvl="2"/>
            <a:r>
              <a:rPr lang="da-DK"/>
              <a:t>Tredje niveau</a:t>
            </a:r>
          </a:p>
          <a:p>
            <a:pPr lvl="3"/>
            <a:r>
              <a:rPr lang="da-DK"/>
              <a:t>Fjerde niveau</a:t>
            </a:r>
          </a:p>
          <a:p>
            <a:pPr lvl="4"/>
            <a:r>
              <a:rPr lang="da-DK"/>
              <a:t>Femte niveau</a:t>
            </a:r>
          </a:p>
        </p:txBody>
      </p:sp>
      <p:sp>
        <p:nvSpPr>
          <p:cNvPr id="4" name="Pladsholder til dato 3"/>
          <p:cNvSpPr>
            <a:spLocks noGrp="1"/>
          </p:cNvSpPr>
          <p:nvPr>
            <p:ph type="dt" sz="half" idx="10"/>
          </p:nvPr>
        </p:nvSpPr>
        <p:spPr/>
        <p:txBody>
          <a:bodyPr/>
          <a:lstStyle/>
          <a:p>
            <a:fld id="{F162CB2B-67E3-48CD-96E6-27567031D0E9}" type="datetimeFigureOut">
              <a:rPr lang="da-DK" smtClean="0"/>
              <a:t>23-08-2024</a:t>
            </a:fld>
            <a:endParaRPr lang="da-DK"/>
          </a:p>
        </p:txBody>
      </p:sp>
      <p:sp>
        <p:nvSpPr>
          <p:cNvPr id="5" name="Pladsholder til sidefod 4"/>
          <p:cNvSpPr>
            <a:spLocks noGrp="1"/>
          </p:cNvSpPr>
          <p:nvPr>
            <p:ph type="ftr" sz="quarter" idx="11"/>
          </p:nvPr>
        </p:nvSpPr>
        <p:spPr/>
        <p:txBody>
          <a:bodyPr/>
          <a:lstStyle/>
          <a:p>
            <a:endParaRPr lang="da-DK"/>
          </a:p>
        </p:txBody>
      </p:sp>
      <p:sp>
        <p:nvSpPr>
          <p:cNvPr id="6" name="Pladsholder til slidenummer 5"/>
          <p:cNvSpPr>
            <a:spLocks noGrp="1"/>
          </p:cNvSpPr>
          <p:nvPr>
            <p:ph type="sldNum" sz="quarter" idx="12"/>
          </p:nvPr>
        </p:nvSpPr>
        <p:spPr/>
        <p:txBody>
          <a:bodyPr/>
          <a:lstStyle/>
          <a:p>
            <a:fld id="{31023451-80BE-4875-B1E6-ECD272E85F26}" type="slidenum">
              <a:rPr lang="da-DK" smtClean="0"/>
              <a:t>‹nr.›</a:t>
            </a:fld>
            <a:endParaRPr lang="da-DK"/>
          </a:p>
        </p:txBody>
      </p:sp>
    </p:spTree>
    <p:extLst>
      <p:ext uri="{BB962C8B-B14F-4D97-AF65-F5344CB8AC3E}">
        <p14:creationId xmlns:p14="http://schemas.microsoft.com/office/powerpoint/2010/main" val="20034280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et titel og tekst">
    <p:spTree>
      <p:nvGrpSpPr>
        <p:cNvPr id="1" name=""/>
        <p:cNvGrpSpPr/>
        <p:nvPr/>
      </p:nvGrpSpPr>
      <p:grpSpPr>
        <a:xfrm>
          <a:off x="0" y="0"/>
          <a:ext cx="0" cy="0"/>
          <a:chOff x="0" y="0"/>
          <a:chExt cx="0" cy="0"/>
        </a:xfrm>
      </p:grpSpPr>
      <p:sp>
        <p:nvSpPr>
          <p:cNvPr id="2" name="Lodret titel 1"/>
          <p:cNvSpPr>
            <a:spLocks noGrp="1"/>
          </p:cNvSpPr>
          <p:nvPr>
            <p:ph type="title" orient="vert"/>
          </p:nvPr>
        </p:nvSpPr>
        <p:spPr>
          <a:xfrm>
            <a:off x="8724900" y="365125"/>
            <a:ext cx="2628900" cy="5811838"/>
          </a:xfrm>
        </p:spPr>
        <p:txBody>
          <a:bodyPr vert="eaVert"/>
          <a:lstStyle/>
          <a:p>
            <a:r>
              <a:rPr lang="da-DK"/>
              <a:t>Klik for at redigere i master</a:t>
            </a:r>
          </a:p>
        </p:txBody>
      </p:sp>
      <p:sp>
        <p:nvSpPr>
          <p:cNvPr id="3" name="Pladsholder til lodret titel 2"/>
          <p:cNvSpPr>
            <a:spLocks noGrp="1"/>
          </p:cNvSpPr>
          <p:nvPr>
            <p:ph type="body" orient="vert" idx="1"/>
          </p:nvPr>
        </p:nvSpPr>
        <p:spPr>
          <a:xfrm>
            <a:off x="838200" y="365125"/>
            <a:ext cx="7734300" cy="5811838"/>
          </a:xfrm>
        </p:spPr>
        <p:txBody>
          <a:bodyPr vert="eaVert"/>
          <a:lstStyle/>
          <a:p>
            <a:pPr lvl="0"/>
            <a:r>
              <a:rPr lang="da-DK"/>
              <a:t>Rediger typografien i masterens</a:t>
            </a:r>
          </a:p>
          <a:p>
            <a:pPr lvl="1"/>
            <a:r>
              <a:rPr lang="da-DK"/>
              <a:t>Andet niveau</a:t>
            </a:r>
          </a:p>
          <a:p>
            <a:pPr lvl="2"/>
            <a:r>
              <a:rPr lang="da-DK"/>
              <a:t>Tredje niveau</a:t>
            </a:r>
          </a:p>
          <a:p>
            <a:pPr lvl="3"/>
            <a:r>
              <a:rPr lang="da-DK"/>
              <a:t>Fjerde niveau</a:t>
            </a:r>
          </a:p>
          <a:p>
            <a:pPr lvl="4"/>
            <a:r>
              <a:rPr lang="da-DK"/>
              <a:t>Femte niveau</a:t>
            </a:r>
          </a:p>
        </p:txBody>
      </p:sp>
      <p:sp>
        <p:nvSpPr>
          <p:cNvPr id="4" name="Pladsholder til dato 3"/>
          <p:cNvSpPr>
            <a:spLocks noGrp="1"/>
          </p:cNvSpPr>
          <p:nvPr>
            <p:ph type="dt" sz="half" idx="10"/>
          </p:nvPr>
        </p:nvSpPr>
        <p:spPr/>
        <p:txBody>
          <a:bodyPr/>
          <a:lstStyle/>
          <a:p>
            <a:fld id="{F162CB2B-67E3-48CD-96E6-27567031D0E9}" type="datetimeFigureOut">
              <a:rPr lang="da-DK" smtClean="0"/>
              <a:t>23-08-2024</a:t>
            </a:fld>
            <a:endParaRPr lang="da-DK"/>
          </a:p>
        </p:txBody>
      </p:sp>
      <p:sp>
        <p:nvSpPr>
          <p:cNvPr id="5" name="Pladsholder til sidefod 4"/>
          <p:cNvSpPr>
            <a:spLocks noGrp="1"/>
          </p:cNvSpPr>
          <p:nvPr>
            <p:ph type="ftr" sz="quarter" idx="11"/>
          </p:nvPr>
        </p:nvSpPr>
        <p:spPr/>
        <p:txBody>
          <a:bodyPr/>
          <a:lstStyle/>
          <a:p>
            <a:endParaRPr lang="da-DK"/>
          </a:p>
        </p:txBody>
      </p:sp>
      <p:sp>
        <p:nvSpPr>
          <p:cNvPr id="6" name="Pladsholder til slidenummer 5"/>
          <p:cNvSpPr>
            <a:spLocks noGrp="1"/>
          </p:cNvSpPr>
          <p:nvPr>
            <p:ph type="sldNum" sz="quarter" idx="12"/>
          </p:nvPr>
        </p:nvSpPr>
        <p:spPr/>
        <p:txBody>
          <a:bodyPr/>
          <a:lstStyle/>
          <a:p>
            <a:fld id="{31023451-80BE-4875-B1E6-ECD272E85F26}" type="slidenum">
              <a:rPr lang="da-DK" smtClean="0"/>
              <a:t>‹nr.›</a:t>
            </a:fld>
            <a:endParaRPr lang="da-DK"/>
          </a:p>
        </p:txBody>
      </p:sp>
    </p:spTree>
    <p:extLst>
      <p:ext uri="{BB962C8B-B14F-4D97-AF65-F5344CB8AC3E}">
        <p14:creationId xmlns:p14="http://schemas.microsoft.com/office/powerpoint/2010/main" val="228882751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og indholdsobjek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a:t>Klik for at redigere i master</a:t>
            </a:r>
          </a:p>
        </p:txBody>
      </p:sp>
      <p:sp>
        <p:nvSpPr>
          <p:cNvPr id="3" name="Pladsholder til indhold 2"/>
          <p:cNvSpPr>
            <a:spLocks noGrp="1"/>
          </p:cNvSpPr>
          <p:nvPr>
            <p:ph idx="1"/>
          </p:nvPr>
        </p:nvSpPr>
        <p:spPr/>
        <p:txBody>
          <a:bodyPr/>
          <a:lstStyle/>
          <a:p>
            <a:pPr lvl="0"/>
            <a:r>
              <a:rPr lang="da-DK"/>
              <a:t>Rediger typografien i masterens</a:t>
            </a:r>
          </a:p>
          <a:p>
            <a:pPr lvl="1"/>
            <a:r>
              <a:rPr lang="da-DK"/>
              <a:t>Andet niveau</a:t>
            </a:r>
          </a:p>
          <a:p>
            <a:pPr lvl="2"/>
            <a:r>
              <a:rPr lang="da-DK"/>
              <a:t>Tredje niveau</a:t>
            </a:r>
          </a:p>
          <a:p>
            <a:pPr lvl="3"/>
            <a:r>
              <a:rPr lang="da-DK"/>
              <a:t>Fjerde niveau</a:t>
            </a:r>
          </a:p>
          <a:p>
            <a:pPr lvl="4"/>
            <a:r>
              <a:rPr lang="da-DK"/>
              <a:t>Femte niveau</a:t>
            </a:r>
          </a:p>
        </p:txBody>
      </p:sp>
      <p:sp>
        <p:nvSpPr>
          <p:cNvPr id="4" name="Pladsholder til dato 3"/>
          <p:cNvSpPr>
            <a:spLocks noGrp="1"/>
          </p:cNvSpPr>
          <p:nvPr>
            <p:ph type="dt" sz="half" idx="10"/>
          </p:nvPr>
        </p:nvSpPr>
        <p:spPr/>
        <p:txBody>
          <a:bodyPr/>
          <a:lstStyle/>
          <a:p>
            <a:fld id="{F162CB2B-67E3-48CD-96E6-27567031D0E9}" type="datetimeFigureOut">
              <a:rPr lang="da-DK" smtClean="0"/>
              <a:t>23-08-2024</a:t>
            </a:fld>
            <a:endParaRPr lang="da-DK"/>
          </a:p>
        </p:txBody>
      </p:sp>
      <p:sp>
        <p:nvSpPr>
          <p:cNvPr id="5" name="Pladsholder til sidefod 4"/>
          <p:cNvSpPr>
            <a:spLocks noGrp="1"/>
          </p:cNvSpPr>
          <p:nvPr>
            <p:ph type="ftr" sz="quarter" idx="11"/>
          </p:nvPr>
        </p:nvSpPr>
        <p:spPr/>
        <p:txBody>
          <a:bodyPr/>
          <a:lstStyle/>
          <a:p>
            <a:endParaRPr lang="da-DK"/>
          </a:p>
        </p:txBody>
      </p:sp>
      <p:sp>
        <p:nvSpPr>
          <p:cNvPr id="6" name="Pladsholder til slidenummer 5"/>
          <p:cNvSpPr>
            <a:spLocks noGrp="1"/>
          </p:cNvSpPr>
          <p:nvPr>
            <p:ph type="sldNum" sz="quarter" idx="12"/>
          </p:nvPr>
        </p:nvSpPr>
        <p:spPr/>
        <p:txBody>
          <a:bodyPr/>
          <a:lstStyle/>
          <a:p>
            <a:fld id="{31023451-80BE-4875-B1E6-ECD272E85F26}" type="slidenum">
              <a:rPr lang="da-DK" smtClean="0"/>
              <a:t>‹nr.›</a:t>
            </a:fld>
            <a:endParaRPr lang="da-DK"/>
          </a:p>
        </p:txBody>
      </p:sp>
    </p:spTree>
    <p:extLst>
      <p:ext uri="{BB962C8B-B14F-4D97-AF65-F5344CB8AC3E}">
        <p14:creationId xmlns:p14="http://schemas.microsoft.com/office/powerpoint/2010/main" val="119763578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fsnitsoverskrift">
    <p:spTree>
      <p:nvGrpSpPr>
        <p:cNvPr id="1" name=""/>
        <p:cNvGrpSpPr/>
        <p:nvPr/>
      </p:nvGrpSpPr>
      <p:grpSpPr>
        <a:xfrm>
          <a:off x="0" y="0"/>
          <a:ext cx="0" cy="0"/>
          <a:chOff x="0" y="0"/>
          <a:chExt cx="0" cy="0"/>
        </a:xfrm>
      </p:grpSpPr>
      <p:sp>
        <p:nvSpPr>
          <p:cNvPr id="2" name="Titel 1"/>
          <p:cNvSpPr>
            <a:spLocks noGrp="1"/>
          </p:cNvSpPr>
          <p:nvPr>
            <p:ph type="title"/>
          </p:nvPr>
        </p:nvSpPr>
        <p:spPr>
          <a:xfrm>
            <a:off x="831850" y="1709738"/>
            <a:ext cx="10515600" cy="2852737"/>
          </a:xfrm>
        </p:spPr>
        <p:txBody>
          <a:bodyPr anchor="b"/>
          <a:lstStyle>
            <a:lvl1pPr>
              <a:defRPr sz="6000"/>
            </a:lvl1pPr>
          </a:lstStyle>
          <a:p>
            <a:r>
              <a:rPr lang="da-DK"/>
              <a:t>Klik for at redigere i master</a:t>
            </a:r>
          </a:p>
        </p:txBody>
      </p:sp>
      <p:sp>
        <p:nvSpPr>
          <p:cNvPr id="3" name="Pladsholder til tekst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a-DK"/>
              <a:t>Rediger typografien i masterens</a:t>
            </a:r>
          </a:p>
        </p:txBody>
      </p:sp>
      <p:sp>
        <p:nvSpPr>
          <p:cNvPr id="4" name="Pladsholder til dato 3"/>
          <p:cNvSpPr>
            <a:spLocks noGrp="1"/>
          </p:cNvSpPr>
          <p:nvPr>
            <p:ph type="dt" sz="half" idx="10"/>
          </p:nvPr>
        </p:nvSpPr>
        <p:spPr/>
        <p:txBody>
          <a:bodyPr/>
          <a:lstStyle/>
          <a:p>
            <a:fld id="{F162CB2B-67E3-48CD-96E6-27567031D0E9}" type="datetimeFigureOut">
              <a:rPr lang="da-DK" smtClean="0"/>
              <a:t>23-08-2024</a:t>
            </a:fld>
            <a:endParaRPr lang="da-DK"/>
          </a:p>
        </p:txBody>
      </p:sp>
      <p:sp>
        <p:nvSpPr>
          <p:cNvPr id="5" name="Pladsholder til sidefod 4"/>
          <p:cNvSpPr>
            <a:spLocks noGrp="1"/>
          </p:cNvSpPr>
          <p:nvPr>
            <p:ph type="ftr" sz="quarter" idx="11"/>
          </p:nvPr>
        </p:nvSpPr>
        <p:spPr/>
        <p:txBody>
          <a:bodyPr/>
          <a:lstStyle/>
          <a:p>
            <a:endParaRPr lang="da-DK"/>
          </a:p>
        </p:txBody>
      </p:sp>
      <p:sp>
        <p:nvSpPr>
          <p:cNvPr id="6" name="Pladsholder til slidenummer 5"/>
          <p:cNvSpPr>
            <a:spLocks noGrp="1"/>
          </p:cNvSpPr>
          <p:nvPr>
            <p:ph type="sldNum" sz="quarter" idx="12"/>
          </p:nvPr>
        </p:nvSpPr>
        <p:spPr/>
        <p:txBody>
          <a:bodyPr/>
          <a:lstStyle/>
          <a:p>
            <a:fld id="{31023451-80BE-4875-B1E6-ECD272E85F26}" type="slidenum">
              <a:rPr lang="da-DK" smtClean="0"/>
              <a:t>‹nr.›</a:t>
            </a:fld>
            <a:endParaRPr lang="da-DK"/>
          </a:p>
        </p:txBody>
      </p:sp>
    </p:spTree>
    <p:extLst>
      <p:ext uri="{BB962C8B-B14F-4D97-AF65-F5344CB8AC3E}">
        <p14:creationId xmlns:p14="http://schemas.microsoft.com/office/powerpoint/2010/main" val="16734357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o indholdsobjekter">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a:t>Klik for at redigere i master</a:t>
            </a:r>
          </a:p>
        </p:txBody>
      </p:sp>
      <p:sp>
        <p:nvSpPr>
          <p:cNvPr id="3" name="Pladsholder til indhold 2"/>
          <p:cNvSpPr>
            <a:spLocks noGrp="1"/>
          </p:cNvSpPr>
          <p:nvPr>
            <p:ph sz="half" idx="1"/>
          </p:nvPr>
        </p:nvSpPr>
        <p:spPr>
          <a:xfrm>
            <a:off x="838200" y="1825625"/>
            <a:ext cx="5181600" cy="4351338"/>
          </a:xfrm>
        </p:spPr>
        <p:txBody>
          <a:bodyPr/>
          <a:lstStyle/>
          <a:p>
            <a:pPr lvl="0"/>
            <a:r>
              <a:rPr lang="da-DK"/>
              <a:t>Rediger typografien i masterens</a:t>
            </a:r>
          </a:p>
          <a:p>
            <a:pPr lvl="1"/>
            <a:r>
              <a:rPr lang="da-DK"/>
              <a:t>Andet niveau</a:t>
            </a:r>
          </a:p>
          <a:p>
            <a:pPr lvl="2"/>
            <a:r>
              <a:rPr lang="da-DK"/>
              <a:t>Tredje niveau</a:t>
            </a:r>
          </a:p>
          <a:p>
            <a:pPr lvl="3"/>
            <a:r>
              <a:rPr lang="da-DK"/>
              <a:t>Fjerde niveau</a:t>
            </a:r>
          </a:p>
          <a:p>
            <a:pPr lvl="4"/>
            <a:r>
              <a:rPr lang="da-DK"/>
              <a:t>Femte niveau</a:t>
            </a:r>
          </a:p>
        </p:txBody>
      </p:sp>
      <p:sp>
        <p:nvSpPr>
          <p:cNvPr id="4" name="Pladsholder til indhold 3"/>
          <p:cNvSpPr>
            <a:spLocks noGrp="1"/>
          </p:cNvSpPr>
          <p:nvPr>
            <p:ph sz="half" idx="2"/>
          </p:nvPr>
        </p:nvSpPr>
        <p:spPr>
          <a:xfrm>
            <a:off x="6172200" y="1825625"/>
            <a:ext cx="5181600" cy="4351338"/>
          </a:xfrm>
        </p:spPr>
        <p:txBody>
          <a:bodyPr/>
          <a:lstStyle/>
          <a:p>
            <a:pPr lvl="0"/>
            <a:r>
              <a:rPr lang="da-DK"/>
              <a:t>Rediger typografien i masterens</a:t>
            </a:r>
          </a:p>
          <a:p>
            <a:pPr lvl="1"/>
            <a:r>
              <a:rPr lang="da-DK"/>
              <a:t>Andet niveau</a:t>
            </a:r>
          </a:p>
          <a:p>
            <a:pPr lvl="2"/>
            <a:r>
              <a:rPr lang="da-DK"/>
              <a:t>Tredje niveau</a:t>
            </a:r>
          </a:p>
          <a:p>
            <a:pPr lvl="3"/>
            <a:r>
              <a:rPr lang="da-DK"/>
              <a:t>Fjerde niveau</a:t>
            </a:r>
          </a:p>
          <a:p>
            <a:pPr lvl="4"/>
            <a:r>
              <a:rPr lang="da-DK"/>
              <a:t>Femte niveau</a:t>
            </a:r>
          </a:p>
        </p:txBody>
      </p:sp>
      <p:sp>
        <p:nvSpPr>
          <p:cNvPr id="5" name="Pladsholder til dato 4"/>
          <p:cNvSpPr>
            <a:spLocks noGrp="1"/>
          </p:cNvSpPr>
          <p:nvPr>
            <p:ph type="dt" sz="half" idx="10"/>
          </p:nvPr>
        </p:nvSpPr>
        <p:spPr/>
        <p:txBody>
          <a:bodyPr/>
          <a:lstStyle/>
          <a:p>
            <a:fld id="{F162CB2B-67E3-48CD-96E6-27567031D0E9}" type="datetimeFigureOut">
              <a:rPr lang="da-DK" smtClean="0"/>
              <a:t>23-08-2024</a:t>
            </a:fld>
            <a:endParaRPr lang="da-DK"/>
          </a:p>
        </p:txBody>
      </p:sp>
      <p:sp>
        <p:nvSpPr>
          <p:cNvPr id="6" name="Pladsholder til sidefod 5"/>
          <p:cNvSpPr>
            <a:spLocks noGrp="1"/>
          </p:cNvSpPr>
          <p:nvPr>
            <p:ph type="ftr" sz="quarter" idx="11"/>
          </p:nvPr>
        </p:nvSpPr>
        <p:spPr/>
        <p:txBody>
          <a:bodyPr/>
          <a:lstStyle/>
          <a:p>
            <a:endParaRPr lang="da-DK"/>
          </a:p>
        </p:txBody>
      </p:sp>
      <p:sp>
        <p:nvSpPr>
          <p:cNvPr id="7" name="Pladsholder til slidenummer 6"/>
          <p:cNvSpPr>
            <a:spLocks noGrp="1"/>
          </p:cNvSpPr>
          <p:nvPr>
            <p:ph type="sldNum" sz="quarter" idx="12"/>
          </p:nvPr>
        </p:nvSpPr>
        <p:spPr/>
        <p:txBody>
          <a:bodyPr/>
          <a:lstStyle/>
          <a:p>
            <a:fld id="{31023451-80BE-4875-B1E6-ECD272E85F26}" type="slidenum">
              <a:rPr lang="da-DK" smtClean="0"/>
              <a:t>‹nr.›</a:t>
            </a:fld>
            <a:endParaRPr lang="da-DK"/>
          </a:p>
        </p:txBody>
      </p:sp>
    </p:spTree>
    <p:extLst>
      <p:ext uri="{BB962C8B-B14F-4D97-AF65-F5344CB8AC3E}">
        <p14:creationId xmlns:p14="http://schemas.microsoft.com/office/powerpoint/2010/main" val="405564807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Sammenligning">
    <p:spTree>
      <p:nvGrpSpPr>
        <p:cNvPr id="1" name=""/>
        <p:cNvGrpSpPr/>
        <p:nvPr/>
      </p:nvGrpSpPr>
      <p:grpSpPr>
        <a:xfrm>
          <a:off x="0" y="0"/>
          <a:ext cx="0" cy="0"/>
          <a:chOff x="0" y="0"/>
          <a:chExt cx="0" cy="0"/>
        </a:xfrm>
      </p:grpSpPr>
      <p:sp>
        <p:nvSpPr>
          <p:cNvPr id="2" name="Titel 1"/>
          <p:cNvSpPr>
            <a:spLocks noGrp="1"/>
          </p:cNvSpPr>
          <p:nvPr>
            <p:ph type="title"/>
          </p:nvPr>
        </p:nvSpPr>
        <p:spPr>
          <a:xfrm>
            <a:off x="839788" y="365125"/>
            <a:ext cx="10515600" cy="1325563"/>
          </a:xfrm>
        </p:spPr>
        <p:txBody>
          <a:bodyPr/>
          <a:lstStyle/>
          <a:p>
            <a:r>
              <a:rPr lang="da-DK"/>
              <a:t>Klik for at redigere i master</a:t>
            </a:r>
          </a:p>
        </p:txBody>
      </p:sp>
      <p:sp>
        <p:nvSpPr>
          <p:cNvPr id="3" name="Pladsholder til tekst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a-DK"/>
              <a:t>Rediger typografien i masterens</a:t>
            </a:r>
          </a:p>
        </p:txBody>
      </p:sp>
      <p:sp>
        <p:nvSpPr>
          <p:cNvPr id="4" name="Pladsholder til indhold 3"/>
          <p:cNvSpPr>
            <a:spLocks noGrp="1"/>
          </p:cNvSpPr>
          <p:nvPr>
            <p:ph sz="half" idx="2"/>
          </p:nvPr>
        </p:nvSpPr>
        <p:spPr>
          <a:xfrm>
            <a:off x="839788" y="2505075"/>
            <a:ext cx="5157787" cy="3684588"/>
          </a:xfrm>
        </p:spPr>
        <p:txBody>
          <a:bodyPr/>
          <a:lstStyle/>
          <a:p>
            <a:pPr lvl="0"/>
            <a:r>
              <a:rPr lang="da-DK"/>
              <a:t>Rediger typografien i masterens</a:t>
            </a:r>
          </a:p>
          <a:p>
            <a:pPr lvl="1"/>
            <a:r>
              <a:rPr lang="da-DK"/>
              <a:t>Andet niveau</a:t>
            </a:r>
          </a:p>
          <a:p>
            <a:pPr lvl="2"/>
            <a:r>
              <a:rPr lang="da-DK"/>
              <a:t>Tredje niveau</a:t>
            </a:r>
          </a:p>
          <a:p>
            <a:pPr lvl="3"/>
            <a:r>
              <a:rPr lang="da-DK"/>
              <a:t>Fjerde niveau</a:t>
            </a:r>
          </a:p>
          <a:p>
            <a:pPr lvl="4"/>
            <a:r>
              <a:rPr lang="da-DK"/>
              <a:t>Femte niveau</a:t>
            </a:r>
          </a:p>
        </p:txBody>
      </p:sp>
      <p:sp>
        <p:nvSpPr>
          <p:cNvPr id="5" name="Pladsholder til tekst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a-DK"/>
              <a:t>Rediger typografien i masterens</a:t>
            </a:r>
          </a:p>
        </p:txBody>
      </p:sp>
      <p:sp>
        <p:nvSpPr>
          <p:cNvPr id="6" name="Pladsholder til indhold 5"/>
          <p:cNvSpPr>
            <a:spLocks noGrp="1"/>
          </p:cNvSpPr>
          <p:nvPr>
            <p:ph sz="quarter" idx="4"/>
          </p:nvPr>
        </p:nvSpPr>
        <p:spPr>
          <a:xfrm>
            <a:off x="6172200" y="2505075"/>
            <a:ext cx="5183188" cy="3684588"/>
          </a:xfrm>
        </p:spPr>
        <p:txBody>
          <a:bodyPr/>
          <a:lstStyle/>
          <a:p>
            <a:pPr lvl="0"/>
            <a:r>
              <a:rPr lang="da-DK"/>
              <a:t>Rediger typografien i masterens</a:t>
            </a:r>
          </a:p>
          <a:p>
            <a:pPr lvl="1"/>
            <a:r>
              <a:rPr lang="da-DK"/>
              <a:t>Andet niveau</a:t>
            </a:r>
          </a:p>
          <a:p>
            <a:pPr lvl="2"/>
            <a:r>
              <a:rPr lang="da-DK"/>
              <a:t>Tredje niveau</a:t>
            </a:r>
          </a:p>
          <a:p>
            <a:pPr lvl="3"/>
            <a:r>
              <a:rPr lang="da-DK"/>
              <a:t>Fjerde niveau</a:t>
            </a:r>
          </a:p>
          <a:p>
            <a:pPr lvl="4"/>
            <a:r>
              <a:rPr lang="da-DK"/>
              <a:t>Femte niveau</a:t>
            </a:r>
          </a:p>
        </p:txBody>
      </p:sp>
      <p:sp>
        <p:nvSpPr>
          <p:cNvPr id="7" name="Pladsholder til dato 6"/>
          <p:cNvSpPr>
            <a:spLocks noGrp="1"/>
          </p:cNvSpPr>
          <p:nvPr>
            <p:ph type="dt" sz="half" idx="10"/>
          </p:nvPr>
        </p:nvSpPr>
        <p:spPr/>
        <p:txBody>
          <a:bodyPr/>
          <a:lstStyle/>
          <a:p>
            <a:fld id="{F162CB2B-67E3-48CD-96E6-27567031D0E9}" type="datetimeFigureOut">
              <a:rPr lang="da-DK" smtClean="0"/>
              <a:t>23-08-2024</a:t>
            </a:fld>
            <a:endParaRPr lang="da-DK"/>
          </a:p>
        </p:txBody>
      </p:sp>
      <p:sp>
        <p:nvSpPr>
          <p:cNvPr id="8" name="Pladsholder til sidefod 7"/>
          <p:cNvSpPr>
            <a:spLocks noGrp="1"/>
          </p:cNvSpPr>
          <p:nvPr>
            <p:ph type="ftr" sz="quarter" idx="11"/>
          </p:nvPr>
        </p:nvSpPr>
        <p:spPr/>
        <p:txBody>
          <a:bodyPr/>
          <a:lstStyle/>
          <a:p>
            <a:endParaRPr lang="da-DK"/>
          </a:p>
        </p:txBody>
      </p:sp>
      <p:sp>
        <p:nvSpPr>
          <p:cNvPr id="9" name="Pladsholder til slidenummer 8"/>
          <p:cNvSpPr>
            <a:spLocks noGrp="1"/>
          </p:cNvSpPr>
          <p:nvPr>
            <p:ph type="sldNum" sz="quarter" idx="12"/>
          </p:nvPr>
        </p:nvSpPr>
        <p:spPr/>
        <p:txBody>
          <a:bodyPr/>
          <a:lstStyle/>
          <a:p>
            <a:fld id="{31023451-80BE-4875-B1E6-ECD272E85F26}" type="slidenum">
              <a:rPr lang="da-DK" smtClean="0"/>
              <a:t>‹nr.›</a:t>
            </a:fld>
            <a:endParaRPr lang="da-DK"/>
          </a:p>
        </p:txBody>
      </p:sp>
    </p:spTree>
    <p:extLst>
      <p:ext uri="{BB962C8B-B14F-4D97-AF65-F5344CB8AC3E}">
        <p14:creationId xmlns:p14="http://schemas.microsoft.com/office/powerpoint/2010/main" val="27455816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Kun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a:t>Klik for at redigere i master</a:t>
            </a:r>
          </a:p>
        </p:txBody>
      </p:sp>
      <p:sp>
        <p:nvSpPr>
          <p:cNvPr id="3" name="Pladsholder til dato 2"/>
          <p:cNvSpPr>
            <a:spLocks noGrp="1"/>
          </p:cNvSpPr>
          <p:nvPr>
            <p:ph type="dt" sz="half" idx="10"/>
          </p:nvPr>
        </p:nvSpPr>
        <p:spPr/>
        <p:txBody>
          <a:bodyPr/>
          <a:lstStyle/>
          <a:p>
            <a:fld id="{F162CB2B-67E3-48CD-96E6-27567031D0E9}" type="datetimeFigureOut">
              <a:rPr lang="da-DK" smtClean="0"/>
              <a:t>23-08-2024</a:t>
            </a:fld>
            <a:endParaRPr lang="da-DK"/>
          </a:p>
        </p:txBody>
      </p:sp>
      <p:sp>
        <p:nvSpPr>
          <p:cNvPr id="4" name="Pladsholder til sidefod 3"/>
          <p:cNvSpPr>
            <a:spLocks noGrp="1"/>
          </p:cNvSpPr>
          <p:nvPr>
            <p:ph type="ftr" sz="quarter" idx="11"/>
          </p:nvPr>
        </p:nvSpPr>
        <p:spPr/>
        <p:txBody>
          <a:bodyPr/>
          <a:lstStyle/>
          <a:p>
            <a:endParaRPr lang="da-DK"/>
          </a:p>
        </p:txBody>
      </p:sp>
      <p:sp>
        <p:nvSpPr>
          <p:cNvPr id="5" name="Pladsholder til slidenummer 4"/>
          <p:cNvSpPr>
            <a:spLocks noGrp="1"/>
          </p:cNvSpPr>
          <p:nvPr>
            <p:ph type="sldNum" sz="quarter" idx="12"/>
          </p:nvPr>
        </p:nvSpPr>
        <p:spPr/>
        <p:txBody>
          <a:bodyPr/>
          <a:lstStyle/>
          <a:p>
            <a:fld id="{31023451-80BE-4875-B1E6-ECD272E85F26}" type="slidenum">
              <a:rPr lang="da-DK" smtClean="0"/>
              <a:t>‹nr.›</a:t>
            </a:fld>
            <a:endParaRPr lang="da-DK"/>
          </a:p>
        </p:txBody>
      </p:sp>
    </p:spTree>
    <p:extLst>
      <p:ext uri="{BB962C8B-B14F-4D97-AF65-F5344CB8AC3E}">
        <p14:creationId xmlns:p14="http://schemas.microsoft.com/office/powerpoint/2010/main" val="73745139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Pladsholder til dato 1"/>
          <p:cNvSpPr>
            <a:spLocks noGrp="1"/>
          </p:cNvSpPr>
          <p:nvPr>
            <p:ph type="dt" sz="half" idx="10"/>
          </p:nvPr>
        </p:nvSpPr>
        <p:spPr/>
        <p:txBody>
          <a:bodyPr/>
          <a:lstStyle/>
          <a:p>
            <a:fld id="{F162CB2B-67E3-48CD-96E6-27567031D0E9}" type="datetimeFigureOut">
              <a:rPr lang="da-DK" smtClean="0"/>
              <a:t>23-08-2024</a:t>
            </a:fld>
            <a:endParaRPr lang="da-DK"/>
          </a:p>
        </p:txBody>
      </p:sp>
      <p:sp>
        <p:nvSpPr>
          <p:cNvPr id="3" name="Pladsholder til sidefod 2"/>
          <p:cNvSpPr>
            <a:spLocks noGrp="1"/>
          </p:cNvSpPr>
          <p:nvPr>
            <p:ph type="ftr" sz="quarter" idx="11"/>
          </p:nvPr>
        </p:nvSpPr>
        <p:spPr/>
        <p:txBody>
          <a:bodyPr/>
          <a:lstStyle/>
          <a:p>
            <a:endParaRPr lang="da-DK"/>
          </a:p>
        </p:txBody>
      </p:sp>
      <p:sp>
        <p:nvSpPr>
          <p:cNvPr id="4" name="Pladsholder til slidenummer 3"/>
          <p:cNvSpPr>
            <a:spLocks noGrp="1"/>
          </p:cNvSpPr>
          <p:nvPr>
            <p:ph type="sldNum" sz="quarter" idx="12"/>
          </p:nvPr>
        </p:nvSpPr>
        <p:spPr/>
        <p:txBody>
          <a:bodyPr/>
          <a:lstStyle/>
          <a:p>
            <a:fld id="{31023451-80BE-4875-B1E6-ECD272E85F26}" type="slidenum">
              <a:rPr lang="da-DK" smtClean="0"/>
              <a:t>‹nr.›</a:t>
            </a:fld>
            <a:endParaRPr lang="da-DK"/>
          </a:p>
        </p:txBody>
      </p:sp>
    </p:spTree>
    <p:extLst>
      <p:ext uri="{BB962C8B-B14F-4D97-AF65-F5344CB8AC3E}">
        <p14:creationId xmlns:p14="http://schemas.microsoft.com/office/powerpoint/2010/main" val="17082217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dhold med billedtekst">
    <p:spTree>
      <p:nvGrpSpPr>
        <p:cNvPr id="1" name=""/>
        <p:cNvGrpSpPr/>
        <p:nvPr/>
      </p:nvGrpSpPr>
      <p:grpSpPr>
        <a:xfrm>
          <a:off x="0" y="0"/>
          <a:ext cx="0" cy="0"/>
          <a:chOff x="0" y="0"/>
          <a:chExt cx="0" cy="0"/>
        </a:xfrm>
      </p:grpSpPr>
      <p:sp>
        <p:nvSpPr>
          <p:cNvPr id="2" name="Titel 1"/>
          <p:cNvSpPr>
            <a:spLocks noGrp="1"/>
          </p:cNvSpPr>
          <p:nvPr>
            <p:ph type="title"/>
          </p:nvPr>
        </p:nvSpPr>
        <p:spPr>
          <a:xfrm>
            <a:off x="839788" y="457200"/>
            <a:ext cx="3932237" cy="1600200"/>
          </a:xfrm>
        </p:spPr>
        <p:txBody>
          <a:bodyPr anchor="b"/>
          <a:lstStyle>
            <a:lvl1pPr>
              <a:defRPr sz="3200"/>
            </a:lvl1pPr>
          </a:lstStyle>
          <a:p>
            <a:r>
              <a:rPr lang="da-DK"/>
              <a:t>Klik for at redigere i master</a:t>
            </a:r>
          </a:p>
        </p:txBody>
      </p:sp>
      <p:sp>
        <p:nvSpPr>
          <p:cNvPr id="3" name="Pladsholder til indhold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a-DK"/>
              <a:t>Rediger typografien i masterens</a:t>
            </a:r>
          </a:p>
          <a:p>
            <a:pPr lvl="1"/>
            <a:r>
              <a:rPr lang="da-DK"/>
              <a:t>Andet niveau</a:t>
            </a:r>
          </a:p>
          <a:p>
            <a:pPr lvl="2"/>
            <a:r>
              <a:rPr lang="da-DK"/>
              <a:t>Tredje niveau</a:t>
            </a:r>
          </a:p>
          <a:p>
            <a:pPr lvl="3"/>
            <a:r>
              <a:rPr lang="da-DK"/>
              <a:t>Fjerde niveau</a:t>
            </a:r>
          </a:p>
          <a:p>
            <a:pPr lvl="4"/>
            <a:r>
              <a:rPr lang="da-DK"/>
              <a:t>Femte niveau</a:t>
            </a:r>
          </a:p>
        </p:txBody>
      </p:sp>
      <p:sp>
        <p:nvSpPr>
          <p:cNvPr id="4" name="Pladsholder til tekst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a-DK"/>
              <a:t>Rediger typografien i masterens</a:t>
            </a:r>
          </a:p>
        </p:txBody>
      </p:sp>
      <p:sp>
        <p:nvSpPr>
          <p:cNvPr id="5" name="Pladsholder til dato 4"/>
          <p:cNvSpPr>
            <a:spLocks noGrp="1"/>
          </p:cNvSpPr>
          <p:nvPr>
            <p:ph type="dt" sz="half" idx="10"/>
          </p:nvPr>
        </p:nvSpPr>
        <p:spPr/>
        <p:txBody>
          <a:bodyPr/>
          <a:lstStyle/>
          <a:p>
            <a:fld id="{F162CB2B-67E3-48CD-96E6-27567031D0E9}" type="datetimeFigureOut">
              <a:rPr lang="da-DK" smtClean="0"/>
              <a:t>23-08-2024</a:t>
            </a:fld>
            <a:endParaRPr lang="da-DK"/>
          </a:p>
        </p:txBody>
      </p:sp>
      <p:sp>
        <p:nvSpPr>
          <p:cNvPr id="6" name="Pladsholder til sidefod 5"/>
          <p:cNvSpPr>
            <a:spLocks noGrp="1"/>
          </p:cNvSpPr>
          <p:nvPr>
            <p:ph type="ftr" sz="quarter" idx="11"/>
          </p:nvPr>
        </p:nvSpPr>
        <p:spPr/>
        <p:txBody>
          <a:bodyPr/>
          <a:lstStyle/>
          <a:p>
            <a:endParaRPr lang="da-DK"/>
          </a:p>
        </p:txBody>
      </p:sp>
      <p:sp>
        <p:nvSpPr>
          <p:cNvPr id="7" name="Pladsholder til slidenummer 6"/>
          <p:cNvSpPr>
            <a:spLocks noGrp="1"/>
          </p:cNvSpPr>
          <p:nvPr>
            <p:ph type="sldNum" sz="quarter" idx="12"/>
          </p:nvPr>
        </p:nvSpPr>
        <p:spPr/>
        <p:txBody>
          <a:bodyPr/>
          <a:lstStyle/>
          <a:p>
            <a:fld id="{31023451-80BE-4875-B1E6-ECD272E85F26}" type="slidenum">
              <a:rPr lang="da-DK" smtClean="0"/>
              <a:t>‹nr.›</a:t>
            </a:fld>
            <a:endParaRPr lang="da-DK"/>
          </a:p>
        </p:txBody>
      </p:sp>
    </p:spTree>
    <p:extLst>
      <p:ext uri="{BB962C8B-B14F-4D97-AF65-F5344CB8AC3E}">
        <p14:creationId xmlns:p14="http://schemas.microsoft.com/office/powerpoint/2010/main" val="128877789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lede med billedtekst">
    <p:spTree>
      <p:nvGrpSpPr>
        <p:cNvPr id="1" name=""/>
        <p:cNvGrpSpPr/>
        <p:nvPr/>
      </p:nvGrpSpPr>
      <p:grpSpPr>
        <a:xfrm>
          <a:off x="0" y="0"/>
          <a:ext cx="0" cy="0"/>
          <a:chOff x="0" y="0"/>
          <a:chExt cx="0" cy="0"/>
        </a:xfrm>
      </p:grpSpPr>
      <p:sp>
        <p:nvSpPr>
          <p:cNvPr id="2" name="Titel 1"/>
          <p:cNvSpPr>
            <a:spLocks noGrp="1"/>
          </p:cNvSpPr>
          <p:nvPr>
            <p:ph type="title"/>
          </p:nvPr>
        </p:nvSpPr>
        <p:spPr>
          <a:xfrm>
            <a:off x="839788" y="457200"/>
            <a:ext cx="3932237" cy="1600200"/>
          </a:xfrm>
        </p:spPr>
        <p:txBody>
          <a:bodyPr anchor="b"/>
          <a:lstStyle>
            <a:lvl1pPr>
              <a:defRPr sz="3200"/>
            </a:lvl1pPr>
          </a:lstStyle>
          <a:p>
            <a:r>
              <a:rPr lang="da-DK"/>
              <a:t>Klik for at redigere i master</a:t>
            </a:r>
          </a:p>
        </p:txBody>
      </p:sp>
      <p:sp>
        <p:nvSpPr>
          <p:cNvPr id="3" name="Pladsholder til billede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a-DK"/>
          </a:p>
        </p:txBody>
      </p:sp>
      <p:sp>
        <p:nvSpPr>
          <p:cNvPr id="4" name="Pladsholder til tekst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a-DK"/>
              <a:t>Rediger typografien i masterens</a:t>
            </a:r>
          </a:p>
        </p:txBody>
      </p:sp>
      <p:sp>
        <p:nvSpPr>
          <p:cNvPr id="5" name="Pladsholder til dato 4"/>
          <p:cNvSpPr>
            <a:spLocks noGrp="1"/>
          </p:cNvSpPr>
          <p:nvPr>
            <p:ph type="dt" sz="half" idx="10"/>
          </p:nvPr>
        </p:nvSpPr>
        <p:spPr/>
        <p:txBody>
          <a:bodyPr/>
          <a:lstStyle/>
          <a:p>
            <a:fld id="{F162CB2B-67E3-48CD-96E6-27567031D0E9}" type="datetimeFigureOut">
              <a:rPr lang="da-DK" smtClean="0"/>
              <a:t>23-08-2024</a:t>
            </a:fld>
            <a:endParaRPr lang="da-DK"/>
          </a:p>
        </p:txBody>
      </p:sp>
      <p:sp>
        <p:nvSpPr>
          <p:cNvPr id="6" name="Pladsholder til sidefod 5"/>
          <p:cNvSpPr>
            <a:spLocks noGrp="1"/>
          </p:cNvSpPr>
          <p:nvPr>
            <p:ph type="ftr" sz="quarter" idx="11"/>
          </p:nvPr>
        </p:nvSpPr>
        <p:spPr/>
        <p:txBody>
          <a:bodyPr/>
          <a:lstStyle/>
          <a:p>
            <a:endParaRPr lang="da-DK"/>
          </a:p>
        </p:txBody>
      </p:sp>
      <p:sp>
        <p:nvSpPr>
          <p:cNvPr id="7" name="Pladsholder til slidenummer 6"/>
          <p:cNvSpPr>
            <a:spLocks noGrp="1"/>
          </p:cNvSpPr>
          <p:nvPr>
            <p:ph type="sldNum" sz="quarter" idx="12"/>
          </p:nvPr>
        </p:nvSpPr>
        <p:spPr/>
        <p:txBody>
          <a:bodyPr/>
          <a:lstStyle/>
          <a:p>
            <a:fld id="{31023451-80BE-4875-B1E6-ECD272E85F26}" type="slidenum">
              <a:rPr lang="da-DK" smtClean="0"/>
              <a:t>‹nr.›</a:t>
            </a:fld>
            <a:endParaRPr lang="da-DK"/>
          </a:p>
        </p:txBody>
      </p:sp>
    </p:spTree>
    <p:extLst>
      <p:ext uri="{BB962C8B-B14F-4D97-AF65-F5344CB8AC3E}">
        <p14:creationId xmlns:p14="http://schemas.microsoft.com/office/powerpoint/2010/main" val="1308620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dsholder til titel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da-DK"/>
              <a:t>Klik for at redigere i master</a:t>
            </a:r>
          </a:p>
        </p:txBody>
      </p:sp>
      <p:sp>
        <p:nvSpPr>
          <p:cNvPr id="3" name="Pladsholder til tekst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da-DK"/>
              <a:t>Rediger typografien i masterens</a:t>
            </a:r>
          </a:p>
          <a:p>
            <a:pPr lvl="1"/>
            <a:r>
              <a:rPr lang="da-DK"/>
              <a:t>Andet niveau</a:t>
            </a:r>
          </a:p>
          <a:p>
            <a:pPr lvl="2"/>
            <a:r>
              <a:rPr lang="da-DK"/>
              <a:t>Tredje niveau</a:t>
            </a:r>
          </a:p>
          <a:p>
            <a:pPr lvl="3"/>
            <a:r>
              <a:rPr lang="da-DK"/>
              <a:t>Fjerde niveau</a:t>
            </a:r>
          </a:p>
          <a:p>
            <a:pPr lvl="4"/>
            <a:r>
              <a:rPr lang="da-DK"/>
              <a:t>Femte niveau</a:t>
            </a:r>
          </a:p>
        </p:txBody>
      </p:sp>
      <p:sp>
        <p:nvSpPr>
          <p:cNvPr id="4" name="Pladsholder til dato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162CB2B-67E3-48CD-96E6-27567031D0E9}" type="datetimeFigureOut">
              <a:rPr lang="da-DK" smtClean="0"/>
              <a:t>23-08-2024</a:t>
            </a:fld>
            <a:endParaRPr lang="da-DK"/>
          </a:p>
        </p:txBody>
      </p:sp>
      <p:sp>
        <p:nvSpPr>
          <p:cNvPr id="5" name="Pladsholder til sidefod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a-DK"/>
          </a:p>
        </p:txBody>
      </p:sp>
      <p:sp>
        <p:nvSpPr>
          <p:cNvPr id="6" name="Pladsholder til slidenumm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1023451-80BE-4875-B1E6-ECD272E85F26}" type="slidenum">
              <a:rPr lang="da-DK" smtClean="0"/>
              <a:t>‹nr.›</a:t>
            </a:fld>
            <a:endParaRPr lang="da-DK"/>
          </a:p>
        </p:txBody>
      </p:sp>
    </p:spTree>
    <p:extLst>
      <p:ext uri="{BB962C8B-B14F-4D97-AF65-F5344CB8AC3E}">
        <p14:creationId xmlns:p14="http://schemas.microsoft.com/office/powerpoint/2010/main" val="351809188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s://denstoredanske.lex.dk/nationalstat" TargetMode="External"/><Relationship Id="rId7" Type="http://schemas.openxmlformats.org/officeDocument/2006/relationships/hyperlink" Target="https://denstoredanske.lex.dk/industri" TargetMode="External"/><Relationship Id="rId2" Type="http://schemas.openxmlformats.org/officeDocument/2006/relationships/hyperlink" Target="https://denstoredanske.lex.dk/%C3%B8konomisk_politik" TargetMode="External"/><Relationship Id="rId1" Type="http://schemas.openxmlformats.org/officeDocument/2006/relationships/slideLayout" Target="../slideLayouts/slideLayout2.xml"/><Relationship Id="rId6" Type="http://schemas.openxmlformats.org/officeDocument/2006/relationships/hyperlink" Target="https://denstoredanske.lex.dk/handel" TargetMode="External"/><Relationship Id="rId5" Type="http://schemas.openxmlformats.org/officeDocument/2006/relationships/hyperlink" Target="https://denstoredanske.lex.dk/told" TargetMode="External"/><Relationship Id="rId4" Type="http://schemas.openxmlformats.org/officeDocument/2006/relationships/hyperlink" Target="https://denstoredanske.lex.dk/monopol_-_eneret" TargetMode="External"/></Relationships>
</file>

<file path=ppt/slides/_rels/slide11.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Billede 7"/>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4906"/>
            <a:ext cx="12191999" cy="6930964"/>
          </a:xfrm>
          <a:prstGeom prst="rect">
            <a:avLst/>
          </a:prstGeom>
        </p:spPr>
      </p:pic>
      <p:sp>
        <p:nvSpPr>
          <p:cNvPr id="4" name="Rektangel 3"/>
          <p:cNvSpPr/>
          <p:nvPr/>
        </p:nvSpPr>
        <p:spPr>
          <a:xfrm>
            <a:off x="0" y="2060027"/>
            <a:ext cx="12978668" cy="2028496"/>
          </a:xfrm>
          <a:prstGeom prst="rect">
            <a:avLst/>
          </a:prstGeom>
          <a:solidFill>
            <a:schemeClr val="bg1">
              <a:lumMod val="75000"/>
              <a:alpha val="76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a:p>
        </p:txBody>
      </p:sp>
      <p:sp>
        <p:nvSpPr>
          <p:cNvPr id="2" name="Titel 1"/>
          <p:cNvSpPr>
            <a:spLocks noGrp="1"/>
          </p:cNvSpPr>
          <p:nvPr>
            <p:ph type="ctrTitle"/>
          </p:nvPr>
        </p:nvSpPr>
        <p:spPr/>
        <p:txBody>
          <a:bodyPr/>
          <a:lstStyle/>
          <a:p>
            <a:r>
              <a:rPr lang="da-DK" b="1" dirty="0"/>
              <a:t>EUROPA I OFFENSIVEN</a:t>
            </a:r>
          </a:p>
        </p:txBody>
      </p:sp>
      <p:sp>
        <p:nvSpPr>
          <p:cNvPr id="3" name="Undertitel 2"/>
          <p:cNvSpPr>
            <a:spLocks noGrp="1"/>
          </p:cNvSpPr>
          <p:nvPr>
            <p:ph type="subTitle" idx="1"/>
          </p:nvPr>
        </p:nvSpPr>
        <p:spPr/>
        <p:txBody>
          <a:bodyPr/>
          <a:lstStyle/>
          <a:p>
            <a:r>
              <a:rPr lang="da-DK" dirty="0">
                <a:solidFill>
                  <a:srgbClr val="FF0000"/>
                </a:solidFill>
              </a:rPr>
              <a:t>Kolonier og merkantilisme</a:t>
            </a:r>
          </a:p>
        </p:txBody>
      </p:sp>
    </p:spTree>
    <p:extLst>
      <p:ext uri="{BB962C8B-B14F-4D97-AF65-F5344CB8AC3E}">
        <p14:creationId xmlns:p14="http://schemas.microsoft.com/office/powerpoint/2010/main" val="351902958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D3A1FC5-FC79-4F60-8903-742979883436}"/>
              </a:ext>
            </a:extLst>
          </p:cNvPr>
          <p:cNvSpPr>
            <a:spLocks noGrp="1"/>
          </p:cNvSpPr>
          <p:nvPr>
            <p:ph type="title"/>
          </p:nvPr>
        </p:nvSpPr>
        <p:spPr/>
        <p:txBody>
          <a:bodyPr/>
          <a:lstStyle/>
          <a:p>
            <a:r>
              <a:rPr lang="da-DK" b="1" u="sng" dirty="0"/>
              <a:t>Merkantilisme</a:t>
            </a:r>
          </a:p>
        </p:txBody>
      </p:sp>
      <p:sp>
        <p:nvSpPr>
          <p:cNvPr id="3" name="Pladsholder til indhold 2">
            <a:extLst>
              <a:ext uri="{FF2B5EF4-FFF2-40B4-BE49-F238E27FC236}">
                <a16:creationId xmlns:a16="http://schemas.microsoft.com/office/drawing/2014/main" id="{5F46D563-1969-478F-8CE2-CBA0F5F8E410}"/>
              </a:ext>
            </a:extLst>
          </p:cNvPr>
          <p:cNvSpPr>
            <a:spLocks noGrp="1"/>
          </p:cNvSpPr>
          <p:nvPr>
            <p:ph idx="1"/>
          </p:nvPr>
        </p:nvSpPr>
        <p:spPr/>
        <p:txBody>
          <a:bodyPr>
            <a:normAutofit fontScale="92500" lnSpcReduction="10000"/>
          </a:bodyPr>
          <a:lstStyle/>
          <a:p>
            <a:pPr marL="0" indent="0">
              <a:buNone/>
            </a:pPr>
            <a:r>
              <a:rPr lang="da-DK" dirty="0"/>
              <a:t>”Merkantilismen var den </a:t>
            </a:r>
            <a:r>
              <a:rPr lang="da-DK" dirty="0">
                <a:hlinkClick r:id="rId2"/>
              </a:rPr>
              <a:t>økonomiske politik</a:t>
            </a:r>
            <a:r>
              <a:rPr lang="da-DK" dirty="0"/>
              <a:t>, der førtes i de europæiske stater fra ca. 1600 indtil sidste halvdel af 1700-tallet. Den merkantilistiske politik var et væsentligt element i statsmændenes bestræbelser på at rejse og befæste de</a:t>
            </a:r>
            <a:r>
              <a:rPr lang="da-DK" b="1" dirty="0"/>
              <a:t> </a:t>
            </a:r>
            <a:r>
              <a:rPr lang="da-DK" b="1" dirty="0">
                <a:hlinkClick r:id="rId3"/>
              </a:rPr>
              <a:t>nationalstater</a:t>
            </a:r>
            <a:r>
              <a:rPr lang="da-DK" dirty="0"/>
              <a:t>, der afløste middelalderens </a:t>
            </a:r>
            <a:r>
              <a:rPr lang="da-DK" b="1" dirty="0"/>
              <a:t>stændersamfund.</a:t>
            </a:r>
            <a:r>
              <a:rPr lang="da-DK" dirty="0"/>
              <a:t> Disse statsdannelser indebar øgede offentlige udgifter til bl.a. administration, militær og hof. Det gik ud over, hvad krongods og domæneindtægter kunne indbringe, og måtte derfor finansieres ad anden vej, nemlig ved diverse typer af beskatning samt </a:t>
            </a:r>
            <a:r>
              <a:rPr lang="da-DK" dirty="0">
                <a:hlinkClick r:id="rId4"/>
              </a:rPr>
              <a:t>monopol</a:t>
            </a:r>
            <a:r>
              <a:rPr lang="da-DK" dirty="0"/>
              <a:t>- og </a:t>
            </a:r>
            <a:r>
              <a:rPr lang="da-DK" dirty="0">
                <a:hlinkClick r:id="rId5"/>
              </a:rPr>
              <a:t>toldindtægter</a:t>
            </a:r>
            <a:r>
              <a:rPr lang="da-DK" dirty="0"/>
              <a:t>. </a:t>
            </a:r>
            <a:r>
              <a:rPr lang="da-DK" b="1" dirty="0"/>
              <a:t>En forudsætning for, at dette kunne lykkes, var, at </a:t>
            </a:r>
            <a:r>
              <a:rPr lang="da-DK" b="1" dirty="0">
                <a:hlinkClick r:id="rId6"/>
              </a:rPr>
              <a:t>handel</a:t>
            </a:r>
            <a:r>
              <a:rPr lang="da-DK" b="1" dirty="0"/>
              <a:t> og </a:t>
            </a:r>
            <a:r>
              <a:rPr lang="da-DK" b="1" dirty="0">
                <a:hlinkClick r:id="rId7"/>
              </a:rPr>
              <a:t>industri</a:t>
            </a:r>
            <a:r>
              <a:rPr lang="da-DK" b="1" dirty="0"/>
              <a:t> blev udviklet og skabte de indkomstkilder, som staten ved beskatning og på anden måde måtte have andel i.”</a:t>
            </a:r>
          </a:p>
          <a:p>
            <a:pPr marL="0" indent="0">
              <a:buNone/>
            </a:pPr>
            <a:r>
              <a:rPr lang="da-DK" b="1" dirty="0"/>
              <a:t>- Gyldendals Store Danske.</a:t>
            </a:r>
          </a:p>
        </p:txBody>
      </p:sp>
    </p:spTree>
    <p:extLst>
      <p:ext uri="{BB962C8B-B14F-4D97-AF65-F5344CB8AC3E}">
        <p14:creationId xmlns:p14="http://schemas.microsoft.com/office/powerpoint/2010/main" val="406895858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endParaRPr lang="da-DK"/>
          </a:p>
        </p:txBody>
      </p:sp>
      <p:sp>
        <p:nvSpPr>
          <p:cNvPr id="3" name="Pladsholder til indhold 2"/>
          <p:cNvSpPr>
            <a:spLocks noGrp="1"/>
          </p:cNvSpPr>
          <p:nvPr>
            <p:ph idx="1"/>
          </p:nvPr>
        </p:nvSpPr>
        <p:spPr/>
        <p:txBody>
          <a:bodyPr/>
          <a:lstStyle/>
          <a:p>
            <a:endParaRPr lang="da-DK"/>
          </a:p>
        </p:txBody>
      </p:sp>
      <p:pic>
        <p:nvPicPr>
          <p:cNvPr id="1026" name="Picture 2" descr="Painting of Zheng He's ship"/>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55689" y="0"/>
            <a:ext cx="11015873" cy="686347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2422744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ladsholder til indhold 4">
            <a:extLst>
              <a:ext uri="{FF2B5EF4-FFF2-40B4-BE49-F238E27FC236}">
                <a16:creationId xmlns:a16="http://schemas.microsoft.com/office/drawing/2014/main" id="{3E066118-3317-4D53-AA45-0153A73707E8}"/>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0"/>
            <a:ext cx="12366132" cy="6955949"/>
          </a:xfrm>
        </p:spPr>
      </p:pic>
      <p:sp>
        <p:nvSpPr>
          <p:cNvPr id="6" name="Rektangel 5">
            <a:extLst>
              <a:ext uri="{FF2B5EF4-FFF2-40B4-BE49-F238E27FC236}">
                <a16:creationId xmlns:a16="http://schemas.microsoft.com/office/drawing/2014/main" id="{FE487E0F-6CDA-41D4-A470-015BE8D4B360}"/>
              </a:ext>
            </a:extLst>
          </p:cNvPr>
          <p:cNvSpPr/>
          <p:nvPr/>
        </p:nvSpPr>
        <p:spPr>
          <a:xfrm>
            <a:off x="0" y="0"/>
            <a:ext cx="12978668" cy="1091953"/>
          </a:xfrm>
          <a:prstGeom prst="rect">
            <a:avLst/>
          </a:prstGeom>
          <a:solidFill>
            <a:schemeClr val="bg1">
              <a:lumMod val="75000"/>
              <a:alpha val="76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a:p>
        </p:txBody>
      </p:sp>
      <p:sp>
        <p:nvSpPr>
          <p:cNvPr id="2" name="Titel 1">
            <a:extLst>
              <a:ext uri="{FF2B5EF4-FFF2-40B4-BE49-F238E27FC236}">
                <a16:creationId xmlns:a16="http://schemas.microsoft.com/office/drawing/2014/main" id="{13CECD09-6B43-4A24-8C5F-C1BE6FD7BE7D}"/>
              </a:ext>
            </a:extLst>
          </p:cNvPr>
          <p:cNvSpPr>
            <a:spLocks noGrp="1"/>
          </p:cNvSpPr>
          <p:nvPr>
            <p:ph type="title"/>
          </p:nvPr>
        </p:nvSpPr>
        <p:spPr>
          <a:xfrm>
            <a:off x="1112520" y="0"/>
            <a:ext cx="10515600" cy="1325563"/>
          </a:xfrm>
        </p:spPr>
        <p:txBody>
          <a:bodyPr/>
          <a:lstStyle/>
          <a:p>
            <a:pPr algn="ctr"/>
            <a:r>
              <a:rPr lang="da-DK" b="1" dirty="0"/>
              <a:t>Verden anno 1700 – en status </a:t>
            </a:r>
            <a:endParaRPr lang="da-DK" dirty="0"/>
          </a:p>
        </p:txBody>
      </p:sp>
    </p:spTree>
    <p:extLst>
      <p:ext uri="{BB962C8B-B14F-4D97-AF65-F5344CB8AC3E}">
        <p14:creationId xmlns:p14="http://schemas.microsoft.com/office/powerpoint/2010/main" val="215144293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1B044B7-501C-4DBE-B451-1CEF2E689AE5}"/>
              </a:ext>
            </a:extLst>
          </p:cNvPr>
          <p:cNvSpPr>
            <a:spLocks noGrp="1"/>
          </p:cNvSpPr>
          <p:nvPr>
            <p:ph type="title"/>
          </p:nvPr>
        </p:nvSpPr>
        <p:spPr/>
        <p:txBody>
          <a:bodyPr/>
          <a:lstStyle/>
          <a:p>
            <a:endParaRPr lang="da-DK"/>
          </a:p>
        </p:txBody>
      </p:sp>
      <p:sp>
        <p:nvSpPr>
          <p:cNvPr id="3" name="Pladsholder til indhold 2">
            <a:extLst>
              <a:ext uri="{FF2B5EF4-FFF2-40B4-BE49-F238E27FC236}">
                <a16:creationId xmlns:a16="http://schemas.microsoft.com/office/drawing/2014/main" id="{4B053AB9-06B7-41EC-A77B-6D6A83CBD20B}"/>
              </a:ext>
            </a:extLst>
          </p:cNvPr>
          <p:cNvSpPr>
            <a:spLocks noGrp="1"/>
          </p:cNvSpPr>
          <p:nvPr>
            <p:ph idx="1"/>
          </p:nvPr>
        </p:nvSpPr>
        <p:spPr/>
        <p:txBody>
          <a:bodyPr/>
          <a:lstStyle/>
          <a:p>
            <a:endParaRPr lang="da-DK"/>
          </a:p>
        </p:txBody>
      </p:sp>
      <p:pic>
        <p:nvPicPr>
          <p:cNvPr id="4" name="Pladsholder til indhold 4">
            <a:extLst>
              <a:ext uri="{FF2B5EF4-FFF2-40B4-BE49-F238E27FC236}">
                <a16:creationId xmlns:a16="http://schemas.microsoft.com/office/drawing/2014/main" id="{9ABB0449-9069-4674-9DAB-04EA8E411AC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366132" cy="6955949"/>
          </a:xfrm>
          <a:prstGeom prst="rect">
            <a:avLst/>
          </a:prstGeom>
        </p:spPr>
      </p:pic>
    </p:spTree>
    <p:extLst>
      <p:ext uri="{BB962C8B-B14F-4D97-AF65-F5344CB8AC3E}">
        <p14:creationId xmlns:p14="http://schemas.microsoft.com/office/powerpoint/2010/main" val="189185299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ktangel 3">
            <a:extLst>
              <a:ext uri="{FF2B5EF4-FFF2-40B4-BE49-F238E27FC236}">
                <a16:creationId xmlns:a16="http://schemas.microsoft.com/office/drawing/2014/main" id="{73914A06-7B77-4649-91B1-AB2580C7C4EB}"/>
              </a:ext>
            </a:extLst>
          </p:cNvPr>
          <p:cNvSpPr/>
          <p:nvPr/>
        </p:nvSpPr>
        <p:spPr>
          <a:xfrm>
            <a:off x="0" y="346075"/>
            <a:ext cx="12192000" cy="1149350"/>
          </a:xfrm>
          <a:prstGeom prst="rect">
            <a:avLst/>
          </a:prstGeom>
          <a:solidFill>
            <a:schemeClr val="bg1">
              <a:lumMod val="75000"/>
              <a:alpha val="76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a:p>
        </p:txBody>
      </p:sp>
      <p:sp>
        <p:nvSpPr>
          <p:cNvPr id="2" name="Titel 1">
            <a:extLst>
              <a:ext uri="{FF2B5EF4-FFF2-40B4-BE49-F238E27FC236}">
                <a16:creationId xmlns:a16="http://schemas.microsoft.com/office/drawing/2014/main" id="{4F63C40F-3891-4CA6-9FD7-3873E291DC70}"/>
              </a:ext>
            </a:extLst>
          </p:cNvPr>
          <p:cNvSpPr>
            <a:spLocks noGrp="1"/>
          </p:cNvSpPr>
          <p:nvPr>
            <p:ph type="title"/>
          </p:nvPr>
        </p:nvSpPr>
        <p:spPr/>
        <p:txBody>
          <a:bodyPr/>
          <a:lstStyle/>
          <a:p>
            <a:r>
              <a:rPr lang="da-DK" b="1" u="sng" dirty="0"/>
              <a:t>Dagens historiske problemstillinger</a:t>
            </a:r>
          </a:p>
        </p:txBody>
      </p:sp>
      <p:sp>
        <p:nvSpPr>
          <p:cNvPr id="3" name="Pladsholder til indhold 2">
            <a:extLst>
              <a:ext uri="{FF2B5EF4-FFF2-40B4-BE49-F238E27FC236}">
                <a16:creationId xmlns:a16="http://schemas.microsoft.com/office/drawing/2014/main" id="{614CF03B-9661-46CC-9A42-CCCFDB50D781}"/>
              </a:ext>
            </a:extLst>
          </p:cNvPr>
          <p:cNvSpPr>
            <a:spLocks noGrp="1"/>
          </p:cNvSpPr>
          <p:nvPr>
            <p:ph idx="1"/>
          </p:nvPr>
        </p:nvSpPr>
        <p:spPr>
          <a:xfrm>
            <a:off x="838200" y="2141537"/>
            <a:ext cx="10515600" cy="4351338"/>
          </a:xfrm>
        </p:spPr>
        <p:txBody>
          <a:bodyPr>
            <a:normAutofit fontScale="92500" lnSpcReduction="20000"/>
          </a:bodyPr>
          <a:lstStyle/>
          <a:p>
            <a:pPr marL="0" indent="0">
              <a:buNone/>
            </a:pPr>
            <a:r>
              <a:rPr lang="da-DK" b="1" dirty="0"/>
              <a:t>- Hvorfor begyndte europæerne at rejse ud og kolonisere Amerika og dele af Asien mellem 1500-1700? </a:t>
            </a:r>
            <a:endParaRPr lang="da-DK" dirty="0"/>
          </a:p>
          <a:p>
            <a:pPr marL="0" indent="0">
              <a:buNone/>
            </a:pPr>
            <a:r>
              <a:rPr lang="da-DK" b="1" dirty="0"/>
              <a:t> </a:t>
            </a:r>
            <a:r>
              <a:rPr lang="da-DK" sz="1800" dirty="0">
                <a:effectLst/>
                <a:latin typeface="Calibri" panose="020F0502020204030204" pitchFamily="34" charset="0"/>
                <a:ea typeface="DengXian" panose="02010600030101010101" pitchFamily="2" charset="-122"/>
                <a:cs typeface="Times New Roman" panose="02020603050405020304" pitchFamily="18" charset="0"/>
              </a:rPr>
              <a:t>Behov for nye ressourcer </a:t>
            </a:r>
            <a:r>
              <a:rPr lang="da-DK" sz="1800" dirty="0">
                <a:effectLst/>
                <a:latin typeface="Calibri" panose="020F0502020204030204" pitchFamily="34" charset="0"/>
                <a:ea typeface="DengXian" panose="02010600030101010101" pitchFamily="2" charset="-122"/>
                <a:cs typeface="Times New Roman" panose="02020603050405020304" pitchFamily="18" charset="0"/>
                <a:sym typeface="Wingdings" panose="05000000000000000000" pitchFamily="2" charset="2"/>
              </a:rPr>
              <a:t></a:t>
            </a:r>
            <a:r>
              <a:rPr lang="da-DK" sz="1800" dirty="0">
                <a:effectLst/>
                <a:latin typeface="Calibri" panose="020F0502020204030204" pitchFamily="34" charset="0"/>
                <a:ea typeface="DengXian" panose="02010600030101010101" pitchFamily="2" charset="-122"/>
                <a:cs typeface="Times New Roman" panose="02020603050405020304" pitchFamily="18" charset="0"/>
              </a:rPr>
              <a:t> Europæerne ville finde en søvej til Asien uden om Silkevejen</a:t>
            </a:r>
          </a:p>
          <a:p>
            <a:pPr marL="0" indent="0">
              <a:buNone/>
            </a:pPr>
            <a:endParaRPr lang="da-DK" b="1" dirty="0"/>
          </a:p>
          <a:p>
            <a:pPr marL="0" indent="0">
              <a:buNone/>
            </a:pPr>
            <a:endParaRPr lang="da-DK" dirty="0"/>
          </a:p>
          <a:p>
            <a:pPr marL="0" indent="0">
              <a:buNone/>
            </a:pPr>
            <a:r>
              <a:rPr lang="da-DK" b="1" dirty="0"/>
              <a:t>- Hvad var konsekvenserne af den europæiske kolonisering? </a:t>
            </a:r>
            <a:endParaRPr lang="da-DK" dirty="0"/>
          </a:p>
          <a:p>
            <a:pPr marL="342900" lvl="0" indent="-342900">
              <a:lnSpc>
                <a:spcPct val="107000"/>
              </a:lnSpc>
              <a:spcAft>
                <a:spcPts val="800"/>
              </a:spcAft>
              <a:tabLst>
                <a:tab pos="457200" algn="l"/>
              </a:tabLst>
            </a:pPr>
            <a:r>
              <a:rPr lang="da-DK" sz="1800" dirty="0">
                <a:effectLst/>
                <a:latin typeface="Calibri" panose="020F0502020204030204" pitchFamily="34" charset="0"/>
                <a:ea typeface="DengXian" panose="02010600030101010101" pitchFamily="2" charset="-122"/>
                <a:cs typeface="Times New Roman" panose="02020603050405020304" pitchFamily="18" charset="0"/>
              </a:rPr>
              <a:t>Økonomisk vækst i Europa (økonomisk nedgang i Osmannerriget)</a:t>
            </a:r>
          </a:p>
          <a:p>
            <a:pPr marL="342900" lvl="0" indent="-342900">
              <a:lnSpc>
                <a:spcPct val="107000"/>
              </a:lnSpc>
              <a:spcAft>
                <a:spcPts val="800"/>
              </a:spcAft>
              <a:tabLst>
                <a:tab pos="457200" algn="l"/>
              </a:tabLst>
            </a:pPr>
            <a:r>
              <a:rPr lang="da-DK" sz="1800" dirty="0">
                <a:effectLst/>
                <a:latin typeface="Calibri" panose="020F0502020204030204" pitchFamily="34" charset="0"/>
                <a:ea typeface="DengXian" panose="02010600030101010101" pitchFamily="2" charset="-122"/>
                <a:cs typeface="Times New Roman" panose="02020603050405020304" pitchFamily="18" charset="0"/>
              </a:rPr>
              <a:t>Europa kommer til at dominerer verden økonomisk og politisk</a:t>
            </a:r>
          </a:p>
          <a:p>
            <a:pPr marL="342900" lvl="0" indent="-342900">
              <a:lnSpc>
                <a:spcPct val="107000"/>
              </a:lnSpc>
              <a:spcAft>
                <a:spcPts val="800"/>
              </a:spcAft>
              <a:tabLst>
                <a:tab pos="457200" algn="l"/>
              </a:tabLst>
            </a:pPr>
            <a:r>
              <a:rPr lang="da-DK" sz="1800" dirty="0">
                <a:effectLst/>
                <a:latin typeface="Calibri" panose="020F0502020204030204" pitchFamily="34" charset="0"/>
                <a:ea typeface="DengXian" panose="02010600030101010101" pitchFamily="2" charset="-122"/>
                <a:cs typeface="Times New Roman" panose="02020603050405020304" pitchFamily="18" charset="0"/>
              </a:rPr>
              <a:t>Verdensøkonomisk udvikling:</a:t>
            </a:r>
          </a:p>
          <a:p>
            <a:pPr marL="0" indent="0">
              <a:lnSpc>
                <a:spcPct val="107000"/>
              </a:lnSpc>
              <a:spcAft>
                <a:spcPts val="800"/>
              </a:spcAft>
              <a:buNone/>
            </a:pPr>
            <a:r>
              <a:rPr lang="da-DK" sz="1800" dirty="0">
                <a:effectLst/>
                <a:latin typeface="Calibri" panose="020F0502020204030204" pitchFamily="34" charset="0"/>
                <a:ea typeface="DengXian" panose="02010600030101010101" pitchFamily="2" charset="-122"/>
                <a:cs typeface="Times New Roman" panose="02020603050405020304" pitchFamily="18" charset="0"/>
              </a:rPr>
              <a:t>Fra </a:t>
            </a:r>
            <a:r>
              <a:rPr lang="da-DK" sz="1800" dirty="0" err="1">
                <a:effectLst/>
                <a:latin typeface="Calibri" panose="020F0502020204030204" pitchFamily="34" charset="0"/>
                <a:ea typeface="DengXian" panose="02010600030101010101" pitchFamily="2" charset="-122"/>
                <a:cs typeface="Times New Roman" panose="02020603050405020304" pitchFamily="18" charset="0"/>
              </a:rPr>
              <a:t>Agraøkonomi</a:t>
            </a:r>
            <a:r>
              <a:rPr lang="da-DK" sz="1800" dirty="0">
                <a:effectLst/>
                <a:latin typeface="Calibri" panose="020F0502020204030204" pitchFamily="34" charset="0"/>
                <a:ea typeface="DengXian" panose="02010600030101010101" pitchFamily="2" charset="-122"/>
                <a:cs typeface="Times New Roman" panose="02020603050405020304" pitchFamily="18" charset="0"/>
              </a:rPr>
              <a:t> (Landbrugsøkonomi) </a:t>
            </a:r>
            <a:r>
              <a:rPr lang="da-DK" sz="1800" dirty="0">
                <a:effectLst/>
                <a:latin typeface="Calibri" panose="020F0502020204030204" pitchFamily="34" charset="0"/>
                <a:ea typeface="DengXian" panose="02010600030101010101" pitchFamily="2" charset="-122"/>
                <a:cs typeface="Times New Roman" panose="02020603050405020304" pitchFamily="18" charset="0"/>
                <a:sym typeface="Wingdings" panose="05000000000000000000" pitchFamily="2" charset="2"/>
              </a:rPr>
              <a:t></a:t>
            </a:r>
            <a:r>
              <a:rPr lang="da-DK" sz="1800" dirty="0">
                <a:effectLst/>
                <a:latin typeface="Calibri" panose="020F0502020204030204" pitchFamily="34" charset="0"/>
                <a:ea typeface="DengXian" panose="02010600030101010101" pitchFamily="2" charset="-122"/>
                <a:cs typeface="Times New Roman" panose="02020603050405020304" pitchFamily="18" charset="0"/>
              </a:rPr>
              <a:t> til Merkantilisme (økonomi baseret på handel)</a:t>
            </a:r>
          </a:p>
          <a:p>
            <a:endParaRPr lang="da-DK" dirty="0"/>
          </a:p>
        </p:txBody>
      </p:sp>
    </p:spTree>
    <p:extLst>
      <p:ext uri="{BB962C8B-B14F-4D97-AF65-F5344CB8AC3E}">
        <p14:creationId xmlns:p14="http://schemas.microsoft.com/office/powerpoint/2010/main" val="35281694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5" end="5"/>
                                            </p:txEl>
                                          </p:spTgt>
                                        </p:tgtEl>
                                        <p:attrNameLst>
                                          <p:attrName>style.visibility</p:attrName>
                                        </p:attrNameLst>
                                      </p:cBhvr>
                                      <p:to>
                                        <p:strVal val="visible"/>
                                      </p:to>
                                    </p:set>
                                    <p:animEffect transition="in" filter="fade">
                                      <p:cBhvr>
                                        <p:cTn id="12" dur="500"/>
                                        <p:tgtEl>
                                          <p:spTgt spid="3">
                                            <p:txEl>
                                              <p:pRg st="5" end="5"/>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6" end="6"/>
                                            </p:txEl>
                                          </p:spTgt>
                                        </p:tgtEl>
                                        <p:attrNameLst>
                                          <p:attrName>style.visibility</p:attrName>
                                        </p:attrNameLst>
                                      </p:cBhvr>
                                      <p:to>
                                        <p:strVal val="visible"/>
                                      </p:to>
                                    </p:set>
                                    <p:animEffect transition="in" filter="fade">
                                      <p:cBhvr>
                                        <p:cTn id="17" dur="500"/>
                                        <p:tgtEl>
                                          <p:spTgt spid="3">
                                            <p:txEl>
                                              <p:pRg st="6" end="6"/>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
                                            <p:txEl>
                                              <p:pRg st="7" end="7"/>
                                            </p:txEl>
                                          </p:spTgt>
                                        </p:tgtEl>
                                        <p:attrNameLst>
                                          <p:attrName>style.visibility</p:attrName>
                                        </p:attrNameLst>
                                      </p:cBhvr>
                                      <p:to>
                                        <p:strVal val="visible"/>
                                      </p:to>
                                    </p:set>
                                    <p:animEffect transition="in" filter="fade">
                                      <p:cBhvr>
                                        <p:cTn id="22" dur="500"/>
                                        <p:tgtEl>
                                          <p:spTgt spid="3">
                                            <p:txEl>
                                              <p:pRg st="7" end="7"/>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3">
                                            <p:txEl>
                                              <p:pRg st="8" end="8"/>
                                            </p:txEl>
                                          </p:spTgt>
                                        </p:tgtEl>
                                        <p:attrNameLst>
                                          <p:attrName>style.visibility</p:attrName>
                                        </p:attrNameLst>
                                      </p:cBhvr>
                                      <p:to>
                                        <p:strVal val="visible"/>
                                      </p:to>
                                    </p:set>
                                    <p:animEffect transition="in" filter="fade">
                                      <p:cBhvr>
                                        <p:cTn id="27" dur="5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C2931DF-D849-48AC-B11A-B64F8D35C99C}"/>
              </a:ext>
            </a:extLst>
          </p:cNvPr>
          <p:cNvSpPr>
            <a:spLocks noGrp="1"/>
          </p:cNvSpPr>
          <p:nvPr>
            <p:ph type="title"/>
          </p:nvPr>
        </p:nvSpPr>
        <p:spPr>
          <a:xfrm>
            <a:off x="838200" y="365125"/>
            <a:ext cx="10515600" cy="968375"/>
          </a:xfrm>
        </p:spPr>
        <p:txBody>
          <a:bodyPr/>
          <a:lstStyle/>
          <a:p>
            <a:r>
              <a:rPr lang="da-DK" u="sng" dirty="0">
                <a:solidFill>
                  <a:srgbClr val="FF0000"/>
                </a:solidFill>
              </a:rPr>
              <a:t>Dagens plan</a:t>
            </a:r>
          </a:p>
        </p:txBody>
      </p:sp>
      <p:sp>
        <p:nvSpPr>
          <p:cNvPr id="3" name="Pladsholder til indhold 2">
            <a:extLst>
              <a:ext uri="{FF2B5EF4-FFF2-40B4-BE49-F238E27FC236}">
                <a16:creationId xmlns:a16="http://schemas.microsoft.com/office/drawing/2014/main" id="{381AD5B8-49D8-4F93-99BD-030C94CCE92A}"/>
              </a:ext>
            </a:extLst>
          </p:cNvPr>
          <p:cNvSpPr>
            <a:spLocks noGrp="1"/>
          </p:cNvSpPr>
          <p:nvPr>
            <p:ph idx="1"/>
          </p:nvPr>
        </p:nvSpPr>
        <p:spPr>
          <a:xfrm>
            <a:off x="723900" y="1495426"/>
            <a:ext cx="10629900" cy="5114924"/>
          </a:xfrm>
        </p:spPr>
        <p:txBody>
          <a:bodyPr>
            <a:normAutofit lnSpcReduction="10000"/>
          </a:bodyPr>
          <a:lstStyle/>
          <a:p>
            <a:pPr marL="514350" indent="-514350">
              <a:buFont typeface="Arial" panose="020B0604020202020204" pitchFamily="34" charset="0"/>
              <a:buAutoNum type="arabicPeriod"/>
            </a:pPr>
            <a:r>
              <a:rPr lang="da-DK" sz="3200" dirty="0"/>
              <a:t>Hovedpointen fra sidste gang</a:t>
            </a:r>
          </a:p>
          <a:p>
            <a:pPr marL="514350" indent="-514350">
              <a:buAutoNum type="arabicPeriod"/>
            </a:pPr>
            <a:r>
              <a:rPr lang="da-DK" sz="3200" dirty="0"/>
              <a:t>Dagens historiske problemstillinger</a:t>
            </a:r>
          </a:p>
          <a:p>
            <a:pPr marL="514350" indent="-514350">
              <a:buAutoNum type="arabicPeriod"/>
            </a:pPr>
            <a:r>
              <a:rPr lang="da-DK" sz="3200" dirty="0"/>
              <a:t>Europæerne i Amerika og Europæerne i Asien (individuel og pararbejde)</a:t>
            </a:r>
          </a:p>
          <a:p>
            <a:pPr marL="0" indent="0">
              <a:buNone/>
            </a:pPr>
            <a:endParaRPr lang="da-DK" sz="3200" b="1" dirty="0"/>
          </a:p>
          <a:p>
            <a:pPr marL="0" indent="0">
              <a:buNone/>
            </a:pPr>
            <a:r>
              <a:rPr lang="da-DK" sz="3200" b="1" dirty="0"/>
              <a:t>PAUSE</a:t>
            </a:r>
          </a:p>
          <a:p>
            <a:pPr marL="0" indent="0">
              <a:buNone/>
            </a:pPr>
            <a:endParaRPr lang="da-DK" sz="3200" b="1" dirty="0"/>
          </a:p>
          <a:p>
            <a:pPr marL="0" indent="0">
              <a:buNone/>
            </a:pPr>
            <a:r>
              <a:rPr lang="da-DK" sz="3200" dirty="0"/>
              <a:t>4. Europæerne i Amerika og Europæerne i Asien (opsamling)</a:t>
            </a:r>
          </a:p>
          <a:p>
            <a:pPr marL="0" indent="0">
              <a:buNone/>
            </a:pPr>
            <a:r>
              <a:rPr lang="da-DK" sz="3200" dirty="0"/>
              <a:t>5. Verden anno 1700 – en status</a:t>
            </a:r>
          </a:p>
          <a:p>
            <a:pPr marL="0" indent="0">
              <a:buNone/>
            </a:pPr>
            <a:r>
              <a:rPr lang="da-DK" sz="3200" dirty="0"/>
              <a:t>6. Besvarelse af dagens historiske problemstillinger</a:t>
            </a:r>
          </a:p>
        </p:txBody>
      </p:sp>
    </p:spTree>
    <p:extLst>
      <p:ext uri="{BB962C8B-B14F-4D97-AF65-F5344CB8AC3E}">
        <p14:creationId xmlns:p14="http://schemas.microsoft.com/office/powerpoint/2010/main" val="140585672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b="1" u="sng" dirty="0"/>
              <a:t>Hovedpointen fra sidste gang</a:t>
            </a:r>
          </a:p>
        </p:txBody>
      </p:sp>
      <p:sp>
        <p:nvSpPr>
          <p:cNvPr id="3" name="Pladsholder til indhold 2"/>
          <p:cNvSpPr>
            <a:spLocks noGrp="1"/>
          </p:cNvSpPr>
          <p:nvPr>
            <p:ph idx="1"/>
          </p:nvPr>
        </p:nvSpPr>
        <p:spPr>
          <a:xfrm>
            <a:off x="695960" y="1815465"/>
            <a:ext cx="11089640" cy="4351338"/>
          </a:xfrm>
        </p:spPr>
        <p:txBody>
          <a:bodyPr/>
          <a:lstStyle/>
          <a:p>
            <a:r>
              <a:rPr lang="da-DK" b="1" dirty="0"/>
              <a:t> Europas kaotiske tilstand før 1500 med mange stater var grundlaget for en modernisering og udvikling i de europæiske lande </a:t>
            </a:r>
          </a:p>
          <a:p>
            <a:pPr marL="0" indent="0">
              <a:buNone/>
            </a:pPr>
            <a:endParaRPr lang="da-DK" b="1" dirty="0">
              <a:sym typeface="Wingdings" panose="05000000000000000000" pitchFamily="2" charset="2"/>
            </a:endParaRPr>
          </a:p>
          <a:p>
            <a:pPr>
              <a:buFont typeface="Wingdings" panose="05000000000000000000" pitchFamily="2" charset="2"/>
              <a:buChar char="à"/>
            </a:pPr>
            <a:r>
              <a:rPr lang="da-DK" b="1" dirty="0"/>
              <a:t>der var BEHOV for en udvikling i Europa. </a:t>
            </a:r>
          </a:p>
          <a:p>
            <a:pPr>
              <a:buFont typeface="Wingdings" panose="05000000000000000000" pitchFamily="2" charset="2"/>
              <a:buChar char="à"/>
            </a:pPr>
            <a:endParaRPr lang="da-DK" b="1" dirty="0"/>
          </a:p>
          <a:p>
            <a:pPr marL="0" indent="0">
              <a:buNone/>
            </a:pPr>
            <a:r>
              <a:rPr lang="da-DK" b="1" dirty="0"/>
              <a:t>De andre civilisationer (Mellemøsten og Kina) var perfekte præ-moderne samfund, hvor det gik godt, så derfor behøvede de ikke at udvikle sig. </a:t>
            </a:r>
          </a:p>
        </p:txBody>
      </p:sp>
    </p:spTree>
    <p:extLst>
      <p:ext uri="{BB962C8B-B14F-4D97-AF65-F5344CB8AC3E}">
        <p14:creationId xmlns:p14="http://schemas.microsoft.com/office/powerpoint/2010/main" val="2114307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ktangel 3">
            <a:extLst>
              <a:ext uri="{FF2B5EF4-FFF2-40B4-BE49-F238E27FC236}">
                <a16:creationId xmlns:a16="http://schemas.microsoft.com/office/drawing/2014/main" id="{73914A06-7B77-4649-91B1-AB2580C7C4EB}"/>
              </a:ext>
            </a:extLst>
          </p:cNvPr>
          <p:cNvSpPr/>
          <p:nvPr/>
        </p:nvSpPr>
        <p:spPr>
          <a:xfrm>
            <a:off x="0" y="346075"/>
            <a:ext cx="12192000" cy="1149350"/>
          </a:xfrm>
          <a:prstGeom prst="rect">
            <a:avLst/>
          </a:prstGeom>
          <a:solidFill>
            <a:schemeClr val="bg1">
              <a:lumMod val="75000"/>
              <a:alpha val="76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a:p>
        </p:txBody>
      </p:sp>
      <p:sp>
        <p:nvSpPr>
          <p:cNvPr id="2" name="Titel 1">
            <a:extLst>
              <a:ext uri="{FF2B5EF4-FFF2-40B4-BE49-F238E27FC236}">
                <a16:creationId xmlns:a16="http://schemas.microsoft.com/office/drawing/2014/main" id="{4F63C40F-3891-4CA6-9FD7-3873E291DC70}"/>
              </a:ext>
            </a:extLst>
          </p:cNvPr>
          <p:cNvSpPr>
            <a:spLocks noGrp="1"/>
          </p:cNvSpPr>
          <p:nvPr>
            <p:ph type="title"/>
          </p:nvPr>
        </p:nvSpPr>
        <p:spPr/>
        <p:txBody>
          <a:bodyPr/>
          <a:lstStyle/>
          <a:p>
            <a:r>
              <a:rPr lang="da-DK" b="1" u="sng" dirty="0"/>
              <a:t>Dagens historiske problemstillinger</a:t>
            </a:r>
          </a:p>
        </p:txBody>
      </p:sp>
      <p:sp>
        <p:nvSpPr>
          <p:cNvPr id="3" name="Pladsholder til indhold 2">
            <a:extLst>
              <a:ext uri="{FF2B5EF4-FFF2-40B4-BE49-F238E27FC236}">
                <a16:creationId xmlns:a16="http://schemas.microsoft.com/office/drawing/2014/main" id="{614CF03B-9661-46CC-9A42-CCCFDB50D781}"/>
              </a:ext>
            </a:extLst>
          </p:cNvPr>
          <p:cNvSpPr>
            <a:spLocks noGrp="1"/>
          </p:cNvSpPr>
          <p:nvPr>
            <p:ph idx="1"/>
          </p:nvPr>
        </p:nvSpPr>
        <p:spPr>
          <a:xfrm>
            <a:off x="838200" y="2435225"/>
            <a:ext cx="10515600" cy="4351338"/>
          </a:xfrm>
        </p:spPr>
        <p:txBody>
          <a:bodyPr/>
          <a:lstStyle/>
          <a:p>
            <a:pPr marL="0" indent="0">
              <a:buNone/>
            </a:pPr>
            <a:r>
              <a:rPr lang="da-DK" b="1" dirty="0"/>
              <a:t>- Hvorfor begyndte europæerne at rejse ud og kolonisere Amerika og dele af Asien mellem 1500-1700? </a:t>
            </a:r>
            <a:endParaRPr lang="da-DK" dirty="0"/>
          </a:p>
          <a:p>
            <a:pPr marL="0" indent="0">
              <a:buNone/>
            </a:pPr>
            <a:r>
              <a:rPr lang="da-DK" b="1" dirty="0"/>
              <a:t> </a:t>
            </a:r>
            <a:endParaRPr lang="da-DK" dirty="0"/>
          </a:p>
          <a:p>
            <a:pPr marL="0" indent="0">
              <a:buNone/>
            </a:pPr>
            <a:r>
              <a:rPr lang="da-DK" b="1" dirty="0"/>
              <a:t>- Hvad var konsekvenserne af den europæiske kolonisering? </a:t>
            </a:r>
            <a:endParaRPr lang="da-DK" dirty="0"/>
          </a:p>
          <a:p>
            <a:endParaRPr lang="da-DK" dirty="0"/>
          </a:p>
        </p:txBody>
      </p:sp>
    </p:spTree>
    <p:extLst>
      <p:ext uri="{BB962C8B-B14F-4D97-AF65-F5344CB8AC3E}">
        <p14:creationId xmlns:p14="http://schemas.microsoft.com/office/powerpoint/2010/main" val="372138156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endParaRPr lang="da-DK"/>
          </a:p>
        </p:txBody>
      </p:sp>
      <p:pic>
        <p:nvPicPr>
          <p:cNvPr id="4" name="Pladsholder til indhold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336331" y="-46141"/>
            <a:ext cx="11267089" cy="6904141"/>
          </a:xfrm>
        </p:spPr>
      </p:pic>
    </p:spTree>
    <p:extLst>
      <p:ext uri="{BB962C8B-B14F-4D97-AF65-F5344CB8AC3E}">
        <p14:creationId xmlns:p14="http://schemas.microsoft.com/office/powerpoint/2010/main" val="21399388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el 3">
            <a:extLst>
              <a:ext uri="{FF2B5EF4-FFF2-40B4-BE49-F238E27FC236}">
                <a16:creationId xmlns:a16="http://schemas.microsoft.com/office/drawing/2014/main" id="{AB10E137-C242-4A24-BE0E-6DF2E83B9598}"/>
              </a:ext>
            </a:extLst>
          </p:cNvPr>
          <p:cNvGraphicFramePr>
            <a:graphicFrameLocks noGrp="1"/>
          </p:cNvGraphicFramePr>
          <p:nvPr>
            <p:extLst>
              <p:ext uri="{D42A27DB-BD31-4B8C-83A1-F6EECF244321}">
                <p14:modId xmlns:p14="http://schemas.microsoft.com/office/powerpoint/2010/main" val="3821865570"/>
              </p:ext>
            </p:extLst>
          </p:nvPr>
        </p:nvGraphicFramePr>
        <p:xfrm>
          <a:off x="2559250" y="0"/>
          <a:ext cx="6055361" cy="6858001"/>
        </p:xfrm>
        <a:graphic>
          <a:graphicData uri="http://schemas.openxmlformats.org/drawingml/2006/table">
            <a:tbl>
              <a:tblPr firstRow="1" firstCol="1" bandRow="1">
                <a:tableStyleId>{21E4AEA4-8DFA-4A89-87EB-49C32662AFE0}</a:tableStyleId>
              </a:tblPr>
              <a:tblGrid>
                <a:gridCol w="2794132">
                  <a:extLst>
                    <a:ext uri="{9D8B030D-6E8A-4147-A177-3AD203B41FA5}">
                      <a16:colId xmlns:a16="http://schemas.microsoft.com/office/drawing/2014/main" val="3966170808"/>
                    </a:ext>
                  </a:extLst>
                </a:gridCol>
                <a:gridCol w="3261229">
                  <a:extLst>
                    <a:ext uri="{9D8B030D-6E8A-4147-A177-3AD203B41FA5}">
                      <a16:colId xmlns:a16="http://schemas.microsoft.com/office/drawing/2014/main" val="3453853192"/>
                    </a:ext>
                  </a:extLst>
                </a:gridCol>
              </a:tblGrid>
              <a:tr h="676445">
                <a:tc>
                  <a:txBody>
                    <a:bodyPr/>
                    <a:lstStyle/>
                    <a:p>
                      <a:pPr algn="l">
                        <a:lnSpc>
                          <a:spcPct val="107000"/>
                        </a:lnSpc>
                        <a:spcAft>
                          <a:spcPts val="0"/>
                        </a:spcAft>
                      </a:pPr>
                      <a:r>
                        <a:rPr lang="da-DK" sz="2400" dirty="0">
                          <a:effectLst/>
                        </a:rPr>
                        <a:t>Europa i Amerika</a:t>
                      </a:r>
                      <a:endParaRPr lang="da-DK" sz="2400" dirty="0">
                        <a:effectLst/>
                        <a:latin typeface="Calibri" panose="020F0502020204030204" pitchFamily="34" charset="0"/>
                        <a:ea typeface="DengXian" panose="02010600030101010101" pitchFamily="2" charset="-122"/>
                        <a:cs typeface="Times New Roman" panose="02020603050405020304" pitchFamily="18" charset="0"/>
                      </a:endParaRPr>
                    </a:p>
                  </a:txBody>
                  <a:tcPr marL="68580" marR="68580" marT="0" marB="0"/>
                </a:tc>
                <a:tc>
                  <a:txBody>
                    <a:bodyPr/>
                    <a:lstStyle/>
                    <a:p>
                      <a:pPr algn="l">
                        <a:lnSpc>
                          <a:spcPct val="107000"/>
                        </a:lnSpc>
                        <a:spcAft>
                          <a:spcPts val="0"/>
                        </a:spcAft>
                      </a:pPr>
                      <a:r>
                        <a:rPr lang="da-DK" sz="2400" dirty="0">
                          <a:effectLst/>
                        </a:rPr>
                        <a:t>Europa</a:t>
                      </a:r>
                      <a:r>
                        <a:rPr lang="da-DK" sz="2400" baseline="0" dirty="0">
                          <a:effectLst/>
                        </a:rPr>
                        <a:t> i Asien</a:t>
                      </a:r>
                      <a:endParaRPr lang="da-DK" sz="2400" dirty="0">
                        <a:effectLst/>
                        <a:latin typeface="Calibri" panose="020F0502020204030204" pitchFamily="34" charset="0"/>
                        <a:ea typeface="DengXian" panose="02010600030101010101" pitchFamily="2" charset="-122"/>
                        <a:cs typeface="Times New Roman" panose="02020603050405020304" pitchFamily="18" charset="0"/>
                      </a:endParaRPr>
                    </a:p>
                  </a:txBody>
                  <a:tcPr marL="68580" marR="68580" marT="0" marB="0"/>
                </a:tc>
                <a:extLst>
                  <a:ext uri="{0D108BD9-81ED-4DB2-BD59-A6C34878D82A}">
                    <a16:rowId xmlns:a16="http://schemas.microsoft.com/office/drawing/2014/main" val="3823637602"/>
                  </a:ext>
                </a:extLst>
              </a:tr>
              <a:tr h="400032">
                <a:tc>
                  <a:txBody>
                    <a:bodyPr/>
                    <a:lstStyle/>
                    <a:p>
                      <a:pPr marL="0" marR="0" lvl="0" indent="0" algn="l" defTabSz="914400" rtl="0" eaLnBrk="1" fontAlgn="auto" latinLnBrk="0" hangingPunct="1">
                        <a:lnSpc>
                          <a:spcPct val="107000"/>
                        </a:lnSpc>
                        <a:spcBef>
                          <a:spcPts val="0"/>
                        </a:spcBef>
                        <a:spcAft>
                          <a:spcPts val="0"/>
                        </a:spcAft>
                        <a:buClrTx/>
                        <a:buSzTx/>
                        <a:buFontTx/>
                        <a:buNone/>
                        <a:tabLst/>
                        <a:defRPr/>
                      </a:pPr>
                      <a:r>
                        <a:rPr lang="da-DK" sz="2400" dirty="0">
                          <a:effectLst/>
                        </a:rPr>
                        <a:t>Alfred</a:t>
                      </a:r>
                    </a:p>
                  </a:txBody>
                  <a:tcPr marL="68580" marR="68580" marT="0" marB="0"/>
                </a:tc>
                <a:tc>
                  <a:txBody>
                    <a:bodyPr/>
                    <a:lstStyle/>
                    <a:p>
                      <a:pPr algn="l">
                        <a:lnSpc>
                          <a:spcPct val="107000"/>
                        </a:lnSpc>
                        <a:spcAft>
                          <a:spcPts val="0"/>
                        </a:spcAft>
                      </a:pPr>
                      <a:r>
                        <a:rPr lang="da-DK" sz="2400" dirty="0">
                          <a:effectLst/>
                          <a:latin typeface="Calibri" panose="020F0502020204030204" pitchFamily="34" charset="0"/>
                          <a:ea typeface="DengXian" panose="02010600030101010101" pitchFamily="2" charset="-122"/>
                          <a:cs typeface="Times New Roman" panose="02020603050405020304" pitchFamily="18" charset="0"/>
                        </a:rPr>
                        <a:t>Alma</a:t>
                      </a:r>
                    </a:p>
                  </a:txBody>
                  <a:tcPr marL="68580" marR="68580" marT="0" marB="0"/>
                </a:tc>
                <a:extLst>
                  <a:ext uri="{0D108BD9-81ED-4DB2-BD59-A6C34878D82A}">
                    <a16:rowId xmlns:a16="http://schemas.microsoft.com/office/drawing/2014/main" val="2306012365"/>
                  </a:ext>
                </a:extLst>
              </a:tr>
              <a:tr h="690586">
                <a:tc>
                  <a:txBody>
                    <a:bodyPr/>
                    <a:lstStyle/>
                    <a:p>
                      <a:pPr algn="l">
                        <a:lnSpc>
                          <a:spcPct val="107000"/>
                        </a:lnSpc>
                        <a:spcAft>
                          <a:spcPts val="0"/>
                        </a:spcAft>
                      </a:pPr>
                      <a:r>
                        <a:rPr lang="da-DK" sz="2400" dirty="0">
                          <a:effectLst/>
                          <a:latin typeface="Calibri" panose="020F0502020204030204" pitchFamily="34" charset="0"/>
                          <a:ea typeface="DengXian" panose="02010600030101010101" pitchFamily="2" charset="-122"/>
                          <a:cs typeface="Times New Roman" panose="02020603050405020304" pitchFamily="18" charset="0"/>
                        </a:rPr>
                        <a:t>Amiliah</a:t>
                      </a:r>
                    </a:p>
                  </a:txBody>
                  <a:tcPr marL="68580" marR="68580" marT="0" marB="0"/>
                </a:tc>
                <a:tc>
                  <a:txBody>
                    <a:bodyPr/>
                    <a:lstStyle/>
                    <a:p>
                      <a:pPr algn="l">
                        <a:lnSpc>
                          <a:spcPct val="107000"/>
                        </a:lnSpc>
                        <a:spcAft>
                          <a:spcPts val="0"/>
                        </a:spcAft>
                      </a:pPr>
                      <a:r>
                        <a:rPr lang="da-DK" sz="2400" dirty="0">
                          <a:effectLst/>
                          <a:latin typeface="Calibri" panose="020F0502020204030204" pitchFamily="34" charset="0"/>
                          <a:ea typeface="DengXian" panose="02010600030101010101" pitchFamily="2" charset="-122"/>
                          <a:cs typeface="Times New Roman" panose="02020603050405020304" pitchFamily="18" charset="0"/>
                        </a:rPr>
                        <a:t>Anna</a:t>
                      </a:r>
                    </a:p>
                  </a:txBody>
                  <a:tcPr marL="68580" marR="68580" marT="0" marB="0"/>
                </a:tc>
                <a:extLst>
                  <a:ext uri="{0D108BD9-81ED-4DB2-BD59-A6C34878D82A}">
                    <a16:rowId xmlns:a16="http://schemas.microsoft.com/office/drawing/2014/main" val="985144716"/>
                  </a:ext>
                </a:extLst>
              </a:tr>
              <a:tr h="400032">
                <a:tc>
                  <a:txBody>
                    <a:bodyPr/>
                    <a:lstStyle/>
                    <a:p>
                      <a:pPr algn="l">
                        <a:lnSpc>
                          <a:spcPct val="107000"/>
                        </a:lnSpc>
                        <a:spcAft>
                          <a:spcPts val="0"/>
                        </a:spcAft>
                      </a:pPr>
                      <a:r>
                        <a:rPr lang="da-DK" sz="2400" dirty="0">
                          <a:effectLst/>
                          <a:latin typeface="Calibri" panose="020F0502020204030204" pitchFamily="34" charset="0"/>
                          <a:ea typeface="DengXian" panose="02010600030101010101" pitchFamily="2" charset="-122"/>
                          <a:cs typeface="Times New Roman" panose="02020603050405020304" pitchFamily="18" charset="0"/>
                        </a:rPr>
                        <a:t>August</a:t>
                      </a:r>
                    </a:p>
                  </a:txBody>
                  <a:tcPr marL="68580" marR="68580" marT="0" marB="0"/>
                </a:tc>
                <a:tc>
                  <a:txBody>
                    <a:bodyPr/>
                    <a:lstStyle/>
                    <a:p>
                      <a:pPr algn="l">
                        <a:lnSpc>
                          <a:spcPct val="107000"/>
                        </a:lnSpc>
                        <a:spcAft>
                          <a:spcPts val="0"/>
                        </a:spcAft>
                      </a:pPr>
                      <a:r>
                        <a:rPr lang="da-DK" sz="2400" dirty="0">
                          <a:effectLst/>
                          <a:latin typeface="Calibri" panose="020F0502020204030204" pitchFamily="34" charset="0"/>
                          <a:ea typeface="DengXian" panose="02010600030101010101" pitchFamily="2" charset="-122"/>
                          <a:cs typeface="Times New Roman" panose="02020603050405020304" pitchFamily="18" charset="0"/>
                        </a:rPr>
                        <a:t>Benjamin</a:t>
                      </a:r>
                    </a:p>
                  </a:txBody>
                  <a:tcPr marL="68580" marR="68580" marT="0" marB="0"/>
                </a:tc>
                <a:extLst>
                  <a:ext uri="{0D108BD9-81ED-4DB2-BD59-A6C34878D82A}">
                    <a16:rowId xmlns:a16="http://schemas.microsoft.com/office/drawing/2014/main" val="4292937719"/>
                  </a:ext>
                </a:extLst>
              </a:tr>
              <a:tr h="690586">
                <a:tc>
                  <a:txBody>
                    <a:bodyPr/>
                    <a:lstStyle/>
                    <a:p>
                      <a:pPr algn="l">
                        <a:lnSpc>
                          <a:spcPct val="107000"/>
                        </a:lnSpc>
                        <a:spcAft>
                          <a:spcPts val="0"/>
                        </a:spcAft>
                      </a:pPr>
                      <a:r>
                        <a:rPr lang="da-DK" sz="2400" dirty="0">
                          <a:effectLst/>
                          <a:latin typeface="Calibri" panose="020F0502020204030204" pitchFamily="34" charset="0"/>
                          <a:ea typeface="DengXian" panose="02010600030101010101" pitchFamily="2" charset="-122"/>
                          <a:cs typeface="Times New Roman" panose="02020603050405020304" pitchFamily="18" charset="0"/>
                        </a:rPr>
                        <a:t>Cecilie</a:t>
                      </a:r>
                    </a:p>
                  </a:txBody>
                  <a:tcPr marL="68580" marR="68580" marT="0" marB="0"/>
                </a:tc>
                <a:tc>
                  <a:txBody>
                    <a:bodyPr/>
                    <a:lstStyle/>
                    <a:p>
                      <a:pPr algn="l">
                        <a:lnSpc>
                          <a:spcPct val="107000"/>
                        </a:lnSpc>
                        <a:spcAft>
                          <a:spcPts val="0"/>
                        </a:spcAft>
                      </a:pPr>
                      <a:r>
                        <a:rPr lang="da-DK" sz="2400">
                          <a:effectLst/>
                          <a:latin typeface="Calibri" panose="020F0502020204030204" pitchFamily="34" charset="0"/>
                          <a:ea typeface="DengXian" panose="02010600030101010101" pitchFamily="2" charset="-122"/>
                          <a:cs typeface="Times New Roman" panose="02020603050405020304" pitchFamily="18" charset="0"/>
                        </a:rPr>
                        <a:t>Filippa og Frederikke</a:t>
                      </a:r>
                      <a:endParaRPr lang="da-DK" sz="2400" dirty="0">
                        <a:effectLst/>
                        <a:latin typeface="Calibri" panose="020F0502020204030204" pitchFamily="34" charset="0"/>
                        <a:ea typeface="DengXian" panose="02010600030101010101" pitchFamily="2" charset="-122"/>
                        <a:cs typeface="Times New Roman" panose="02020603050405020304" pitchFamily="18" charset="0"/>
                      </a:endParaRPr>
                    </a:p>
                  </a:txBody>
                  <a:tcPr marL="68580" marR="68580" marT="0" marB="0"/>
                </a:tc>
                <a:extLst>
                  <a:ext uri="{0D108BD9-81ED-4DB2-BD59-A6C34878D82A}">
                    <a16:rowId xmlns:a16="http://schemas.microsoft.com/office/drawing/2014/main" val="978716737"/>
                  </a:ext>
                </a:extLst>
              </a:tr>
              <a:tr h="400032">
                <a:tc>
                  <a:txBody>
                    <a:bodyPr/>
                    <a:lstStyle/>
                    <a:p>
                      <a:pPr algn="l">
                        <a:lnSpc>
                          <a:spcPct val="107000"/>
                        </a:lnSpc>
                        <a:spcAft>
                          <a:spcPts val="0"/>
                        </a:spcAft>
                      </a:pPr>
                      <a:r>
                        <a:rPr lang="da-DK" sz="2400" dirty="0">
                          <a:effectLst/>
                          <a:latin typeface="Calibri" panose="020F0502020204030204" pitchFamily="34" charset="0"/>
                          <a:ea typeface="DengXian" panose="02010600030101010101" pitchFamily="2" charset="-122"/>
                          <a:cs typeface="Times New Roman" panose="02020603050405020304" pitchFamily="18" charset="0"/>
                        </a:rPr>
                        <a:t>Isabella</a:t>
                      </a:r>
                    </a:p>
                  </a:txBody>
                  <a:tcPr marL="68580" marR="68580" marT="0" marB="0"/>
                </a:tc>
                <a:tc>
                  <a:txBody>
                    <a:bodyPr/>
                    <a:lstStyle/>
                    <a:p>
                      <a:pPr algn="l">
                        <a:lnSpc>
                          <a:spcPct val="107000"/>
                        </a:lnSpc>
                        <a:spcAft>
                          <a:spcPts val="0"/>
                        </a:spcAft>
                      </a:pPr>
                      <a:r>
                        <a:rPr lang="da-DK" sz="2400" dirty="0">
                          <a:effectLst/>
                          <a:latin typeface="Calibri" panose="020F0502020204030204" pitchFamily="34" charset="0"/>
                          <a:ea typeface="DengXian" panose="02010600030101010101" pitchFamily="2" charset="-122"/>
                          <a:cs typeface="Times New Roman" panose="02020603050405020304" pitchFamily="18" charset="0"/>
                        </a:rPr>
                        <a:t>Jeppe</a:t>
                      </a:r>
                    </a:p>
                  </a:txBody>
                  <a:tcPr marL="68580" marR="68580" marT="0" marB="0"/>
                </a:tc>
                <a:extLst>
                  <a:ext uri="{0D108BD9-81ED-4DB2-BD59-A6C34878D82A}">
                    <a16:rowId xmlns:a16="http://schemas.microsoft.com/office/drawing/2014/main" val="2857183083"/>
                  </a:ext>
                </a:extLst>
              </a:tr>
              <a:tr h="400032">
                <a:tc>
                  <a:txBody>
                    <a:bodyPr/>
                    <a:lstStyle/>
                    <a:p>
                      <a:pPr algn="l">
                        <a:lnSpc>
                          <a:spcPct val="107000"/>
                        </a:lnSpc>
                        <a:spcAft>
                          <a:spcPts val="0"/>
                        </a:spcAft>
                      </a:pPr>
                      <a:r>
                        <a:rPr lang="da-DK" sz="2400" dirty="0">
                          <a:effectLst/>
                          <a:latin typeface="Calibri" panose="020F0502020204030204" pitchFamily="34" charset="0"/>
                          <a:ea typeface="DengXian" panose="02010600030101010101" pitchFamily="2" charset="-122"/>
                          <a:cs typeface="Times New Roman" panose="02020603050405020304" pitchFamily="18" charset="0"/>
                        </a:rPr>
                        <a:t>Johannes</a:t>
                      </a:r>
                    </a:p>
                  </a:txBody>
                  <a:tcPr marL="68580" marR="68580" marT="0" marB="0"/>
                </a:tc>
                <a:tc>
                  <a:txBody>
                    <a:bodyPr/>
                    <a:lstStyle/>
                    <a:p>
                      <a:pPr algn="l">
                        <a:lnSpc>
                          <a:spcPct val="107000"/>
                        </a:lnSpc>
                        <a:spcAft>
                          <a:spcPts val="0"/>
                        </a:spcAft>
                      </a:pPr>
                      <a:r>
                        <a:rPr lang="da-DK" sz="2400" dirty="0">
                          <a:effectLst/>
                          <a:latin typeface="Calibri" panose="020F0502020204030204" pitchFamily="34" charset="0"/>
                          <a:ea typeface="DengXian" panose="02010600030101010101" pitchFamily="2" charset="-122"/>
                          <a:cs typeface="Times New Roman" panose="02020603050405020304" pitchFamily="18" charset="0"/>
                        </a:rPr>
                        <a:t>Jonas</a:t>
                      </a:r>
                    </a:p>
                  </a:txBody>
                  <a:tcPr marL="68580" marR="68580" marT="0" marB="0"/>
                </a:tc>
                <a:extLst>
                  <a:ext uri="{0D108BD9-81ED-4DB2-BD59-A6C34878D82A}">
                    <a16:rowId xmlns:a16="http://schemas.microsoft.com/office/drawing/2014/main" val="2530349322"/>
                  </a:ext>
                </a:extLst>
              </a:tr>
              <a:tr h="400032">
                <a:tc>
                  <a:txBody>
                    <a:bodyPr/>
                    <a:lstStyle/>
                    <a:p>
                      <a:pPr algn="l">
                        <a:lnSpc>
                          <a:spcPct val="107000"/>
                        </a:lnSpc>
                        <a:spcAft>
                          <a:spcPts val="0"/>
                        </a:spcAft>
                      </a:pPr>
                      <a:r>
                        <a:rPr lang="da-DK" sz="2400" dirty="0">
                          <a:effectLst/>
                          <a:latin typeface="Calibri" panose="020F0502020204030204" pitchFamily="34" charset="0"/>
                          <a:ea typeface="DengXian" panose="02010600030101010101" pitchFamily="2" charset="-122"/>
                          <a:cs typeface="Times New Roman" panose="02020603050405020304" pitchFamily="18" charset="0"/>
                        </a:rPr>
                        <a:t>Laura</a:t>
                      </a:r>
                    </a:p>
                  </a:txBody>
                  <a:tcPr marL="68580" marR="68580" marT="0" marB="0"/>
                </a:tc>
                <a:tc>
                  <a:txBody>
                    <a:bodyPr/>
                    <a:lstStyle/>
                    <a:p>
                      <a:pPr algn="l">
                        <a:lnSpc>
                          <a:spcPct val="107000"/>
                        </a:lnSpc>
                        <a:spcAft>
                          <a:spcPts val="0"/>
                        </a:spcAft>
                      </a:pPr>
                      <a:r>
                        <a:rPr lang="da-DK" sz="2400" dirty="0">
                          <a:effectLst/>
                          <a:latin typeface="Calibri" panose="020F0502020204030204" pitchFamily="34" charset="0"/>
                          <a:ea typeface="DengXian" panose="02010600030101010101" pitchFamily="2" charset="-122"/>
                          <a:cs typeface="Times New Roman" panose="02020603050405020304" pitchFamily="18" charset="0"/>
                        </a:rPr>
                        <a:t>Mads Vind</a:t>
                      </a:r>
                    </a:p>
                  </a:txBody>
                  <a:tcPr marL="68580" marR="68580" marT="0" marB="0"/>
                </a:tc>
                <a:extLst>
                  <a:ext uri="{0D108BD9-81ED-4DB2-BD59-A6C34878D82A}">
                    <a16:rowId xmlns:a16="http://schemas.microsoft.com/office/drawing/2014/main" val="2631591439"/>
                  </a:ext>
                </a:extLst>
              </a:tr>
              <a:tr h="400032">
                <a:tc>
                  <a:txBody>
                    <a:bodyPr/>
                    <a:lstStyle/>
                    <a:p>
                      <a:pPr algn="l">
                        <a:lnSpc>
                          <a:spcPct val="107000"/>
                        </a:lnSpc>
                        <a:spcAft>
                          <a:spcPts val="0"/>
                        </a:spcAft>
                      </a:pPr>
                      <a:r>
                        <a:rPr lang="da-DK" sz="2400" dirty="0">
                          <a:effectLst/>
                          <a:latin typeface="Calibri" panose="020F0502020204030204" pitchFamily="34" charset="0"/>
                          <a:ea typeface="DengXian" panose="02010600030101010101" pitchFamily="2" charset="-122"/>
                          <a:cs typeface="Times New Roman" panose="02020603050405020304" pitchFamily="18" charset="0"/>
                        </a:rPr>
                        <a:t>Mads Winding</a:t>
                      </a:r>
                    </a:p>
                  </a:txBody>
                  <a:tcPr marL="68580" marR="68580" marT="0" marB="0"/>
                </a:tc>
                <a:tc>
                  <a:txBody>
                    <a:bodyPr/>
                    <a:lstStyle/>
                    <a:p>
                      <a:pPr algn="l">
                        <a:lnSpc>
                          <a:spcPct val="107000"/>
                        </a:lnSpc>
                        <a:spcAft>
                          <a:spcPts val="0"/>
                        </a:spcAft>
                      </a:pPr>
                      <a:r>
                        <a:rPr lang="da-DK" sz="2400" dirty="0">
                          <a:effectLst/>
                          <a:latin typeface="Calibri" panose="020F0502020204030204" pitchFamily="34" charset="0"/>
                          <a:ea typeface="DengXian" panose="02010600030101010101" pitchFamily="2" charset="-122"/>
                          <a:cs typeface="Times New Roman" panose="02020603050405020304" pitchFamily="18" charset="0"/>
                        </a:rPr>
                        <a:t>Mads-Emil</a:t>
                      </a:r>
                    </a:p>
                  </a:txBody>
                  <a:tcPr marL="68580" marR="68580" marT="0" marB="0"/>
                </a:tc>
                <a:extLst>
                  <a:ext uri="{0D108BD9-81ED-4DB2-BD59-A6C34878D82A}">
                    <a16:rowId xmlns:a16="http://schemas.microsoft.com/office/drawing/2014/main" val="3433603324"/>
                  </a:ext>
                </a:extLst>
              </a:tr>
              <a:tr h="400032">
                <a:tc>
                  <a:txBody>
                    <a:bodyPr/>
                    <a:lstStyle/>
                    <a:p>
                      <a:pPr algn="l">
                        <a:lnSpc>
                          <a:spcPct val="107000"/>
                        </a:lnSpc>
                        <a:spcAft>
                          <a:spcPts val="0"/>
                        </a:spcAft>
                      </a:pPr>
                      <a:r>
                        <a:rPr lang="da-DK" sz="2400" dirty="0">
                          <a:effectLst/>
                          <a:latin typeface="Calibri" panose="020F0502020204030204" pitchFamily="34" charset="0"/>
                          <a:ea typeface="DengXian" panose="02010600030101010101" pitchFamily="2" charset="-122"/>
                          <a:cs typeface="Times New Roman" panose="02020603050405020304" pitchFamily="18" charset="0"/>
                        </a:rPr>
                        <a:t>Magnus</a:t>
                      </a:r>
                    </a:p>
                  </a:txBody>
                  <a:tcPr marL="68580" marR="68580" marT="0" marB="0"/>
                </a:tc>
                <a:tc>
                  <a:txBody>
                    <a:bodyPr/>
                    <a:lstStyle/>
                    <a:p>
                      <a:pPr algn="l">
                        <a:lnSpc>
                          <a:spcPct val="107000"/>
                        </a:lnSpc>
                        <a:spcAft>
                          <a:spcPts val="0"/>
                        </a:spcAft>
                      </a:pPr>
                      <a:r>
                        <a:rPr lang="da-DK" sz="2400" dirty="0">
                          <a:effectLst/>
                          <a:latin typeface="Calibri" panose="020F0502020204030204" pitchFamily="34" charset="0"/>
                          <a:ea typeface="DengXian" panose="02010600030101010101" pitchFamily="2" charset="-122"/>
                          <a:cs typeface="Times New Roman" panose="02020603050405020304" pitchFamily="18" charset="0"/>
                        </a:rPr>
                        <a:t>Maia</a:t>
                      </a:r>
                    </a:p>
                  </a:txBody>
                  <a:tcPr marL="68580" marR="68580" marT="0" marB="0"/>
                </a:tc>
                <a:extLst>
                  <a:ext uri="{0D108BD9-81ED-4DB2-BD59-A6C34878D82A}">
                    <a16:rowId xmlns:a16="http://schemas.microsoft.com/office/drawing/2014/main" val="1241484164"/>
                  </a:ext>
                </a:extLst>
              </a:tr>
              <a:tr h="400032">
                <a:tc>
                  <a:txBody>
                    <a:bodyPr/>
                    <a:lstStyle/>
                    <a:p>
                      <a:pPr algn="l">
                        <a:lnSpc>
                          <a:spcPct val="107000"/>
                        </a:lnSpc>
                        <a:spcAft>
                          <a:spcPts val="0"/>
                        </a:spcAft>
                      </a:pPr>
                      <a:r>
                        <a:rPr lang="da-DK" sz="2400" dirty="0">
                          <a:effectLst/>
                          <a:latin typeface="Calibri" panose="020F0502020204030204" pitchFamily="34" charset="0"/>
                          <a:ea typeface="DengXian" panose="02010600030101010101" pitchFamily="2" charset="-122"/>
                          <a:cs typeface="Times New Roman" panose="02020603050405020304" pitchFamily="18" charset="0"/>
                        </a:rPr>
                        <a:t>Marcus</a:t>
                      </a:r>
                    </a:p>
                  </a:txBody>
                  <a:tcPr marL="68580" marR="68580" marT="0" marB="0"/>
                </a:tc>
                <a:tc>
                  <a:txBody>
                    <a:bodyPr/>
                    <a:lstStyle/>
                    <a:p>
                      <a:pPr algn="l">
                        <a:lnSpc>
                          <a:spcPct val="107000"/>
                        </a:lnSpc>
                        <a:spcAft>
                          <a:spcPts val="0"/>
                        </a:spcAft>
                      </a:pPr>
                      <a:r>
                        <a:rPr lang="da-DK" sz="2400" dirty="0">
                          <a:effectLst/>
                          <a:latin typeface="Calibri" panose="020F0502020204030204" pitchFamily="34" charset="0"/>
                          <a:ea typeface="DengXian" panose="02010600030101010101" pitchFamily="2" charset="-122"/>
                          <a:cs typeface="Times New Roman" panose="02020603050405020304" pitchFamily="18" charset="0"/>
                        </a:rPr>
                        <a:t>Maria</a:t>
                      </a:r>
                    </a:p>
                  </a:txBody>
                  <a:tcPr marL="68580" marR="68580" marT="0" marB="0"/>
                </a:tc>
                <a:extLst>
                  <a:ext uri="{0D108BD9-81ED-4DB2-BD59-A6C34878D82A}">
                    <a16:rowId xmlns:a16="http://schemas.microsoft.com/office/drawing/2014/main" val="2021471364"/>
                  </a:ext>
                </a:extLst>
              </a:tr>
              <a:tr h="400032">
                <a:tc>
                  <a:txBody>
                    <a:bodyPr/>
                    <a:lstStyle/>
                    <a:p>
                      <a:pPr algn="l">
                        <a:lnSpc>
                          <a:spcPct val="107000"/>
                        </a:lnSpc>
                        <a:spcAft>
                          <a:spcPts val="0"/>
                        </a:spcAft>
                      </a:pPr>
                      <a:r>
                        <a:rPr lang="da-DK" sz="2400" dirty="0">
                          <a:effectLst/>
                          <a:latin typeface="Calibri" panose="020F0502020204030204" pitchFamily="34" charset="0"/>
                          <a:ea typeface="DengXian" panose="02010600030101010101" pitchFamily="2" charset="-122"/>
                          <a:cs typeface="Times New Roman" panose="02020603050405020304" pitchFamily="18" charset="0"/>
                        </a:rPr>
                        <a:t>Marius</a:t>
                      </a:r>
                    </a:p>
                  </a:txBody>
                  <a:tcPr marL="68580" marR="68580" marT="0" marB="0"/>
                </a:tc>
                <a:tc>
                  <a:txBody>
                    <a:bodyPr/>
                    <a:lstStyle/>
                    <a:p>
                      <a:pPr algn="l">
                        <a:lnSpc>
                          <a:spcPct val="107000"/>
                        </a:lnSpc>
                        <a:spcAft>
                          <a:spcPts val="0"/>
                        </a:spcAft>
                      </a:pPr>
                      <a:r>
                        <a:rPr lang="da-DK" sz="2400" dirty="0">
                          <a:effectLst/>
                          <a:latin typeface="Calibri" panose="020F0502020204030204" pitchFamily="34" charset="0"/>
                          <a:ea typeface="DengXian" panose="02010600030101010101" pitchFamily="2" charset="-122"/>
                          <a:cs typeface="Times New Roman" panose="02020603050405020304" pitchFamily="18" charset="0"/>
                        </a:rPr>
                        <a:t>Mikkel</a:t>
                      </a:r>
                    </a:p>
                  </a:txBody>
                  <a:tcPr marL="68580" marR="68580" marT="0" marB="0"/>
                </a:tc>
                <a:extLst>
                  <a:ext uri="{0D108BD9-81ED-4DB2-BD59-A6C34878D82A}">
                    <a16:rowId xmlns:a16="http://schemas.microsoft.com/office/drawing/2014/main" val="1969993670"/>
                  </a:ext>
                </a:extLst>
              </a:tr>
              <a:tr h="400032">
                <a:tc>
                  <a:txBody>
                    <a:bodyPr/>
                    <a:lstStyle/>
                    <a:p>
                      <a:pPr algn="l">
                        <a:lnSpc>
                          <a:spcPct val="107000"/>
                        </a:lnSpc>
                        <a:spcAft>
                          <a:spcPts val="0"/>
                        </a:spcAft>
                      </a:pPr>
                      <a:r>
                        <a:rPr lang="da-DK" sz="2400" dirty="0">
                          <a:effectLst/>
                          <a:latin typeface="Calibri" panose="020F0502020204030204" pitchFamily="34" charset="0"/>
                          <a:ea typeface="DengXian" panose="02010600030101010101" pitchFamily="2" charset="-122"/>
                          <a:cs typeface="Times New Roman" panose="02020603050405020304" pitchFamily="18" charset="0"/>
                        </a:rPr>
                        <a:t>Noah</a:t>
                      </a:r>
                    </a:p>
                  </a:txBody>
                  <a:tcPr marL="68580" marR="68580" marT="0" marB="0"/>
                </a:tc>
                <a:tc>
                  <a:txBody>
                    <a:bodyPr/>
                    <a:lstStyle/>
                    <a:p>
                      <a:pPr algn="l">
                        <a:lnSpc>
                          <a:spcPct val="107000"/>
                        </a:lnSpc>
                        <a:spcAft>
                          <a:spcPts val="0"/>
                        </a:spcAft>
                      </a:pPr>
                      <a:r>
                        <a:rPr lang="da-DK" sz="2400" dirty="0">
                          <a:effectLst/>
                          <a:latin typeface="Calibri" panose="020F0502020204030204" pitchFamily="34" charset="0"/>
                          <a:ea typeface="DengXian" panose="02010600030101010101" pitchFamily="2" charset="-122"/>
                          <a:cs typeface="Times New Roman" panose="02020603050405020304" pitchFamily="18" charset="0"/>
                        </a:rPr>
                        <a:t>Rasmus</a:t>
                      </a:r>
                    </a:p>
                  </a:txBody>
                  <a:tcPr marL="68580" marR="68580" marT="0" marB="0"/>
                </a:tc>
                <a:extLst>
                  <a:ext uri="{0D108BD9-81ED-4DB2-BD59-A6C34878D82A}">
                    <a16:rowId xmlns:a16="http://schemas.microsoft.com/office/drawing/2014/main" val="404946527"/>
                  </a:ext>
                </a:extLst>
              </a:tr>
              <a:tr h="400032">
                <a:tc>
                  <a:txBody>
                    <a:bodyPr/>
                    <a:lstStyle/>
                    <a:p>
                      <a:pPr algn="l">
                        <a:lnSpc>
                          <a:spcPct val="107000"/>
                        </a:lnSpc>
                        <a:spcAft>
                          <a:spcPts val="0"/>
                        </a:spcAft>
                      </a:pPr>
                      <a:r>
                        <a:rPr lang="da-DK" sz="2400" dirty="0">
                          <a:effectLst/>
                          <a:latin typeface="Calibri" panose="020F0502020204030204" pitchFamily="34" charset="0"/>
                          <a:ea typeface="DengXian" panose="02010600030101010101" pitchFamily="2" charset="-122"/>
                          <a:cs typeface="Times New Roman" panose="02020603050405020304" pitchFamily="18" charset="0"/>
                        </a:rPr>
                        <a:t>Sara</a:t>
                      </a:r>
                    </a:p>
                  </a:txBody>
                  <a:tcPr marL="68580" marR="68580" marT="0" marB="0"/>
                </a:tc>
                <a:tc>
                  <a:txBody>
                    <a:bodyPr/>
                    <a:lstStyle/>
                    <a:p>
                      <a:pPr algn="l">
                        <a:lnSpc>
                          <a:spcPct val="107000"/>
                        </a:lnSpc>
                        <a:spcAft>
                          <a:spcPts val="0"/>
                        </a:spcAft>
                      </a:pPr>
                      <a:r>
                        <a:rPr lang="da-DK" sz="2400" dirty="0">
                          <a:effectLst/>
                          <a:latin typeface="Calibri" panose="020F0502020204030204" pitchFamily="34" charset="0"/>
                          <a:ea typeface="DengXian" panose="02010600030101010101" pitchFamily="2" charset="-122"/>
                          <a:cs typeface="Times New Roman" panose="02020603050405020304" pitchFamily="18" charset="0"/>
                        </a:rPr>
                        <a:t>Sarah</a:t>
                      </a:r>
                    </a:p>
                  </a:txBody>
                  <a:tcPr marL="68580" marR="68580" marT="0" marB="0"/>
                </a:tc>
                <a:extLst>
                  <a:ext uri="{0D108BD9-81ED-4DB2-BD59-A6C34878D82A}">
                    <a16:rowId xmlns:a16="http://schemas.microsoft.com/office/drawing/2014/main" val="2127830107"/>
                  </a:ext>
                </a:extLst>
              </a:tr>
              <a:tr h="400032">
                <a:tc>
                  <a:txBody>
                    <a:bodyPr/>
                    <a:lstStyle/>
                    <a:p>
                      <a:pPr algn="l">
                        <a:lnSpc>
                          <a:spcPct val="107000"/>
                        </a:lnSpc>
                        <a:spcAft>
                          <a:spcPts val="0"/>
                        </a:spcAft>
                      </a:pPr>
                      <a:r>
                        <a:rPr lang="da-DK" sz="2400" dirty="0">
                          <a:effectLst/>
                          <a:latin typeface="Calibri" panose="020F0502020204030204" pitchFamily="34" charset="0"/>
                          <a:ea typeface="DengXian" panose="02010600030101010101" pitchFamily="2" charset="-122"/>
                          <a:cs typeface="Times New Roman" panose="02020603050405020304" pitchFamily="18" charset="0"/>
                        </a:rPr>
                        <a:t>Savannah</a:t>
                      </a:r>
                    </a:p>
                  </a:txBody>
                  <a:tcPr marL="68580" marR="68580" marT="0" marB="0"/>
                </a:tc>
                <a:tc>
                  <a:txBody>
                    <a:bodyPr/>
                    <a:lstStyle/>
                    <a:p>
                      <a:pPr algn="l">
                        <a:lnSpc>
                          <a:spcPct val="107000"/>
                        </a:lnSpc>
                        <a:spcAft>
                          <a:spcPts val="0"/>
                        </a:spcAft>
                      </a:pPr>
                      <a:r>
                        <a:rPr lang="da-DK" sz="2400" dirty="0">
                          <a:effectLst/>
                          <a:latin typeface="Calibri" panose="020F0502020204030204" pitchFamily="34" charset="0"/>
                          <a:ea typeface="DengXian" panose="02010600030101010101" pitchFamily="2" charset="-122"/>
                          <a:cs typeface="Times New Roman" panose="02020603050405020304" pitchFamily="18" charset="0"/>
                        </a:rPr>
                        <a:t>William</a:t>
                      </a:r>
                    </a:p>
                  </a:txBody>
                  <a:tcPr marL="68580" marR="68580" marT="0" marB="0"/>
                </a:tc>
                <a:extLst>
                  <a:ext uri="{0D108BD9-81ED-4DB2-BD59-A6C34878D82A}">
                    <a16:rowId xmlns:a16="http://schemas.microsoft.com/office/drawing/2014/main" val="2896443979"/>
                  </a:ext>
                </a:extLst>
              </a:tr>
            </a:tbl>
          </a:graphicData>
        </a:graphic>
      </p:graphicFrame>
    </p:spTree>
    <p:extLst>
      <p:ext uri="{BB962C8B-B14F-4D97-AF65-F5344CB8AC3E}">
        <p14:creationId xmlns:p14="http://schemas.microsoft.com/office/powerpoint/2010/main" val="295261361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endParaRPr lang="da-DK"/>
          </a:p>
        </p:txBody>
      </p:sp>
      <p:pic>
        <p:nvPicPr>
          <p:cNvPr id="4" name="Pladsholder til indhold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336331" y="-46141"/>
            <a:ext cx="11267089" cy="6904141"/>
          </a:xfrm>
        </p:spPr>
      </p:pic>
    </p:spTree>
    <p:extLst>
      <p:ext uri="{BB962C8B-B14F-4D97-AF65-F5344CB8AC3E}">
        <p14:creationId xmlns:p14="http://schemas.microsoft.com/office/powerpoint/2010/main" val="333724419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7D7E354-05AC-427B-A742-0CD1A98AFC97}"/>
              </a:ext>
            </a:extLst>
          </p:cNvPr>
          <p:cNvSpPr>
            <a:spLocks noGrp="1"/>
          </p:cNvSpPr>
          <p:nvPr>
            <p:ph type="title"/>
          </p:nvPr>
        </p:nvSpPr>
        <p:spPr/>
        <p:txBody>
          <a:bodyPr/>
          <a:lstStyle/>
          <a:p>
            <a:endParaRPr lang="da-DK"/>
          </a:p>
        </p:txBody>
      </p:sp>
      <p:pic>
        <p:nvPicPr>
          <p:cNvPr id="5" name="Pladsholder til indhold 4">
            <a:extLst>
              <a:ext uri="{FF2B5EF4-FFF2-40B4-BE49-F238E27FC236}">
                <a16:creationId xmlns:a16="http://schemas.microsoft.com/office/drawing/2014/main" id="{822E65C4-5A6D-435B-B6F6-28E22F6E8A29}"/>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5420"/>
            <a:ext cx="12192000" cy="6863415"/>
          </a:xfrm>
        </p:spPr>
      </p:pic>
      <p:sp>
        <p:nvSpPr>
          <p:cNvPr id="6" name="Tekstfelt 5">
            <a:extLst>
              <a:ext uri="{FF2B5EF4-FFF2-40B4-BE49-F238E27FC236}">
                <a16:creationId xmlns:a16="http://schemas.microsoft.com/office/drawing/2014/main" id="{E773E967-0D78-4824-B528-EFB051595776}"/>
              </a:ext>
            </a:extLst>
          </p:cNvPr>
          <p:cNvSpPr txBox="1"/>
          <p:nvPr/>
        </p:nvSpPr>
        <p:spPr>
          <a:xfrm>
            <a:off x="4511040" y="365125"/>
            <a:ext cx="2499360" cy="646331"/>
          </a:xfrm>
          <a:prstGeom prst="rect">
            <a:avLst/>
          </a:prstGeom>
          <a:noFill/>
        </p:spPr>
        <p:txBody>
          <a:bodyPr wrap="square" rtlCol="0">
            <a:spAutoFit/>
          </a:bodyPr>
          <a:lstStyle/>
          <a:p>
            <a:r>
              <a:rPr lang="da-DK" b="1" dirty="0"/>
              <a:t>Kolonivarer (tobak, sukker, kaffe, rom)</a:t>
            </a:r>
          </a:p>
        </p:txBody>
      </p:sp>
      <p:cxnSp>
        <p:nvCxnSpPr>
          <p:cNvPr id="8" name="Lige pilforbindelse 7">
            <a:extLst>
              <a:ext uri="{FF2B5EF4-FFF2-40B4-BE49-F238E27FC236}">
                <a16:creationId xmlns:a16="http://schemas.microsoft.com/office/drawing/2014/main" id="{AB236269-2C1A-492C-9D2D-56402C25D52B}"/>
              </a:ext>
            </a:extLst>
          </p:cNvPr>
          <p:cNvCxnSpPr>
            <a:cxnSpLocks/>
          </p:cNvCxnSpPr>
          <p:nvPr/>
        </p:nvCxnSpPr>
        <p:spPr>
          <a:xfrm flipV="1">
            <a:off x="2814320" y="727697"/>
            <a:ext cx="4947920" cy="881797"/>
          </a:xfrm>
          <a:prstGeom prst="straightConnector1">
            <a:avLst/>
          </a:prstGeom>
          <a:ln w="57150">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12" name="Tekstfelt 11">
            <a:extLst>
              <a:ext uri="{FF2B5EF4-FFF2-40B4-BE49-F238E27FC236}">
                <a16:creationId xmlns:a16="http://schemas.microsoft.com/office/drawing/2014/main" id="{EAAEE3AD-8C6D-4A62-9138-083FDC8527B2}"/>
              </a:ext>
            </a:extLst>
          </p:cNvPr>
          <p:cNvSpPr txBox="1"/>
          <p:nvPr/>
        </p:nvSpPr>
        <p:spPr>
          <a:xfrm>
            <a:off x="5212080" y="1727227"/>
            <a:ext cx="2499360" cy="646331"/>
          </a:xfrm>
          <a:prstGeom prst="rect">
            <a:avLst/>
          </a:prstGeom>
          <a:noFill/>
        </p:spPr>
        <p:txBody>
          <a:bodyPr wrap="square" rtlCol="0">
            <a:spAutoFit/>
          </a:bodyPr>
          <a:lstStyle/>
          <a:p>
            <a:r>
              <a:rPr lang="da-DK" b="1" dirty="0"/>
              <a:t>Våben, metalvarer, klæder</a:t>
            </a:r>
          </a:p>
        </p:txBody>
      </p:sp>
      <p:cxnSp>
        <p:nvCxnSpPr>
          <p:cNvPr id="13" name="Lige pilforbindelse 12">
            <a:extLst>
              <a:ext uri="{FF2B5EF4-FFF2-40B4-BE49-F238E27FC236}">
                <a16:creationId xmlns:a16="http://schemas.microsoft.com/office/drawing/2014/main" id="{8DFBD0E0-CC0D-4ADB-9B25-2D50DAE57D3C}"/>
              </a:ext>
            </a:extLst>
          </p:cNvPr>
          <p:cNvCxnSpPr>
            <a:cxnSpLocks/>
          </p:cNvCxnSpPr>
          <p:nvPr/>
        </p:nvCxnSpPr>
        <p:spPr>
          <a:xfrm flipH="1">
            <a:off x="7569200" y="1392946"/>
            <a:ext cx="271780" cy="1126734"/>
          </a:xfrm>
          <a:prstGeom prst="straightConnector1">
            <a:avLst/>
          </a:prstGeom>
          <a:ln w="57150">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17" name="Tekstfelt 16">
            <a:extLst>
              <a:ext uri="{FF2B5EF4-FFF2-40B4-BE49-F238E27FC236}">
                <a16:creationId xmlns:a16="http://schemas.microsoft.com/office/drawing/2014/main" id="{951179CB-8275-4013-A622-1C61472ABFF7}"/>
              </a:ext>
            </a:extLst>
          </p:cNvPr>
          <p:cNvSpPr txBox="1"/>
          <p:nvPr/>
        </p:nvSpPr>
        <p:spPr>
          <a:xfrm>
            <a:off x="5943600" y="4154302"/>
            <a:ext cx="2499360" cy="369332"/>
          </a:xfrm>
          <a:prstGeom prst="rect">
            <a:avLst/>
          </a:prstGeom>
          <a:noFill/>
        </p:spPr>
        <p:txBody>
          <a:bodyPr wrap="square" rtlCol="0">
            <a:spAutoFit/>
          </a:bodyPr>
          <a:lstStyle/>
          <a:p>
            <a:r>
              <a:rPr lang="da-DK" b="1" dirty="0"/>
              <a:t>Afrikanske slaver</a:t>
            </a:r>
          </a:p>
        </p:txBody>
      </p:sp>
      <p:cxnSp>
        <p:nvCxnSpPr>
          <p:cNvPr id="18" name="Lige pilforbindelse 17">
            <a:extLst>
              <a:ext uri="{FF2B5EF4-FFF2-40B4-BE49-F238E27FC236}">
                <a16:creationId xmlns:a16="http://schemas.microsoft.com/office/drawing/2014/main" id="{A3BF4EE5-9FFC-4FA3-993D-1E97BE517781}"/>
              </a:ext>
            </a:extLst>
          </p:cNvPr>
          <p:cNvCxnSpPr>
            <a:cxnSpLocks/>
          </p:cNvCxnSpPr>
          <p:nvPr/>
        </p:nvCxnSpPr>
        <p:spPr>
          <a:xfrm flipH="1" flipV="1">
            <a:off x="3281680" y="2646078"/>
            <a:ext cx="3911600" cy="513683"/>
          </a:xfrm>
          <a:prstGeom prst="straightConnector1">
            <a:avLst/>
          </a:prstGeom>
          <a:ln w="57150">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22" name="Tekstfelt 21">
            <a:extLst>
              <a:ext uri="{FF2B5EF4-FFF2-40B4-BE49-F238E27FC236}">
                <a16:creationId xmlns:a16="http://schemas.microsoft.com/office/drawing/2014/main" id="{DAE6D41F-6D27-4E6F-A307-EBC9203EAA6A}"/>
              </a:ext>
            </a:extLst>
          </p:cNvPr>
          <p:cNvSpPr txBox="1"/>
          <p:nvPr/>
        </p:nvSpPr>
        <p:spPr>
          <a:xfrm>
            <a:off x="6096000" y="5465054"/>
            <a:ext cx="4145280" cy="954107"/>
          </a:xfrm>
          <a:prstGeom prst="rect">
            <a:avLst/>
          </a:prstGeom>
          <a:noFill/>
        </p:spPr>
        <p:txBody>
          <a:bodyPr wrap="square" rtlCol="0">
            <a:spAutoFit/>
          </a:bodyPr>
          <a:lstStyle/>
          <a:p>
            <a:r>
              <a:rPr lang="da-DK" sz="2800" b="1" dirty="0">
                <a:solidFill>
                  <a:srgbClr val="FFC000"/>
                </a:solidFill>
                <a:effectLst>
                  <a:outerShdw blurRad="38100" dist="38100" dir="2700000" algn="tl">
                    <a:srgbClr val="000000">
                      <a:alpha val="43137"/>
                    </a:srgbClr>
                  </a:outerShdw>
                </a:effectLst>
              </a:rPr>
              <a:t>Trekantshandelen cirka 1600-1800</a:t>
            </a:r>
          </a:p>
        </p:txBody>
      </p:sp>
    </p:spTree>
    <p:extLst>
      <p:ext uri="{BB962C8B-B14F-4D97-AF65-F5344CB8AC3E}">
        <p14:creationId xmlns:p14="http://schemas.microsoft.com/office/powerpoint/2010/main" val="6653391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13" presetClass="entr" presetSubtype="16" fill="hold"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plus(in)">
                                      <p:cBhvr>
                                        <p:cTn id="12" dur="2000"/>
                                        <p:tgtEl>
                                          <p:spTgt spid="8"/>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2"/>
                                        </p:tgtEl>
                                        <p:attrNameLst>
                                          <p:attrName>style.visibility</p:attrName>
                                        </p:attrNameLst>
                                      </p:cBhvr>
                                      <p:to>
                                        <p:strVal val="visible"/>
                                      </p:to>
                                    </p:set>
                                    <p:animEffect transition="in" filter="fade">
                                      <p:cBhvr>
                                        <p:cTn id="17" dur="500"/>
                                        <p:tgtEl>
                                          <p:spTgt spid="12"/>
                                        </p:tgtEl>
                                      </p:cBhvr>
                                    </p:animEffect>
                                  </p:childTnLst>
                                </p:cTn>
                              </p:par>
                            </p:childTnLst>
                          </p:cTn>
                        </p:par>
                      </p:childTnLst>
                    </p:cTn>
                  </p:par>
                  <p:par>
                    <p:cTn id="18" fill="hold">
                      <p:stCondLst>
                        <p:cond delay="indefinite"/>
                      </p:stCondLst>
                      <p:childTnLst>
                        <p:par>
                          <p:cTn id="19" fill="hold">
                            <p:stCondLst>
                              <p:cond delay="0"/>
                            </p:stCondLst>
                            <p:childTnLst>
                              <p:par>
                                <p:cTn id="20" presetID="13" presetClass="entr" presetSubtype="16" fill="hold" nodeType="clickEffect">
                                  <p:stCondLst>
                                    <p:cond delay="0"/>
                                  </p:stCondLst>
                                  <p:childTnLst>
                                    <p:set>
                                      <p:cBhvr>
                                        <p:cTn id="21" dur="1" fill="hold">
                                          <p:stCondLst>
                                            <p:cond delay="0"/>
                                          </p:stCondLst>
                                        </p:cTn>
                                        <p:tgtEl>
                                          <p:spTgt spid="13"/>
                                        </p:tgtEl>
                                        <p:attrNameLst>
                                          <p:attrName>style.visibility</p:attrName>
                                        </p:attrNameLst>
                                      </p:cBhvr>
                                      <p:to>
                                        <p:strVal val="visible"/>
                                      </p:to>
                                    </p:set>
                                    <p:animEffect transition="in" filter="plus(in)">
                                      <p:cBhvr>
                                        <p:cTn id="22" dur="2000"/>
                                        <p:tgtEl>
                                          <p:spTgt spid="13"/>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17"/>
                                        </p:tgtEl>
                                        <p:attrNameLst>
                                          <p:attrName>style.visibility</p:attrName>
                                        </p:attrNameLst>
                                      </p:cBhvr>
                                      <p:to>
                                        <p:strVal val="visible"/>
                                      </p:to>
                                    </p:set>
                                    <p:animEffect transition="in" filter="fade">
                                      <p:cBhvr>
                                        <p:cTn id="27" dur="500"/>
                                        <p:tgtEl>
                                          <p:spTgt spid="17"/>
                                        </p:tgtEl>
                                      </p:cBhvr>
                                    </p:animEffect>
                                  </p:childTnLst>
                                </p:cTn>
                              </p:par>
                            </p:childTnLst>
                          </p:cTn>
                        </p:par>
                      </p:childTnLst>
                    </p:cTn>
                  </p:par>
                  <p:par>
                    <p:cTn id="28" fill="hold">
                      <p:stCondLst>
                        <p:cond delay="indefinite"/>
                      </p:stCondLst>
                      <p:childTnLst>
                        <p:par>
                          <p:cTn id="29" fill="hold">
                            <p:stCondLst>
                              <p:cond delay="0"/>
                            </p:stCondLst>
                            <p:childTnLst>
                              <p:par>
                                <p:cTn id="30" presetID="13" presetClass="entr" presetSubtype="16" fill="hold" nodeType="clickEffect">
                                  <p:stCondLst>
                                    <p:cond delay="0"/>
                                  </p:stCondLst>
                                  <p:childTnLst>
                                    <p:set>
                                      <p:cBhvr>
                                        <p:cTn id="31" dur="1" fill="hold">
                                          <p:stCondLst>
                                            <p:cond delay="0"/>
                                          </p:stCondLst>
                                        </p:cTn>
                                        <p:tgtEl>
                                          <p:spTgt spid="18"/>
                                        </p:tgtEl>
                                        <p:attrNameLst>
                                          <p:attrName>style.visibility</p:attrName>
                                        </p:attrNameLst>
                                      </p:cBhvr>
                                      <p:to>
                                        <p:strVal val="visible"/>
                                      </p:to>
                                    </p:set>
                                    <p:animEffect transition="in" filter="plus(in)">
                                      <p:cBhvr>
                                        <p:cTn id="32" dur="2000"/>
                                        <p:tgtEl>
                                          <p:spTgt spid="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12" grpId="0"/>
      <p:bldP spid="17"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endParaRPr lang="da-DK"/>
          </a:p>
        </p:txBody>
      </p:sp>
      <p:pic>
        <p:nvPicPr>
          <p:cNvPr id="4" name="Pladsholder til indhold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336331" y="-46141"/>
            <a:ext cx="11267089" cy="6904141"/>
          </a:xfrm>
        </p:spPr>
      </p:pic>
    </p:spTree>
    <p:extLst>
      <p:ext uri="{BB962C8B-B14F-4D97-AF65-F5344CB8AC3E}">
        <p14:creationId xmlns:p14="http://schemas.microsoft.com/office/powerpoint/2010/main" val="3601138391"/>
      </p:ext>
    </p:extLst>
  </p:cSld>
  <p:clrMapOvr>
    <a:masterClrMapping/>
  </p:clrMapOvr>
</p:sld>
</file>

<file path=ppt/theme/theme1.xml><?xml version="1.0" encoding="utf-8"?>
<a:theme xmlns:a="http://schemas.openxmlformats.org/drawingml/2006/main" name="Office-tema">
  <a:themeElements>
    <a:clrScheme name="Kontor">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Kontor">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ontor">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827</TotalTime>
  <Words>425</Words>
  <Application>Microsoft Office PowerPoint</Application>
  <PresentationFormat>Widescreen</PresentationFormat>
  <Paragraphs>70</Paragraphs>
  <Slides>14</Slides>
  <Notes>0</Notes>
  <HiddenSlides>0</HiddenSlides>
  <MMClips>0</MMClips>
  <ScaleCrop>false</ScaleCrop>
  <HeadingPairs>
    <vt:vector size="6" baseType="variant">
      <vt:variant>
        <vt:lpstr>Benyttede skrifttyper</vt:lpstr>
      </vt:variant>
      <vt:variant>
        <vt:i4>4</vt:i4>
      </vt:variant>
      <vt:variant>
        <vt:lpstr>Tema</vt:lpstr>
      </vt:variant>
      <vt:variant>
        <vt:i4>1</vt:i4>
      </vt:variant>
      <vt:variant>
        <vt:lpstr>Slidetitler</vt:lpstr>
      </vt:variant>
      <vt:variant>
        <vt:i4>14</vt:i4>
      </vt:variant>
    </vt:vector>
  </HeadingPairs>
  <TitlesOfParts>
    <vt:vector size="19" baseType="lpstr">
      <vt:lpstr>Arial</vt:lpstr>
      <vt:lpstr>Calibri</vt:lpstr>
      <vt:lpstr>Calibri Light</vt:lpstr>
      <vt:lpstr>Wingdings</vt:lpstr>
      <vt:lpstr>Office-tema</vt:lpstr>
      <vt:lpstr>EUROPA I OFFENSIVEN</vt:lpstr>
      <vt:lpstr>Dagens plan</vt:lpstr>
      <vt:lpstr>Hovedpointen fra sidste gang</vt:lpstr>
      <vt:lpstr>Dagens historiske problemstillinger</vt:lpstr>
      <vt:lpstr>PowerPoint-præsentation</vt:lpstr>
      <vt:lpstr>PowerPoint-præsentation</vt:lpstr>
      <vt:lpstr>PowerPoint-præsentation</vt:lpstr>
      <vt:lpstr>PowerPoint-præsentation</vt:lpstr>
      <vt:lpstr>PowerPoint-præsentation</vt:lpstr>
      <vt:lpstr>Merkantilisme</vt:lpstr>
      <vt:lpstr>PowerPoint-præsentation</vt:lpstr>
      <vt:lpstr>Verden anno 1700 – en status </vt:lpstr>
      <vt:lpstr>PowerPoint-præsentation</vt:lpstr>
      <vt:lpstr>Dagens historiske problemstillinger</vt:lpstr>
    </vt:vector>
  </TitlesOfParts>
  <Company>Køge Handelsskole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Hvad er civilisationer?</dc:title>
  <dc:creator>Troels Kjems Petersen</dc:creator>
  <cp:lastModifiedBy>Troels Kjems Petersen</cp:lastModifiedBy>
  <cp:revision>31</cp:revision>
  <dcterms:created xsi:type="dcterms:W3CDTF">2018-08-16T12:40:46Z</dcterms:created>
  <dcterms:modified xsi:type="dcterms:W3CDTF">2024-08-23T05:57:28Z</dcterms:modified>
</cp:coreProperties>
</file>