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CF15381B-7E60-495C-BEEC-DAD16325984B}"/>
    <pc:docChg chg="custSel modSld">
      <pc:chgData name="Troels Kjems Petersen" userId="d50d9817-7fa7-4ee2-9878-28660974c4b1" providerId="ADAL" clId="{CF15381B-7E60-495C-BEEC-DAD16325984B}" dt="2024-11-05T11:52:34.602" v="137" actId="207"/>
      <pc:docMkLst>
        <pc:docMk/>
      </pc:docMkLst>
      <pc:sldChg chg="modSp mod">
        <pc:chgData name="Troels Kjems Petersen" userId="d50d9817-7fa7-4ee2-9878-28660974c4b1" providerId="ADAL" clId="{CF15381B-7E60-495C-BEEC-DAD16325984B}" dt="2024-11-05T11:52:02.144" v="136" actId="20577"/>
        <pc:sldMkLst>
          <pc:docMk/>
          <pc:sldMk cId="2336195798" sldId="274"/>
        </pc:sldMkLst>
        <pc:graphicFrameChg chg="modGraphic">
          <ac:chgData name="Troels Kjems Petersen" userId="d50d9817-7fa7-4ee2-9878-28660974c4b1" providerId="ADAL" clId="{CF15381B-7E60-495C-BEEC-DAD16325984B}" dt="2024-11-05T11:52:02.144" v="136" actId="20577"/>
          <ac:graphicFrameMkLst>
            <pc:docMk/>
            <pc:sldMk cId="2336195798" sldId="274"/>
            <ac:graphicFrameMk id="5" creationId="{503B602C-32C3-46D0-95C2-055DC255D041}"/>
          </ac:graphicFrameMkLst>
        </pc:graphicFrameChg>
      </pc:sldChg>
      <pc:sldChg chg="modSp mod">
        <pc:chgData name="Troels Kjems Petersen" userId="d50d9817-7fa7-4ee2-9878-28660974c4b1" providerId="ADAL" clId="{CF15381B-7E60-495C-BEEC-DAD16325984B}" dt="2024-11-05T11:52:34.602" v="137" actId="207"/>
        <pc:sldMkLst>
          <pc:docMk/>
          <pc:sldMk cId="2930862314" sldId="275"/>
        </pc:sldMkLst>
        <pc:spChg chg="mod">
          <ac:chgData name="Troels Kjems Petersen" userId="d50d9817-7fa7-4ee2-9878-28660974c4b1" providerId="ADAL" clId="{CF15381B-7E60-495C-BEEC-DAD16325984B}" dt="2024-11-05T11:52:34.602" v="137" actId="207"/>
          <ac:spMkLst>
            <pc:docMk/>
            <pc:sldMk cId="2930862314" sldId="275"/>
            <ac:spMk id="3" creationId="{70F5CEE8-9F0E-4F9D-A68B-7BDD4078105F}"/>
          </ac:spMkLst>
        </pc:spChg>
      </pc:sldChg>
    </pc:docChg>
  </pc:docChgLst>
  <pc:docChgLst>
    <pc:chgData name="Troels Kjems Petersen" userId="d50d9817-7fa7-4ee2-9878-28660974c4b1" providerId="ADAL" clId="{3A1798FB-7C71-4CCA-96B4-447890E3F2EE}"/>
    <pc:docChg chg="modSld">
      <pc:chgData name="Troels Kjems Petersen" userId="d50d9817-7fa7-4ee2-9878-28660974c4b1" providerId="ADAL" clId="{3A1798FB-7C71-4CCA-96B4-447890E3F2EE}" dt="2024-11-06T09:21:13.675" v="8" actId="20577"/>
      <pc:docMkLst>
        <pc:docMk/>
      </pc:docMkLst>
      <pc:sldChg chg="modSp mod">
        <pc:chgData name="Troels Kjems Petersen" userId="d50d9817-7fa7-4ee2-9878-28660974c4b1" providerId="ADAL" clId="{3A1798FB-7C71-4CCA-96B4-447890E3F2EE}" dt="2024-11-06T09:21:13.675" v="8" actId="20577"/>
        <pc:sldMkLst>
          <pc:docMk/>
          <pc:sldMk cId="2058450071" sldId="277"/>
        </pc:sldMkLst>
        <pc:spChg chg="mod">
          <ac:chgData name="Troels Kjems Petersen" userId="d50d9817-7fa7-4ee2-9878-28660974c4b1" providerId="ADAL" clId="{3A1798FB-7C71-4CCA-96B4-447890E3F2EE}" dt="2024-11-06T09:21:13.675" v="8" actId="20577"/>
          <ac:spMkLst>
            <pc:docMk/>
            <pc:sldMk cId="2058450071" sldId="277"/>
            <ac:spMk id="3" creationId="{70F5CEE8-9F0E-4F9D-A68B-7BDD4078105F}"/>
          </ac:spMkLst>
        </pc:spChg>
      </pc:sldChg>
    </pc:docChg>
  </pc:docChgLst>
  <pc:docChgLst>
    <pc:chgData name="Troels Kjems Petersen" userId="d50d9817-7fa7-4ee2-9878-28660974c4b1" providerId="ADAL" clId="{AF826BE3-3BE3-4A04-9AE4-6CE4C65B7913}"/>
    <pc:docChg chg="undo custSel addSld delSld modSld">
      <pc:chgData name="Troels Kjems Petersen" userId="d50d9817-7fa7-4ee2-9878-28660974c4b1" providerId="ADAL" clId="{AF826BE3-3BE3-4A04-9AE4-6CE4C65B7913}" dt="2024-01-07T15:33:11.721" v="1184" actId="1076"/>
      <pc:docMkLst>
        <pc:docMk/>
      </pc:docMkLst>
      <pc:sldChg chg="addSp modSp mod">
        <pc:chgData name="Troels Kjems Petersen" userId="d50d9817-7fa7-4ee2-9878-28660974c4b1" providerId="ADAL" clId="{AF826BE3-3BE3-4A04-9AE4-6CE4C65B7913}" dt="2024-01-07T15:33:11.721" v="1184" actId="1076"/>
        <pc:sldMkLst>
          <pc:docMk/>
          <pc:sldMk cId="387174986" sldId="256"/>
        </pc:sldMkLst>
        <pc:spChg chg="mod ord">
          <ac:chgData name="Troels Kjems Petersen" userId="d50d9817-7fa7-4ee2-9878-28660974c4b1" providerId="ADAL" clId="{AF826BE3-3BE3-4A04-9AE4-6CE4C65B7913}" dt="2024-01-07T15:33:07.293" v="1183" actId="1076"/>
          <ac:spMkLst>
            <pc:docMk/>
            <pc:sldMk cId="387174986" sldId="256"/>
            <ac:spMk id="2" creationId="{99ADB9EB-206E-4B02-BA5B-EBEF0CA3125B}"/>
          </ac:spMkLst>
        </pc:spChg>
        <pc:spChg chg="mod ord">
          <ac:chgData name="Troels Kjems Petersen" userId="d50d9817-7fa7-4ee2-9878-28660974c4b1" providerId="ADAL" clId="{AF826BE3-3BE3-4A04-9AE4-6CE4C65B7913}" dt="2024-01-07T15:33:11.721" v="1184" actId="1076"/>
          <ac:spMkLst>
            <pc:docMk/>
            <pc:sldMk cId="387174986" sldId="256"/>
            <ac:spMk id="3" creationId="{EEC1A91A-D9B7-47E2-B9B2-2BA780F22EC7}"/>
          </ac:spMkLst>
        </pc:spChg>
        <pc:spChg chg="add mod ord">
          <ac:chgData name="Troels Kjems Petersen" userId="d50d9817-7fa7-4ee2-9878-28660974c4b1" providerId="ADAL" clId="{AF826BE3-3BE3-4A04-9AE4-6CE4C65B7913}" dt="2024-01-07T15:31:55.786" v="1174" actId="1076"/>
          <ac:spMkLst>
            <pc:docMk/>
            <pc:sldMk cId="387174986" sldId="256"/>
            <ac:spMk id="9" creationId="{871AF338-CA3E-4DE1-8690-279C857BB0AC}"/>
          </ac:spMkLst>
        </pc:spChg>
        <pc:picChg chg="add mod">
          <ac:chgData name="Troels Kjems Petersen" userId="d50d9817-7fa7-4ee2-9878-28660974c4b1" providerId="ADAL" clId="{AF826BE3-3BE3-4A04-9AE4-6CE4C65B7913}" dt="2024-01-07T15:31:39.300" v="1170" actId="14100"/>
          <ac:picMkLst>
            <pc:docMk/>
            <pc:sldMk cId="387174986" sldId="256"/>
            <ac:picMk id="1026" creationId="{FD8BB912-D33D-453A-AA6C-A80D1ED11EFA}"/>
          </ac:picMkLst>
        </pc:picChg>
        <pc:picChg chg="add mod">
          <ac:chgData name="Troels Kjems Petersen" userId="d50d9817-7fa7-4ee2-9878-28660974c4b1" providerId="ADAL" clId="{AF826BE3-3BE3-4A04-9AE4-6CE4C65B7913}" dt="2024-01-07T15:29:56.340" v="1147" actId="167"/>
          <ac:picMkLst>
            <pc:docMk/>
            <pc:sldMk cId="387174986" sldId="256"/>
            <ac:picMk id="1028" creationId="{4ECE825C-8F57-451B-B7CE-149A2ED4724C}"/>
          </ac:picMkLst>
        </pc:picChg>
        <pc:picChg chg="add mod">
          <ac:chgData name="Troels Kjems Petersen" userId="d50d9817-7fa7-4ee2-9878-28660974c4b1" providerId="ADAL" clId="{AF826BE3-3BE3-4A04-9AE4-6CE4C65B7913}" dt="2024-01-07T15:31:25.156" v="1167" actId="1076"/>
          <ac:picMkLst>
            <pc:docMk/>
            <pc:sldMk cId="387174986" sldId="256"/>
            <ac:picMk id="1030" creationId="{D094C6D2-DC0A-4D86-96BE-949F82EDE6E6}"/>
          </ac:picMkLst>
        </pc:picChg>
        <pc:picChg chg="add mod">
          <ac:chgData name="Troels Kjems Petersen" userId="d50d9817-7fa7-4ee2-9878-28660974c4b1" providerId="ADAL" clId="{AF826BE3-3BE3-4A04-9AE4-6CE4C65B7913}" dt="2024-01-07T15:31:50.981" v="1173" actId="1076"/>
          <ac:picMkLst>
            <pc:docMk/>
            <pc:sldMk cId="387174986" sldId="256"/>
            <ac:picMk id="1032" creationId="{3E9F8809-C755-424C-AB5A-8F4FD984DA8D}"/>
          </ac:picMkLst>
        </pc:picChg>
        <pc:picChg chg="add mod">
          <ac:chgData name="Troels Kjems Petersen" userId="d50d9817-7fa7-4ee2-9878-28660974c4b1" providerId="ADAL" clId="{AF826BE3-3BE3-4A04-9AE4-6CE4C65B7913}" dt="2024-01-07T15:29:47.598" v="1146" actId="1076"/>
          <ac:picMkLst>
            <pc:docMk/>
            <pc:sldMk cId="387174986" sldId="256"/>
            <ac:picMk id="1034" creationId="{005E235D-8C33-4308-904C-535EF98E0028}"/>
          </ac:picMkLst>
        </pc:picChg>
      </pc:sldChg>
      <pc:sldChg chg="addSp delSp modSp new mod">
        <pc:chgData name="Troels Kjems Petersen" userId="d50d9817-7fa7-4ee2-9878-28660974c4b1" providerId="ADAL" clId="{AF826BE3-3BE3-4A04-9AE4-6CE4C65B7913}" dt="2024-01-04T12:42:53.397" v="647" actId="1076"/>
        <pc:sldMkLst>
          <pc:docMk/>
          <pc:sldMk cId="2336195798" sldId="274"/>
        </pc:sldMkLst>
        <pc:spChg chg="mod">
          <ac:chgData name="Troels Kjems Petersen" userId="d50d9817-7fa7-4ee2-9878-28660974c4b1" providerId="ADAL" clId="{AF826BE3-3BE3-4A04-9AE4-6CE4C65B7913}" dt="2024-01-04T12:36:23.021" v="58" actId="1076"/>
          <ac:spMkLst>
            <pc:docMk/>
            <pc:sldMk cId="2336195798" sldId="274"/>
            <ac:spMk id="2" creationId="{A6593560-7E2E-4F19-A1F6-9231D598465D}"/>
          </ac:spMkLst>
        </pc:spChg>
        <pc:spChg chg="del">
          <ac:chgData name="Troels Kjems Petersen" userId="d50d9817-7fa7-4ee2-9878-28660974c4b1" providerId="ADAL" clId="{AF826BE3-3BE3-4A04-9AE4-6CE4C65B7913}" dt="2024-01-04T12:35:21.351" v="52" actId="478"/>
          <ac:spMkLst>
            <pc:docMk/>
            <pc:sldMk cId="2336195798" sldId="274"/>
            <ac:spMk id="3" creationId="{861B2071-AD93-4D51-9625-EFE4886CF236}"/>
          </ac:spMkLst>
        </pc:spChg>
        <pc:spChg chg="add mod ord">
          <ac:chgData name="Troels Kjems Petersen" userId="d50d9817-7fa7-4ee2-9878-28660974c4b1" providerId="ADAL" clId="{AF826BE3-3BE3-4A04-9AE4-6CE4C65B7913}" dt="2024-01-04T12:35:30.286" v="55" actId="1076"/>
          <ac:spMkLst>
            <pc:docMk/>
            <pc:sldMk cId="2336195798" sldId="274"/>
            <ac:spMk id="4" creationId="{6DF7AD32-A9FD-41B0-BB87-E0CE414D54E5}"/>
          </ac:spMkLst>
        </pc:spChg>
        <pc:graphicFrameChg chg="add mod modGraphic">
          <ac:chgData name="Troels Kjems Petersen" userId="d50d9817-7fa7-4ee2-9878-28660974c4b1" providerId="ADAL" clId="{AF826BE3-3BE3-4A04-9AE4-6CE4C65B7913}" dt="2024-01-04T12:42:53.397" v="647" actId="1076"/>
          <ac:graphicFrameMkLst>
            <pc:docMk/>
            <pc:sldMk cId="2336195798" sldId="274"/>
            <ac:graphicFrameMk id="5" creationId="{503B602C-32C3-46D0-95C2-055DC255D041}"/>
          </ac:graphicFrameMkLst>
        </pc:graphicFrameChg>
      </pc:sldChg>
      <pc:sldChg chg="addSp modSp new mod">
        <pc:chgData name="Troels Kjems Petersen" userId="d50d9817-7fa7-4ee2-9878-28660974c4b1" providerId="ADAL" clId="{AF826BE3-3BE3-4A04-9AE4-6CE4C65B7913}" dt="2024-01-04T12:51:07.388" v="901" actId="208"/>
        <pc:sldMkLst>
          <pc:docMk/>
          <pc:sldMk cId="2930862314" sldId="275"/>
        </pc:sldMkLst>
        <pc:spChg chg="mod">
          <ac:chgData name="Troels Kjems Petersen" userId="d50d9817-7fa7-4ee2-9878-28660974c4b1" providerId="ADAL" clId="{AF826BE3-3BE3-4A04-9AE4-6CE4C65B7913}" dt="2024-01-04T12:49:51.367" v="874" actId="1076"/>
          <ac:spMkLst>
            <pc:docMk/>
            <pc:sldMk cId="2930862314" sldId="275"/>
            <ac:spMk id="2" creationId="{EA94BFF5-EEB6-4A86-B300-A8A02CEACE5D}"/>
          </ac:spMkLst>
        </pc:spChg>
        <pc:spChg chg="mod">
          <ac:chgData name="Troels Kjems Petersen" userId="d50d9817-7fa7-4ee2-9878-28660974c4b1" providerId="ADAL" clId="{AF826BE3-3BE3-4A04-9AE4-6CE4C65B7913}" dt="2024-01-04T12:51:07.388" v="901" actId="208"/>
          <ac:spMkLst>
            <pc:docMk/>
            <pc:sldMk cId="2930862314" sldId="275"/>
            <ac:spMk id="3" creationId="{70F5CEE8-9F0E-4F9D-A68B-7BDD4078105F}"/>
          </ac:spMkLst>
        </pc:spChg>
        <pc:spChg chg="add mod ord">
          <ac:chgData name="Troels Kjems Petersen" userId="d50d9817-7fa7-4ee2-9878-28660974c4b1" providerId="ADAL" clId="{AF826BE3-3BE3-4A04-9AE4-6CE4C65B7913}" dt="2024-01-04T12:50:25.107" v="897" actId="207"/>
          <ac:spMkLst>
            <pc:docMk/>
            <pc:sldMk cId="2930862314" sldId="275"/>
            <ac:spMk id="4" creationId="{19620BE8-0C36-44CD-BA17-47E9451FACC9}"/>
          </ac:spMkLst>
        </pc:spChg>
        <pc:picChg chg="add mod">
          <ac:chgData name="Troels Kjems Petersen" userId="d50d9817-7fa7-4ee2-9878-28660974c4b1" providerId="ADAL" clId="{AF826BE3-3BE3-4A04-9AE4-6CE4C65B7913}" dt="2024-01-04T12:49:31.019" v="869" actId="167"/>
          <ac:picMkLst>
            <pc:docMk/>
            <pc:sldMk cId="2930862314" sldId="275"/>
            <ac:picMk id="2050" creationId="{4CB2BA43-24B4-4E5E-8A05-0187F7EE0F7E}"/>
          </ac:picMkLst>
        </pc:picChg>
      </pc:sldChg>
      <pc:sldChg chg="new del">
        <pc:chgData name="Troels Kjems Petersen" userId="d50d9817-7fa7-4ee2-9878-28660974c4b1" providerId="ADAL" clId="{AF826BE3-3BE3-4A04-9AE4-6CE4C65B7913}" dt="2024-01-04T12:45:58.014" v="688" actId="47"/>
        <pc:sldMkLst>
          <pc:docMk/>
          <pc:sldMk cId="2374797333" sldId="276"/>
        </pc:sldMkLst>
      </pc:sldChg>
      <pc:sldChg chg="addSp modSp add mod">
        <pc:chgData name="Troels Kjems Petersen" userId="d50d9817-7fa7-4ee2-9878-28660974c4b1" providerId="ADAL" clId="{AF826BE3-3BE3-4A04-9AE4-6CE4C65B7913}" dt="2024-01-04T12:48:45.675" v="865" actId="1076"/>
        <pc:sldMkLst>
          <pc:docMk/>
          <pc:sldMk cId="3345873990" sldId="276"/>
        </pc:sldMkLst>
        <pc:spChg chg="mod">
          <ac:chgData name="Troels Kjems Petersen" userId="d50d9817-7fa7-4ee2-9878-28660974c4b1" providerId="ADAL" clId="{AF826BE3-3BE3-4A04-9AE4-6CE4C65B7913}" dt="2024-01-04T12:46:13.776" v="725" actId="20577"/>
          <ac:spMkLst>
            <pc:docMk/>
            <pc:sldMk cId="3345873990" sldId="276"/>
            <ac:spMk id="2" creationId="{EA94BFF5-EEB6-4A86-B300-A8A02CEACE5D}"/>
          </ac:spMkLst>
        </pc:spChg>
        <pc:spChg chg="mod">
          <ac:chgData name="Troels Kjems Petersen" userId="d50d9817-7fa7-4ee2-9878-28660974c4b1" providerId="ADAL" clId="{AF826BE3-3BE3-4A04-9AE4-6CE4C65B7913}" dt="2024-01-04T12:47:26.240" v="801" actId="1076"/>
          <ac:spMkLst>
            <pc:docMk/>
            <pc:sldMk cId="3345873990" sldId="276"/>
            <ac:spMk id="3" creationId="{70F5CEE8-9F0E-4F9D-A68B-7BDD4078105F}"/>
          </ac:spMkLst>
        </pc:spChg>
        <pc:spChg chg="add mod">
          <ac:chgData name="Troels Kjems Petersen" userId="d50d9817-7fa7-4ee2-9878-28660974c4b1" providerId="ADAL" clId="{AF826BE3-3BE3-4A04-9AE4-6CE4C65B7913}" dt="2024-01-04T12:48:06.924" v="862" actId="20577"/>
          <ac:spMkLst>
            <pc:docMk/>
            <pc:sldMk cId="3345873990" sldId="276"/>
            <ac:spMk id="5" creationId="{B68D09D6-E1E8-41BB-8366-102084800B3F}"/>
          </ac:spMkLst>
        </pc:spChg>
        <pc:picChg chg="add mod">
          <ac:chgData name="Troels Kjems Petersen" userId="d50d9817-7fa7-4ee2-9878-28660974c4b1" providerId="ADAL" clId="{AF826BE3-3BE3-4A04-9AE4-6CE4C65B7913}" dt="2024-01-04T12:48:45.675" v="865" actId="1076"/>
          <ac:picMkLst>
            <pc:docMk/>
            <pc:sldMk cId="3345873990" sldId="276"/>
            <ac:picMk id="1026" creationId="{B2BC8E32-26AF-418D-B966-D387FD03CF5F}"/>
          </ac:picMkLst>
        </pc:picChg>
      </pc:sldChg>
      <pc:sldChg chg="addSp delSp modSp add mod setBg">
        <pc:chgData name="Troels Kjems Petersen" userId="d50d9817-7fa7-4ee2-9878-28660974c4b1" providerId="ADAL" clId="{AF826BE3-3BE3-4A04-9AE4-6CE4C65B7913}" dt="2024-01-04T12:56:01.645" v="1106" actId="115"/>
        <pc:sldMkLst>
          <pc:docMk/>
          <pc:sldMk cId="2058450071" sldId="277"/>
        </pc:sldMkLst>
        <pc:spChg chg="mod">
          <ac:chgData name="Troels Kjems Petersen" userId="d50d9817-7fa7-4ee2-9878-28660974c4b1" providerId="ADAL" clId="{AF826BE3-3BE3-4A04-9AE4-6CE4C65B7913}" dt="2024-01-04T12:56:01.645" v="1106" actId="115"/>
          <ac:spMkLst>
            <pc:docMk/>
            <pc:sldMk cId="2058450071" sldId="277"/>
            <ac:spMk id="2" creationId="{EA94BFF5-EEB6-4A86-B300-A8A02CEACE5D}"/>
          </ac:spMkLst>
        </pc:spChg>
        <pc:spChg chg="mod">
          <ac:chgData name="Troels Kjems Petersen" userId="d50d9817-7fa7-4ee2-9878-28660974c4b1" providerId="ADAL" clId="{AF826BE3-3BE3-4A04-9AE4-6CE4C65B7913}" dt="2024-01-04T12:55:20.410" v="1099" actId="1076"/>
          <ac:spMkLst>
            <pc:docMk/>
            <pc:sldMk cId="2058450071" sldId="277"/>
            <ac:spMk id="3" creationId="{70F5CEE8-9F0E-4F9D-A68B-7BDD4078105F}"/>
          </ac:spMkLst>
        </pc:spChg>
        <pc:spChg chg="mod">
          <ac:chgData name="Troels Kjems Petersen" userId="d50d9817-7fa7-4ee2-9878-28660974c4b1" providerId="ADAL" clId="{AF826BE3-3BE3-4A04-9AE4-6CE4C65B7913}" dt="2024-01-04T12:55:49.836" v="1105" actId="1076"/>
          <ac:spMkLst>
            <pc:docMk/>
            <pc:sldMk cId="2058450071" sldId="277"/>
            <ac:spMk id="4" creationId="{19620BE8-0C36-44CD-BA17-47E9451FACC9}"/>
          </ac:spMkLst>
        </pc:spChg>
        <pc:picChg chg="del">
          <ac:chgData name="Troels Kjems Petersen" userId="d50d9817-7fa7-4ee2-9878-28660974c4b1" providerId="ADAL" clId="{AF826BE3-3BE3-4A04-9AE4-6CE4C65B7913}" dt="2024-01-04T12:52:11.850" v="1036" actId="478"/>
          <ac:picMkLst>
            <pc:docMk/>
            <pc:sldMk cId="2058450071" sldId="277"/>
            <ac:picMk id="2050" creationId="{4CB2BA43-24B4-4E5E-8A05-0187F7EE0F7E}"/>
          </ac:picMkLst>
        </pc:picChg>
        <pc:picChg chg="add del mod">
          <ac:chgData name="Troels Kjems Petersen" userId="d50d9817-7fa7-4ee2-9878-28660974c4b1" providerId="ADAL" clId="{AF826BE3-3BE3-4A04-9AE4-6CE4C65B7913}" dt="2024-01-04T12:55:21.479" v="1100"/>
          <ac:picMkLst>
            <pc:docMk/>
            <pc:sldMk cId="2058450071" sldId="277"/>
            <ac:picMk id="3074" creationId="{8197A330-D0FA-4694-8FCC-412B6BF14A4E}"/>
          </ac:picMkLst>
        </pc:picChg>
        <pc:picChg chg="add mod">
          <ac:chgData name="Troels Kjems Petersen" userId="d50d9817-7fa7-4ee2-9878-28660974c4b1" providerId="ADAL" clId="{AF826BE3-3BE3-4A04-9AE4-6CE4C65B7913}" dt="2024-01-04T12:55:27.730" v="1102" actId="167"/>
          <ac:picMkLst>
            <pc:docMk/>
            <pc:sldMk cId="2058450071" sldId="277"/>
            <ac:picMk id="3076" creationId="{0C25A118-6624-46CB-B836-9AD29961AB44}"/>
          </ac:picMkLst>
        </pc:picChg>
      </pc:sldChg>
      <pc:sldChg chg="addSp new setBg">
        <pc:chgData name="Troels Kjems Petersen" userId="d50d9817-7fa7-4ee2-9878-28660974c4b1" providerId="ADAL" clId="{AF826BE3-3BE3-4A04-9AE4-6CE4C65B7913}" dt="2024-01-04T12:56:14.909" v="1109"/>
        <pc:sldMkLst>
          <pc:docMk/>
          <pc:sldMk cId="1802767785" sldId="278"/>
        </pc:sldMkLst>
        <pc:picChg chg="add">
          <ac:chgData name="Troels Kjems Petersen" userId="d50d9817-7fa7-4ee2-9878-28660974c4b1" providerId="ADAL" clId="{AF826BE3-3BE3-4A04-9AE4-6CE4C65B7913}" dt="2024-01-04T12:56:07.819" v="1108"/>
          <ac:picMkLst>
            <pc:docMk/>
            <pc:sldMk cId="1802767785" sldId="278"/>
            <ac:picMk id="4098" creationId="{D1CDE431-24CD-4843-9F0F-F7BE2748FB2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CA71-1E05-4BF2-8835-3EA5E4D3D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4C0C8-52AE-4CBD-8572-13F89C6AD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1F0D5-1AB8-48D3-9197-94C505A6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1FD-32B9-4A2F-A1A2-38E782D19249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5347-B37A-4F56-9DA7-C02C3D93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AF85E-268B-414E-A74F-A0A4E5EE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1B3C-FA30-4F39-BD0F-2A435D367B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236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1756-E481-4CF0-A0A5-E18A5FC8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18CE2-532A-4820-AF41-2F8488A91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FF085-F1A2-421E-A4A1-2DE0D6B5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1FD-32B9-4A2F-A1A2-38E782D19249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93E00-EF20-4995-950F-8CCEE797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ECD7B-A1A1-4A9D-8272-D88C76DD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1B3C-FA30-4F39-BD0F-2A435D367B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338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3F4994-F7D2-4220-BB73-3E17A4A92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38AAE-B3FA-4A96-AEB9-752A3CF7D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DB0A3-EA33-4AC5-8A9C-4EDD6988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1FD-32B9-4A2F-A1A2-38E782D19249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8E4A6-9B1D-412A-9053-3AD62230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C9933-F12F-47B8-A9BC-F25AA517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1B3C-FA30-4F39-BD0F-2A435D367B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395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7A34-BC7A-406D-B2EC-59D4ACCC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B4F72-0AB5-4848-AE2C-F1209B8D5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F522E-B96A-4522-802E-96FE0CD6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1FD-32B9-4A2F-A1A2-38E782D19249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C53AE-DA87-4CCE-A248-884E268A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484F-D298-4EAD-8F9B-78477A23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1B3C-FA30-4F39-BD0F-2A435D367B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402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CF64-A38A-4DF4-AF5F-1C450534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0360-D8E5-4CA0-96C4-EFF438138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502E4-BF05-48A4-B97A-24E707B0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1FD-32B9-4A2F-A1A2-38E782D19249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B8532-7B4C-499B-86FD-7A5FC8D19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6CE20-AF5E-4CF0-B07F-229E7E5E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1B3C-FA30-4F39-BD0F-2A435D367B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688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4F71-B541-441F-995F-CFC920B6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62BA-82E2-4F11-85D6-E94EA2858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C1358-E286-45B5-8F8D-66414CFAE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30BF2-9F65-480A-9BFA-FC9880C4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1FD-32B9-4A2F-A1A2-38E782D19249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6B27E-A61A-4E18-9FDA-BE6D0723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5680E-1C10-4497-A17B-615E87AC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1B3C-FA30-4F39-BD0F-2A435D367B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219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7254-ADE0-4539-8D57-D037569B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E03B0-0721-4445-89C0-BAAE10AA1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2AA04-CDC7-4907-9C74-ECA68CC83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CF994-5ED2-4525-A5B7-EBF50674E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7FC04-6711-40A5-B870-39C0F1A8E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640B2-09DC-47BE-ADAF-CCCF4B7A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1FD-32B9-4A2F-A1A2-38E782D19249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492474-D61C-4048-AA75-8F046227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68F81-5C85-4D2E-99F6-6729EF93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1B3C-FA30-4F39-BD0F-2A435D367B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468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031E-62B2-474E-92F7-1A752C4F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AB5EC-A610-4C71-BF39-FF3F6853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1FD-32B9-4A2F-A1A2-38E782D19249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5673F-E477-4D9F-B060-5066CFE0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70C12-184F-443D-8F3F-48476C2C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1B3C-FA30-4F39-BD0F-2A435D367B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41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65761-3F45-4F6C-90AA-1804D38A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1FD-32B9-4A2F-A1A2-38E782D19249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B29A1-B4DA-43A8-965C-9B1DF777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83565-5775-4E22-8576-BE4AC5C5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1B3C-FA30-4F39-BD0F-2A435D367B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041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2AA7-F0E6-4E93-ABEE-28B76536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686C-1D85-415D-A40E-C28C5ADCB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9C320-217B-4A53-825E-BBB6FD68A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70D3E-7137-461C-A7B9-A700A476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1FD-32B9-4A2F-A1A2-38E782D19249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87893-1F8A-4524-B665-412422B3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002B1-CA57-46DD-914B-8779B942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1B3C-FA30-4F39-BD0F-2A435D367B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858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D007-A74A-4448-8398-DDFAA042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F6CBBA-5F5C-49FE-B7AC-E4C4134B0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3B223-C9AB-4CD6-B170-1F33E9131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6F0BD-C656-4AA0-BF2A-B5F5B3F7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B1FD-32B9-4A2F-A1A2-38E782D19249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4BEF2-9D0F-4429-A4FF-BF3F99B4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B1F07-3D74-42A2-94CC-7279C635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1B3C-FA30-4F39-BD0F-2A435D367B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94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9A4A8-3D0A-4D71-B906-593AEBCB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609B8-DEF3-40DE-90F6-20F63423F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D32D5-292E-4C25-9DA7-DAC1D3B21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FB1FD-32B9-4A2F-A1A2-38E782D19249}" type="datetimeFigureOut">
              <a:rPr lang="da-DK" smtClean="0"/>
              <a:t>06-11-2024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52D14-478E-4EBD-816D-A7EF762F5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AA725-E793-4CFE-AB3A-173AA8B21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81B3C-FA30-4F39-BD0F-2A435D367B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872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ECE825C-8F57-451B-B7CE-149A2ED47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68" y="0"/>
            <a:ext cx="5862186" cy="39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ye undervisningforløb om Danmarkshistorien | ulfiaarhus.dk">
            <a:extLst>
              <a:ext uri="{FF2B5EF4-FFF2-40B4-BE49-F238E27FC236}">
                <a16:creationId xmlns:a16="http://schemas.microsoft.com/office/drawing/2014/main" id="{FD8BB912-D33D-453A-AA6C-A80D1ED1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68" y="3862085"/>
            <a:ext cx="9463552" cy="301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dlig enevælde">
            <a:extLst>
              <a:ext uri="{FF2B5EF4-FFF2-40B4-BE49-F238E27FC236}">
                <a16:creationId xmlns:a16="http://schemas.microsoft.com/office/drawing/2014/main" id="{D094C6D2-DC0A-4D86-96BE-949F82EDE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5" y="-33457"/>
            <a:ext cx="3109311" cy="39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E9F8809-C755-424C-AB5A-8F4FD984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16" y="3813051"/>
            <a:ext cx="3930252" cy="30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storiekanon 12: Statskuppet 1660 | faktalink">
            <a:extLst>
              <a:ext uri="{FF2B5EF4-FFF2-40B4-BE49-F238E27FC236}">
                <a16:creationId xmlns:a16="http://schemas.microsoft.com/office/drawing/2014/main" id="{005E235D-8C33-4308-904C-535EF98E0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r="26958" b="-285"/>
          <a:stretch/>
        </p:blipFill>
        <p:spPr bwMode="auto">
          <a:xfrm>
            <a:off x="8056877" y="-57151"/>
            <a:ext cx="4186991" cy="39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1AF338-CA3E-4DE1-8690-279C857BB0AC}"/>
              </a:ext>
            </a:extLst>
          </p:cNvPr>
          <p:cNvSpPr/>
          <p:nvPr/>
        </p:nvSpPr>
        <p:spPr>
          <a:xfrm>
            <a:off x="-128336" y="-4890"/>
            <a:ext cx="12372204" cy="6926263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DB9EB-206E-4B02-BA5B-EBEF0CA31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0248"/>
            <a:ext cx="9144000" cy="2387600"/>
          </a:xfrm>
        </p:spPr>
        <p:txBody>
          <a:bodyPr/>
          <a:lstStyle/>
          <a:p>
            <a:r>
              <a:rPr lang="da-DK" b="1" dirty="0">
                <a:solidFill>
                  <a:srgbClr val="FF0000"/>
                </a:solidFill>
              </a:rPr>
              <a:t>MAGTEN, STATEN OG NATIONEN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1A91A-D9B7-47E2-B9B2-2BA780F22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766" y="3692741"/>
            <a:ext cx="9144000" cy="1655762"/>
          </a:xfrm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Dansk kronologi-forløb</a:t>
            </a:r>
          </a:p>
        </p:txBody>
      </p:sp>
    </p:spTree>
    <p:extLst>
      <p:ext uri="{BB962C8B-B14F-4D97-AF65-F5344CB8AC3E}">
        <p14:creationId xmlns:p14="http://schemas.microsoft.com/office/powerpoint/2010/main" val="38717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0977" y="178421"/>
            <a:ext cx="11470399" cy="65246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pPr algn="l"/>
            <a:endParaRPr lang="da-DK" sz="2800" dirty="0"/>
          </a:p>
          <a:p>
            <a:pPr lvl="0" algn="l"/>
            <a:r>
              <a:rPr lang="da-DK" sz="3300" b="1" dirty="0"/>
              <a:t>1. Introduktion til forløbet ”Magten, staten og nationen”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2. Danmark i Vikingetiden – hvem havde magten? (lektien)</a:t>
            </a:r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3. Hvorfor blev Harald Blåtand kristen? (kildearbejde)</a:t>
            </a:r>
          </a:p>
          <a:p>
            <a:pPr algn="l"/>
            <a:endParaRPr lang="da-DK" sz="3300" b="1" dirty="0"/>
          </a:p>
          <a:p>
            <a:pPr lvl="0" algn="l"/>
            <a:r>
              <a:rPr lang="da-DK" sz="3300" b="1" dirty="0"/>
              <a:t>PAUSE</a:t>
            </a:r>
          </a:p>
          <a:p>
            <a:pPr lvl="0" algn="l"/>
            <a:endParaRPr lang="da-DK" sz="3300" b="1" dirty="0"/>
          </a:p>
          <a:p>
            <a:pPr lvl="0" algn="l"/>
            <a:endParaRPr lang="da-DK" sz="3300" b="1" dirty="0"/>
          </a:p>
          <a:p>
            <a:pPr lvl="0" algn="l"/>
            <a:r>
              <a:rPr lang="da-DK" sz="3300" b="1" dirty="0"/>
              <a:t>4. Danmark i Middelalderen  - hvem havde magten? </a:t>
            </a:r>
          </a:p>
          <a:p>
            <a:pPr lvl="0" algn="l"/>
            <a:endParaRPr lang="da-DK" sz="3300" b="1" dirty="0"/>
          </a:p>
        </p:txBody>
      </p:sp>
    </p:spTree>
    <p:extLst>
      <p:ext uri="{BB962C8B-B14F-4D97-AF65-F5344CB8AC3E}">
        <p14:creationId xmlns:p14="http://schemas.microsoft.com/office/powerpoint/2010/main" val="64486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F7AD32-A9FD-41B0-BB87-E0CE414D54E5}"/>
              </a:ext>
            </a:extLst>
          </p:cNvPr>
          <p:cNvSpPr/>
          <p:nvPr/>
        </p:nvSpPr>
        <p:spPr>
          <a:xfrm>
            <a:off x="0" y="0"/>
            <a:ext cx="12192000" cy="1200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93560-7E2E-4F19-A1F6-9231D5984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01662"/>
          </a:xfrm>
        </p:spPr>
        <p:txBody>
          <a:bodyPr/>
          <a:lstStyle/>
          <a:p>
            <a:r>
              <a:rPr lang="da-DK" b="1" dirty="0"/>
              <a:t>Forløbet: ”Magten, staten og nationen”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03B602C-32C3-46D0-95C2-055DC255D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298738"/>
              </p:ext>
            </p:extLst>
          </p:nvPr>
        </p:nvGraphicFramePr>
        <p:xfrm>
          <a:off x="1434164" y="1547438"/>
          <a:ext cx="9124750" cy="443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375">
                  <a:extLst>
                    <a:ext uri="{9D8B030D-6E8A-4147-A177-3AD203B41FA5}">
                      <a16:colId xmlns:a16="http://schemas.microsoft.com/office/drawing/2014/main" val="2094882209"/>
                    </a:ext>
                  </a:extLst>
                </a:gridCol>
                <a:gridCol w="4562375">
                  <a:extLst>
                    <a:ext uri="{9D8B030D-6E8A-4147-A177-3AD203B41FA5}">
                      <a16:colId xmlns:a16="http://schemas.microsoft.com/office/drawing/2014/main" val="3232876515"/>
                    </a:ext>
                  </a:extLst>
                </a:gridCol>
              </a:tblGrid>
              <a:tr h="413896">
                <a:tc>
                  <a:txBody>
                    <a:bodyPr/>
                    <a:lstStyle/>
                    <a:p>
                      <a:r>
                        <a:rPr lang="da-DK" dirty="0"/>
                        <a:t>MODUL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FOKUS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414807"/>
                  </a:ext>
                </a:extLst>
              </a:tr>
              <a:tr h="413896">
                <a:tc>
                  <a:txBody>
                    <a:bodyPr/>
                    <a:lstStyle/>
                    <a:p>
                      <a:r>
                        <a:rPr lang="da-DK" dirty="0"/>
                        <a:t>Onsdag d.06.11.24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Danmark før 1536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300558"/>
                  </a:ext>
                </a:extLst>
              </a:tr>
              <a:tr h="413896">
                <a:tc>
                  <a:txBody>
                    <a:bodyPr/>
                    <a:lstStyle/>
                    <a:p>
                      <a:r>
                        <a:rPr lang="da-DK" dirty="0"/>
                        <a:t>Mandag d.11.11.24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Reformation og adelsvælde (1536-1660)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270908"/>
                  </a:ext>
                </a:extLst>
              </a:tr>
              <a:tr h="413896">
                <a:tc>
                  <a:txBody>
                    <a:bodyPr/>
                    <a:lstStyle/>
                    <a:p>
                      <a:r>
                        <a:rPr lang="da-DK" dirty="0"/>
                        <a:t>Tirsdag d.19.11.24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Enevælden (1660-1848)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768380"/>
                  </a:ext>
                </a:extLst>
              </a:tr>
              <a:tr h="714398">
                <a:tc>
                  <a:txBody>
                    <a:bodyPr/>
                    <a:lstStyle/>
                    <a:p>
                      <a:r>
                        <a:rPr lang="da-DK" dirty="0"/>
                        <a:t>Fredag d.22.11.24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Grundloven, folket og magten (1800-1901)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24476"/>
                  </a:ext>
                </a:extLst>
              </a:tr>
              <a:tr h="413896">
                <a:tc>
                  <a:txBody>
                    <a:bodyPr/>
                    <a:lstStyle/>
                    <a:p>
                      <a:r>
                        <a:rPr lang="da-DK" dirty="0"/>
                        <a:t>Mandag d.25.11.24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Demokratiets opstående (1800-1901)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359199"/>
                  </a:ext>
                </a:extLst>
              </a:tr>
              <a:tr h="413896">
                <a:tc>
                  <a:txBody>
                    <a:bodyPr/>
                    <a:lstStyle/>
                    <a:p>
                      <a:r>
                        <a:rPr lang="da-DK" dirty="0"/>
                        <a:t>Tirsdag d.26.11.24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Forberedelse af stænderforsamling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50222"/>
                  </a:ext>
                </a:extLst>
              </a:tr>
              <a:tr h="413896">
                <a:tc>
                  <a:txBody>
                    <a:bodyPr/>
                    <a:lstStyle/>
                    <a:p>
                      <a:r>
                        <a:rPr lang="da-DK" dirty="0"/>
                        <a:t>Mandag d.02.12.24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2a’s STÆNDERFORSAMLING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08239"/>
                  </a:ext>
                </a:extLst>
              </a:tr>
              <a:tr h="413896">
                <a:tc>
                  <a:txBody>
                    <a:bodyPr/>
                    <a:lstStyle/>
                    <a:p>
                      <a:r>
                        <a:rPr lang="da-DK" dirty="0"/>
                        <a:t>Mandag d.09.12.24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Gruppearbejde med kilderne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397989"/>
                  </a:ext>
                </a:extLst>
              </a:tr>
              <a:tr h="413896">
                <a:tc>
                  <a:txBody>
                    <a:bodyPr/>
                    <a:lstStyle/>
                    <a:p>
                      <a:r>
                        <a:rPr lang="da-DK" dirty="0"/>
                        <a:t>Mandag d.16.12.24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Fremlæggelse af gruppearbejde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40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19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skere: Nej, vikingetiden skal ikke have nyt navn">
            <a:extLst>
              <a:ext uri="{FF2B5EF4-FFF2-40B4-BE49-F238E27FC236}">
                <a16:creationId xmlns:a16="http://schemas.microsoft.com/office/drawing/2014/main" id="{4CB2BA43-24B4-4E5E-8A05-0187F7EE0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51797"/>
            <a:ext cx="13263613" cy="884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620BE8-0C36-44CD-BA17-47E9451FACC9}"/>
              </a:ext>
            </a:extLst>
          </p:cNvPr>
          <p:cNvSpPr/>
          <p:nvPr/>
        </p:nvSpPr>
        <p:spPr>
          <a:xfrm>
            <a:off x="-1" y="-253304"/>
            <a:ext cx="13157735" cy="774833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4BFF5-EEB6-4A86-B300-A8A02CEA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05" y="701619"/>
            <a:ext cx="10515600" cy="1325563"/>
          </a:xfrm>
        </p:spPr>
        <p:txBody>
          <a:bodyPr/>
          <a:lstStyle/>
          <a:p>
            <a:pPr algn="ctr"/>
            <a:r>
              <a:rPr lang="da-DK" b="1" dirty="0"/>
              <a:t>Danmark i Vikingetiden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CEE8-9F0E-4F9D-A68B-7BDD4078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515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da-DK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Hvad var basis for den danske konges magt i vikingetiden?</a:t>
            </a:r>
          </a:p>
          <a:p>
            <a:pPr marL="0" indent="0" algn="ctr">
              <a:buNone/>
            </a:pPr>
            <a:endParaRPr lang="da-DK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a-DK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Hvilke indenrigs- og udenrigspolitiske konsekvenser fik Kristendommens indførelse for Danmark?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086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620BE8-0C36-44CD-BA17-47E9451FACC9}"/>
              </a:ext>
            </a:extLst>
          </p:cNvPr>
          <p:cNvSpPr/>
          <p:nvPr/>
        </p:nvSpPr>
        <p:spPr>
          <a:xfrm>
            <a:off x="0" y="230188"/>
            <a:ext cx="12192000" cy="1200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4BFF5-EEB6-4A86-B300-A8A02CEA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Hvorfor blev Harald Blåtand kristen?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CEE8-9F0E-4F9D-A68B-7BDD4078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69551"/>
            <a:ext cx="4359442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”Widukind om Haralds overgang til kristendommen” (968)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8D09D6-E1E8-41BB-8366-102084800B3F}"/>
              </a:ext>
            </a:extLst>
          </p:cNvPr>
          <p:cNvSpPr txBox="1">
            <a:spLocks/>
          </p:cNvSpPr>
          <p:nvPr/>
        </p:nvSpPr>
        <p:spPr>
          <a:xfrm>
            <a:off x="7996990" y="2369683"/>
            <a:ext cx="4359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”Adam af Bremen om Haralds overgang til kristendommen” (1075)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pic>
        <p:nvPicPr>
          <p:cNvPr id="1026" name="Picture 2" descr="Jellingstenen lyver | Kultur | DR">
            <a:extLst>
              <a:ext uri="{FF2B5EF4-FFF2-40B4-BE49-F238E27FC236}">
                <a16:creationId xmlns:a16="http://schemas.microsoft.com/office/drawing/2014/main" id="{B2BC8E32-26AF-418D-B966-D387FD03C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72" y="3771900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7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øb håndmalet reproduktion af 'Arkonas indtagelse af Valdemar den Store og  Absalon 1169' af Laurits Tuxen">
            <a:extLst>
              <a:ext uri="{FF2B5EF4-FFF2-40B4-BE49-F238E27FC236}">
                <a16:creationId xmlns:a16="http://schemas.microsoft.com/office/drawing/2014/main" id="{0C25A118-6624-46CB-B836-9AD29961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12192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620BE8-0C36-44CD-BA17-47E9451FACC9}"/>
              </a:ext>
            </a:extLst>
          </p:cNvPr>
          <p:cNvSpPr/>
          <p:nvPr/>
        </p:nvSpPr>
        <p:spPr>
          <a:xfrm>
            <a:off x="0" y="0"/>
            <a:ext cx="13157735" cy="7748337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4BFF5-EEB6-4A86-B300-A8A02CEA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7" y="38837"/>
            <a:ext cx="10515600" cy="1325563"/>
          </a:xfrm>
        </p:spPr>
        <p:txBody>
          <a:bodyPr/>
          <a:lstStyle/>
          <a:p>
            <a:pPr algn="ctr"/>
            <a:r>
              <a:rPr lang="da-DK" b="1" u="sng" dirty="0"/>
              <a:t>Danmark i Middelalderen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CEE8-9F0E-4F9D-A68B-7BDD4078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086" y="1805043"/>
            <a:ext cx="10515600" cy="4351338"/>
          </a:xfrm>
        </p:spPr>
        <p:txBody>
          <a:bodyPr/>
          <a:lstStyle/>
          <a:p>
            <a:r>
              <a:rPr lang="da-DK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Hvem havde magten? </a:t>
            </a:r>
          </a:p>
          <a:p>
            <a:endParaRPr lang="da-DK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da-DK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Hvad </a:t>
            </a:r>
            <a:r>
              <a:rPr lang="da-DK" sz="3600">
                <a:solidFill>
                  <a:srgbClr val="FF0000"/>
                </a:solidFill>
                <a:ea typeface="Times New Roman" panose="02020603050405020304" pitchFamily="18" charset="0"/>
              </a:rPr>
              <a:t>var landskabslovene? </a:t>
            </a:r>
            <a:endParaRPr lang="da-DK" sz="36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endParaRPr lang="da-DK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da-DK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Hvad er tieende? </a:t>
            </a:r>
          </a:p>
          <a:p>
            <a:endParaRPr lang="da-DK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da-DK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Hvordan var Danmark bygget op socioøkonomisk?</a:t>
            </a:r>
          </a:p>
          <a:p>
            <a:pPr marL="0" indent="0" algn="ctr">
              <a:buNone/>
            </a:pPr>
            <a:endParaRPr lang="da-DK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da-DK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845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256F-FA7A-493C-9C3A-B1003592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BD27-0B29-4A29-A588-59EE1EBCA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 descr="Køb håndmalet reproduktion af 'Arkonas indtagelse af Valdemar den Store og  Absalon 1169' af Laurits Tuxen">
            <a:extLst>
              <a:ext uri="{FF2B5EF4-FFF2-40B4-BE49-F238E27FC236}">
                <a16:creationId xmlns:a16="http://schemas.microsoft.com/office/drawing/2014/main" id="{D1CDE431-24CD-4843-9F0F-F7BE2748F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12192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67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222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MAGTEN, STATEN OG NATIONEN</vt:lpstr>
      <vt:lpstr>PowerPoint-præsentation</vt:lpstr>
      <vt:lpstr>Forløbet: ”Magten, staten og nationen”</vt:lpstr>
      <vt:lpstr>Danmark i Vikingetiden</vt:lpstr>
      <vt:lpstr>Hvorfor blev Harald Blåtand kristen?</vt:lpstr>
      <vt:lpstr>Danmark i Middelalderen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MAGTEN, STATEN OG NATIONEN</dc:title>
  <dc:creator>Troels Kjems Petersen</dc:creator>
  <cp:lastModifiedBy>Troels Kjems Petersen</cp:lastModifiedBy>
  <cp:revision>3</cp:revision>
  <dcterms:created xsi:type="dcterms:W3CDTF">2024-01-04T12:22:08Z</dcterms:created>
  <dcterms:modified xsi:type="dcterms:W3CDTF">2024-11-06T09:21:18Z</dcterms:modified>
</cp:coreProperties>
</file>