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7" r:id="rId4"/>
    <p:sldId id="278" r:id="rId5"/>
    <p:sldId id="280" r:id="rId6"/>
    <p:sldId id="281" r:id="rId7"/>
    <p:sldId id="282" r:id="rId8"/>
    <p:sldId id="283" r:id="rId9"/>
    <p:sldId id="285" r:id="rId10"/>
    <p:sldId id="28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6BB4F-66B0-4EC5-B3A2-977939DAFC5E}" v="4" dt="2024-01-26T12:03:3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76A6BB4F-66B0-4EC5-B3A2-977939DAFC5E}"/>
    <pc:docChg chg="undo custSel addSld modSld">
      <pc:chgData name="Troels Kjems Petersen" userId="d50d9817-7fa7-4ee2-9878-28660974c4b1" providerId="ADAL" clId="{76A6BB4F-66B0-4EC5-B3A2-977939DAFC5E}" dt="2024-01-26T12:03:41.990" v="7" actId="26606"/>
      <pc:docMkLst>
        <pc:docMk/>
      </pc:docMkLst>
      <pc:sldChg chg="addSp delSp modSp new mod setBg">
        <pc:chgData name="Troels Kjems Petersen" userId="d50d9817-7fa7-4ee2-9878-28660974c4b1" providerId="ADAL" clId="{76A6BB4F-66B0-4EC5-B3A2-977939DAFC5E}" dt="2024-01-26T12:03:41.990" v="7" actId="26606"/>
        <pc:sldMkLst>
          <pc:docMk/>
          <pc:sldMk cId="2812204307" sldId="285"/>
        </pc:sldMkLst>
        <pc:spChg chg="mod ord">
          <ac:chgData name="Troels Kjems Petersen" userId="d50d9817-7fa7-4ee2-9878-28660974c4b1" providerId="ADAL" clId="{76A6BB4F-66B0-4EC5-B3A2-977939DAFC5E}" dt="2024-01-26T12:03:41.990" v="7" actId="26606"/>
          <ac:spMkLst>
            <pc:docMk/>
            <pc:sldMk cId="2812204307" sldId="285"/>
            <ac:spMk id="2" creationId="{18BD8295-41B5-1BF5-F8B2-C54526C985B9}"/>
          </ac:spMkLst>
        </pc:spChg>
        <pc:spChg chg="del">
          <ac:chgData name="Troels Kjems Petersen" userId="d50d9817-7fa7-4ee2-9878-28660974c4b1" providerId="ADAL" clId="{76A6BB4F-66B0-4EC5-B3A2-977939DAFC5E}" dt="2024-01-26T12:03:33.518" v="3"/>
          <ac:spMkLst>
            <pc:docMk/>
            <pc:sldMk cId="2812204307" sldId="285"/>
            <ac:spMk id="3" creationId="{BC1B5857-AE2E-C9A1-77CB-7DE600836C2A}"/>
          </ac:spMkLst>
        </pc:spChg>
        <pc:spChg chg="add">
          <ac:chgData name="Troels Kjems Petersen" userId="d50d9817-7fa7-4ee2-9878-28660974c4b1" providerId="ADAL" clId="{76A6BB4F-66B0-4EC5-B3A2-977939DAFC5E}" dt="2024-01-26T12:03:41.990" v="7" actId="26606"/>
          <ac:spMkLst>
            <pc:docMk/>
            <pc:sldMk cId="2812204307" sldId="285"/>
            <ac:spMk id="1032" creationId="{7C8034A5-E7DB-D2D3-76D6-A33DDDAC0A4D}"/>
          </ac:spMkLst>
        </pc:spChg>
        <pc:spChg chg="add del">
          <ac:chgData name="Troels Kjems Petersen" userId="d50d9817-7fa7-4ee2-9878-28660974c4b1" providerId="ADAL" clId="{76A6BB4F-66B0-4EC5-B3A2-977939DAFC5E}" dt="2024-01-26T12:03:41.975" v="6" actId="26606"/>
          <ac:spMkLst>
            <pc:docMk/>
            <pc:sldMk cId="2812204307" sldId="285"/>
            <ac:spMk id="1033" creationId="{FFCDD23B-75C8-427B-BD08-53C8156CD7CD}"/>
          </ac:spMkLst>
        </pc:spChg>
        <pc:spChg chg="add del">
          <ac:chgData name="Troels Kjems Petersen" userId="d50d9817-7fa7-4ee2-9878-28660974c4b1" providerId="ADAL" clId="{76A6BB4F-66B0-4EC5-B3A2-977939DAFC5E}" dt="2024-01-26T12:03:41.975" v="6" actId="26606"/>
          <ac:spMkLst>
            <pc:docMk/>
            <pc:sldMk cId="2812204307" sldId="285"/>
            <ac:spMk id="1035" creationId="{AFFC87AC-C919-4FE5-BAC3-39509E001152}"/>
          </ac:spMkLst>
        </pc:spChg>
        <pc:spChg chg="add del">
          <ac:chgData name="Troels Kjems Petersen" userId="d50d9817-7fa7-4ee2-9878-28660974c4b1" providerId="ADAL" clId="{76A6BB4F-66B0-4EC5-B3A2-977939DAFC5E}" dt="2024-01-26T12:03:41.975" v="6" actId="26606"/>
          <ac:spMkLst>
            <pc:docMk/>
            <pc:sldMk cId="2812204307" sldId="285"/>
            <ac:spMk id="1037" creationId="{AB5E08C4-8CDD-4623-A5B8-E998C6DEE3B7}"/>
          </ac:spMkLst>
        </pc:spChg>
        <pc:spChg chg="add del">
          <ac:chgData name="Troels Kjems Petersen" userId="d50d9817-7fa7-4ee2-9878-28660974c4b1" providerId="ADAL" clId="{76A6BB4F-66B0-4EC5-B3A2-977939DAFC5E}" dt="2024-01-26T12:03:41.975" v="6" actId="26606"/>
          <ac:spMkLst>
            <pc:docMk/>
            <pc:sldMk cId="2812204307" sldId="285"/>
            <ac:spMk id="1039" creationId="{15F33878-D502-4FFA-8ACE-F2AECDB2A23F}"/>
          </ac:spMkLst>
        </pc:spChg>
        <pc:spChg chg="add">
          <ac:chgData name="Troels Kjems Petersen" userId="d50d9817-7fa7-4ee2-9878-28660974c4b1" providerId="ADAL" clId="{76A6BB4F-66B0-4EC5-B3A2-977939DAFC5E}" dt="2024-01-26T12:03:41.990" v="7" actId="26606"/>
          <ac:spMkLst>
            <pc:docMk/>
            <pc:sldMk cId="2812204307" sldId="285"/>
            <ac:spMk id="1041" creationId="{2172A0AC-3DCE-4672-BCAF-28FEF91F6020}"/>
          </ac:spMkLst>
        </pc:spChg>
        <pc:spChg chg="add">
          <ac:chgData name="Troels Kjems Petersen" userId="d50d9817-7fa7-4ee2-9878-28660974c4b1" providerId="ADAL" clId="{76A6BB4F-66B0-4EC5-B3A2-977939DAFC5E}" dt="2024-01-26T12:03:41.990" v="7" actId="26606"/>
          <ac:spMkLst>
            <pc:docMk/>
            <pc:sldMk cId="2812204307" sldId="285"/>
            <ac:spMk id="1042" creationId="{AE6F1C77-EDC9-4C5F-8C1C-62DD46BDA3C3}"/>
          </ac:spMkLst>
        </pc:spChg>
        <pc:picChg chg="add mod">
          <ac:chgData name="Troels Kjems Petersen" userId="d50d9817-7fa7-4ee2-9878-28660974c4b1" providerId="ADAL" clId="{76A6BB4F-66B0-4EC5-B3A2-977939DAFC5E}" dt="2024-01-26T12:03:41.990" v="7" actId="26606"/>
          <ac:picMkLst>
            <pc:docMk/>
            <pc:sldMk cId="2812204307" sldId="285"/>
            <ac:picMk id="1026" creationId="{70D7F9EF-9AAA-4656-DE14-B2C582136858}"/>
          </ac:picMkLst>
        </pc:picChg>
        <pc:picChg chg="add mod">
          <ac:chgData name="Troels Kjems Petersen" userId="d50d9817-7fa7-4ee2-9878-28660974c4b1" providerId="ADAL" clId="{76A6BB4F-66B0-4EC5-B3A2-977939DAFC5E}" dt="2024-01-26T12:03:41.990" v="7" actId="26606"/>
          <ac:picMkLst>
            <pc:docMk/>
            <pc:sldMk cId="2812204307" sldId="285"/>
            <ac:picMk id="1028" creationId="{DCA340EE-C35C-6AD9-2A5A-000E1550DBDC}"/>
          </ac:picMkLst>
        </pc:picChg>
      </pc:sldChg>
    </pc:docChg>
  </pc:docChgLst>
  <pc:docChgLst>
    <pc:chgData name="Troels Kjems Petersen" userId="d50d9817-7fa7-4ee2-9878-28660974c4b1" providerId="ADAL" clId="{9B6DCFD8-3F56-4EC1-A07C-2BFFE0AC3421}"/>
    <pc:docChg chg="undo custSel addSld delSld modSld">
      <pc:chgData name="Troels Kjems Petersen" userId="d50d9817-7fa7-4ee2-9878-28660974c4b1" providerId="ADAL" clId="{9B6DCFD8-3F56-4EC1-A07C-2BFFE0AC3421}" dt="2024-01-21T10:41:51.518" v="600" actId="1076"/>
      <pc:docMkLst>
        <pc:docMk/>
      </pc:docMkLst>
      <pc:sldChg chg="modSp mod">
        <pc:chgData name="Troels Kjems Petersen" userId="d50d9817-7fa7-4ee2-9878-28660974c4b1" providerId="ADAL" clId="{9B6DCFD8-3F56-4EC1-A07C-2BFFE0AC3421}" dt="2024-01-21T10:07:24.035" v="108" actId="20577"/>
        <pc:sldMkLst>
          <pc:docMk/>
          <pc:sldMk cId="644862358" sldId="273"/>
        </pc:sldMkLst>
        <pc:spChg chg="mod">
          <ac:chgData name="Troels Kjems Petersen" userId="d50d9817-7fa7-4ee2-9878-28660974c4b1" providerId="ADAL" clId="{9B6DCFD8-3F56-4EC1-A07C-2BFFE0AC3421}" dt="2024-01-21T10:07:24.035" v="108" actId="20577"/>
          <ac:spMkLst>
            <pc:docMk/>
            <pc:sldMk cId="644862358" sldId="273"/>
            <ac:spMk id="3" creationId="{00000000-0000-0000-0000-000000000000}"/>
          </ac:spMkLst>
        </pc:spChg>
      </pc:sldChg>
      <pc:sldChg chg="modSp add mod setBg">
        <pc:chgData name="Troels Kjems Petersen" userId="d50d9817-7fa7-4ee2-9878-28660974c4b1" providerId="ADAL" clId="{9B6DCFD8-3F56-4EC1-A07C-2BFFE0AC3421}" dt="2024-01-21T09:58:36.804" v="86" actId="1076"/>
        <pc:sldMkLst>
          <pc:docMk/>
          <pc:sldMk cId="2058450071" sldId="277"/>
        </pc:sldMkLst>
        <pc:spChg chg="mod">
          <ac:chgData name="Troels Kjems Petersen" userId="d50d9817-7fa7-4ee2-9878-28660974c4b1" providerId="ADAL" clId="{9B6DCFD8-3F56-4EC1-A07C-2BFFE0AC3421}" dt="2024-01-21T09:58:13.920" v="27" actId="20577"/>
          <ac:spMkLst>
            <pc:docMk/>
            <pc:sldMk cId="2058450071" sldId="277"/>
            <ac:spMk id="2" creationId="{EA94BFF5-EEB6-4A86-B300-A8A02CEACE5D}"/>
          </ac:spMkLst>
        </pc:spChg>
        <pc:spChg chg="mod">
          <ac:chgData name="Troels Kjems Petersen" userId="d50d9817-7fa7-4ee2-9878-28660974c4b1" providerId="ADAL" clId="{9B6DCFD8-3F56-4EC1-A07C-2BFFE0AC3421}" dt="2024-01-21T09:58:36.804" v="86" actId="1076"/>
          <ac:spMkLst>
            <pc:docMk/>
            <pc:sldMk cId="2058450071" sldId="277"/>
            <ac:spMk id="3" creationId="{70F5CEE8-9F0E-4F9D-A68B-7BDD4078105F}"/>
          </ac:spMkLst>
        </pc:spChg>
      </pc:sldChg>
      <pc:sldChg chg="addSp delSp modSp new mod">
        <pc:chgData name="Troels Kjems Petersen" userId="d50d9817-7fa7-4ee2-9878-28660974c4b1" providerId="ADAL" clId="{9B6DCFD8-3F56-4EC1-A07C-2BFFE0AC3421}" dt="2024-01-21T10:09:00.411" v="147" actId="14100"/>
        <pc:sldMkLst>
          <pc:docMk/>
          <pc:sldMk cId="117634066" sldId="278"/>
        </pc:sldMkLst>
        <pc:spChg chg="mod">
          <ac:chgData name="Troels Kjems Petersen" userId="d50d9817-7fa7-4ee2-9878-28660974c4b1" providerId="ADAL" clId="{9B6DCFD8-3F56-4EC1-A07C-2BFFE0AC3421}" dt="2024-01-21T10:08:16.039" v="130" actId="1076"/>
          <ac:spMkLst>
            <pc:docMk/>
            <pc:sldMk cId="117634066" sldId="278"/>
            <ac:spMk id="2" creationId="{79ED2EFA-8F9B-42FF-BFCF-667C9F64E4A2}"/>
          </ac:spMkLst>
        </pc:spChg>
        <pc:spChg chg="mod">
          <ac:chgData name="Troels Kjems Petersen" userId="d50d9817-7fa7-4ee2-9878-28660974c4b1" providerId="ADAL" clId="{9B6DCFD8-3F56-4EC1-A07C-2BFFE0AC3421}" dt="2024-01-21T10:08:41.185" v="141" actId="5793"/>
          <ac:spMkLst>
            <pc:docMk/>
            <pc:sldMk cId="117634066" sldId="278"/>
            <ac:spMk id="3" creationId="{DBB9F0AD-D6D5-4B1E-816C-B8E398564D86}"/>
          </ac:spMkLst>
        </pc:spChg>
        <pc:spChg chg="add mod ord">
          <ac:chgData name="Troels Kjems Petersen" userId="d50d9817-7fa7-4ee2-9878-28660974c4b1" providerId="ADAL" clId="{9B6DCFD8-3F56-4EC1-A07C-2BFFE0AC3421}" dt="2024-01-21T10:08:02.472" v="127" actId="14100"/>
          <ac:spMkLst>
            <pc:docMk/>
            <pc:sldMk cId="117634066" sldId="278"/>
            <ac:spMk id="4" creationId="{9D2BA546-5BE1-4BED-9BF0-EB63DBB62D92}"/>
          </ac:spMkLst>
        </pc:spChg>
        <pc:spChg chg="add del">
          <ac:chgData name="Troels Kjems Petersen" userId="d50d9817-7fa7-4ee2-9878-28660974c4b1" providerId="ADAL" clId="{9B6DCFD8-3F56-4EC1-A07C-2BFFE0AC3421}" dt="2024-01-21T10:08:44.687" v="143" actId="22"/>
          <ac:spMkLst>
            <pc:docMk/>
            <pc:sldMk cId="117634066" sldId="278"/>
            <ac:spMk id="6" creationId="{14B21961-086C-4A4C-B863-2187ABA033DD}"/>
          </ac:spMkLst>
        </pc:spChg>
        <pc:picChg chg="add mod">
          <ac:chgData name="Troels Kjems Petersen" userId="d50d9817-7fa7-4ee2-9878-28660974c4b1" providerId="ADAL" clId="{9B6DCFD8-3F56-4EC1-A07C-2BFFE0AC3421}" dt="2024-01-21T10:09:00.411" v="147" actId="14100"/>
          <ac:picMkLst>
            <pc:docMk/>
            <pc:sldMk cId="117634066" sldId="278"/>
            <ac:picMk id="1026" creationId="{954A0F6F-7205-4A84-809F-EFE1C8C7DDF6}"/>
          </ac:picMkLst>
        </pc:picChg>
      </pc:sldChg>
      <pc:sldChg chg="add del">
        <pc:chgData name="Troels Kjems Petersen" userId="d50d9817-7fa7-4ee2-9878-28660974c4b1" providerId="ADAL" clId="{9B6DCFD8-3F56-4EC1-A07C-2BFFE0AC3421}" dt="2024-01-21T10:29:37.360" v="242" actId="47"/>
        <pc:sldMkLst>
          <pc:docMk/>
          <pc:sldMk cId="2233548125" sldId="279"/>
        </pc:sldMkLst>
      </pc:sldChg>
      <pc:sldChg chg="addSp delSp modSp new mod setBg">
        <pc:chgData name="Troels Kjems Petersen" userId="d50d9817-7fa7-4ee2-9878-28660974c4b1" providerId="ADAL" clId="{9B6DCFD8-3F56-4EC1-A07C-2BFFE0AC3421}" dt="2024-01-21T10:29:20.376" v="241" actId="14100"/>
        <pc:sldMkLst>
          <pc:docMk/>
          <pc:sldMk cId="2922281834" sldId="280"/>
        </pc:sldMkLst>
        <pc:spChg chg="mod">
          <ac:chgData name="Troels Kjems Petersen" userId="d50d9817-7fa7-4ee2-9878-28660974c4b1" providerId="ADAL" clId="{9B6DCFD8-3F56-4EC1-A07C-2BFFE0AC3421}" dt="2024-01-21T10:28:49.461" v="234" actId="1076"/>
          <ac:spMkLst>
            <pc:docMk/>
            <pc:sldMk cId="2922281834" sldId="280"/>
            <ac:spMk id="2" creationId="{EC8FDE2C-F117-4ACB-9F43-58FED421A5E6}"/>
          </ac:spMkLst>
        </pc:spChg>
        <pc:spChg chg="del">
          <ac:chgData name="Troels Kjems Petersen" userId="d50d9817-7fa7-4ee2-9878-28660974c4b1" providerId="ADAL" clId="{9B6DCFD8-3F56-4EC1-A07C-2BFFE0AC3421}" dt="2024-01-21T10:27:43.230" v="209" actId="478"/>
          <ac:spMkLst>
            <pc:docMk/>
            <pc:sldMk cId="2922281834" sldId="280"/>
            <ac:spMk id="3" creationId="{268159A1-2702-4AC1-9044-377958B9E34E}"/>
          </ac:spMkLst>
        </pc:spChg>
        <pc:spChg chg="add mod ord">
          <ac:chgData name="Troels Kjems Petersen" userId="d50d9817-7fa7-4ee2-9878-28660974c4b1" providerId="ADAL" clId="{9B6DCFD8-3F56-4EC1-A07C-2BFFE0AC3421}" dt="2024-01-21T10:29:20.376" v="241" actId="14100"/>
          <ac:spMkLst>
            <pc:docMk/>
            <pc:sldMk cId="2922281834" sldId="280"/>
            <ac:spMk id="5" creationId="{20DC5C34-93D8-49CE-BD6B-80418713B5BF}"/>
          </ac:spMkLst>
        </pc:spChg>
        <pc:picChg chg="add mod">
          <ac:chgData name="Troels Kjems Petersen" userId="d50d9817-7fa7-4ee2-9878-28660974c4b1" providerId="ADAL" clId="{9B6DCFD8-3F56-4EC1-A07C-2BFFE0AC3421}" dt="2024-01-21T10:27:57.358" v="211" actId="167"/>
          <ac:picMkLst>
            <pc:docMk/>
            <pc:sldMk cId="2922281834" sldId="280"/>
            <ac:picMk id="2050" creationId="{A81FF78C-C657-4CE2-8D98-4EC71A26D9CF}"/>
          </ac:picMkLst>
        </pc:picChg>
      </pc:sldChg>
      <pc:sldChg chg="addSp delSp modSp new mod">
        <pc:chgData name="Troels Kjems Petersen" userId="d50d9817-7fa7-4ee2-9878-28660974c4b1" providerId="ADAL" clId="{9B6DCFD8-3F56-4EC1-A07C-2BFFE0AC3421}" dt="2024-01-21T10:31:31.703" v="282" actId="1076"/>
        <pc:sldMkLst>
          <pc:docMk/>
          <pc:sldMk cId="1079170164" sldId="281"/>
        </pc:sldMkLst>
        <pc:spChg chg="mod">
          <ac:chgData name="Troels Kjems Petersen" userId="d50d9817-7fa7-4ee2-9878-28660974c4b1" providerId="ADAL" clId="{9B6DCFD8-3F56-4EC1-A07C-2BFFE0AC3421}" dt="2024-01-21T10:31:31.703" v="282" actId="1076"/>
          <ac:spMkLst>
            <pc:docMk/>
            <pc:sldMk cId="1079170164" sldId="281"/>
            <ac:spMk id="2" creationId="{40D937FA-FCE3-49B4-97AC-CA76C975B671}"/>
          </ac:spMkLst>
        </pc:spChg>
        <pc:spChg chg="del">
          <ac:chgData name="Troels Kjems Petersen" userId="d50d9817-7fa7-4ee2-9878-28660974c4b1" providerId="ADAL" clId="{9B6DCFD8-3F56-4EC1-A07C-2BFFE0AC3421}" dt="2024-01-21T10:31:04.923" v="278" actId="478"/>
          <ac:spMkLst>
            <pc:docMk/>
            <pc:sldMk cId="1079170164" sldId="281"/>
            <ac:spMk id="3" creationId="{58B8C017-D0BE-462B-A8C1-FBB420746E0A}"/>
          </ac:spMkLst>
        </pc:spChg>
        <pc:picChg chg="add mod">
          <ac:chgData name="Troels Kjems Petersen" userId="d50d9817-7fa7-4ee2-9878-28660974c4b1" providerId="ADAL" clId="{9B6DCFD8-3F56-4EC1-A07C-2BFFE0AC3421}" dt="2024-01-21T10:31:26.993" v="281" actId="1076"/>
          <ac:picMkLst>
            <pc:docMk/>
            <pc:sldMk cId="1079170164" sldId="281"/>
            <ac:picMk id="4098" creationId="{FBA098FE-9C4B-48CF-A4E9-55181215E964}"/>
          </ac:picMkLst>
        </pc:picChg>
      </pc:sldChg>
      <pc:sldChg chg="addSp new setBg">
        <pc:chgData name="Troels Kjems Petersen" userId="d50d9817-7fa7-4ee2-9878-28660974c4b1" providerId="ADAL" clId="{9B6DCFD8-3F56-4EC1-A07C-2BFFE0AC3421}" dt="2024-01-21T10:32:39.672" v="285"/>
        <pc:sldMkLst>
          <pc:docMk/>
          <pc:sldMk cId="3865600511" sldId="282"/>
        </pc:sldMkLst>
        <pc:picChg chg="add">
          <ac:chgData name="Troels Kjems Petersen" userId="d50d9817-7fa7-4ee2-9878-28660974c4b1" providerId="ADAL" clId="{9B6DCFD8-3F56-4EC1-A07C-2BFFE0AC3421}" dt="2024-01-21T10:32:27.356" v="284"/>
          <ac:picMkLst>
            <pc:docMk/>
            <pc:sldMk cId="3865600511" sldId="282"/>
            <ac:picMk id="5122" creationId="{302FAE5D-502C-439F-8722-DEB1BCCC77C0}"/>
          </ac:picMkLst>
        </pc:picChg>
      </pc:sldChg>
      <pc:sldChg chg="addSp delSp modSp new mod">
        <pc:chgData name="Troels Kjems Petersen" userId="d50d9817-7fa7-4ee2-9878-28660974c4b1" providerId="ADAL" clId="{9B6DCFD8-3F56-4EC1-A07C-2BFFE0AC3421}" dt="2024-01-21T10:37:32.004" v="297" actId="478"/>
        <pc:sldMkLst>
          <pc:docMk/>
          <pc:sldMk cId="1662683454" sldId="283"/>
        </pc:sldMkLst>
        <pc:spChg chg="del">
          <ac:chgData name="Troels Kjems Petersen" userId="d50d9817-7fa7-4ee2-9878-28660974c4b1" providerId="ADAL" clId="{9B6DCFD8-3F56-4EC1-A07C-2BFFE0AC3421}" dt="2024-01-21T10:37:32.004" v="297" actId="478"/>
          <ac:spMkLst>
            <pc:docMk/>
            <pc:sldMk cId="1662683454" sldId="283"/>
            <ac:spMk id="2" creationId="{3CE0A010-82D6-4787-83AE-A5F5C6832585}"/>
          </ac:spMkLst>
        </pc:spChg>
        <pc:spChg chg="del">
          <ac:chgData name="Troels Kjems Petersen" userId="d50d9817-7fa7-4ee2-9878-28660974c4b1" providerId="ADAL" clId="{9B6DCFD8-3F56-4EC1-A07C-2BFFE0AC3421}" dt="2024-01-21T10:37:29.658" v="296" actId="478"/>
          <ac:spMkLst>
            <pc:docMk/>
            <pc:sldMk cId="1662683454" sldId="283"/>
            <ac:spMk id="3" creationId="{B7EBE8F1-E66D-4F30-94FC-88A5946D030B}"/>
          </ac:spMkLst>
        </pc:spChg>
        <pc:picChg chg="add del">
          <ac:chgData name="Troels Kjems Petersen" userId="d50d9817-7fa7-4ee2-9878-28660974c4b1" providerId="ADAL" clId="{9B6DCFD8-3F56-4EC1-A07C-2BFFE0AC3421}" dt="2024-01-21T10:35:41.659" v="288" actId="478"/>
          <ac:picMkLst>
            <pc:docMk/>
            <pc:sldMk cId="1662683454" sldId="283"/>
            <ac:picMk id="6146" creationId="{597C3DA9-D62B-417F-A7B1-DA13CB68B4A6}"/>
          </ac:picMkLst>
        </pc:picChg>
        <pc:picChg chg="add mod">
          <ac:chgData name="Troels Kjems Petersen" userId="d50d9817-7fa7-4ee2-9878-28660974c4b1" providerId="ADAL" clId="{9B6DCFD8-3F56-4EC1-A07C-2BFFE0AC3421}" dt="2024-01-21T10:37:25.485" v="295" actId="1076"/>
          <ac:picMkLst>
            <pc:docMk/>
            <pc:sldMk cId="1662683454" sldId="283"/>
            <ac:picMk id="6148" creationId="{BB3F7796-407D-405F-B368-597034E0A3BE}"/>
          </ac:picMkLst>
        </pc:picChg>
      </pc:sldChg>
      <pc:sldChg chg="addSp modSp new mod">
        <pc:chgData name="Troels Kjems Petersen" userId="d50d9817-7fa7-4ee2-9878-28660974c4b1" providerId="ADAL" clId="{9B6DCFD8-3F56-4EC1-A07C-2BFFE0AC3421}" dt="2024-01-21T10:41:51.518" v="600" actId="1076"/>
        <pc:sldMkLst>
          <pc:docMk/>
          <pc:sldMk cId="3731584878" sldId="284"/>
        </pc:sldMkLst>
        <pc:spChg chg="mod">
          <ac:chgData name="Troels Kjems Petersen" userId="d50d9817-7fa7-4ee2-9878-28660974c4b1" providerId="ADAL" clId="{9B6DCFD8-3F56-4EC1-A07C-2BFFE0AC3421}" dt="2024-01-21T10:39:25.125" v="372" actId="14100"/>
          <ac:spMkLst>
            <pc:docMk/>
            <pc:sldMk cId="3731584878" sldId="284"/>
            <ac:spMk id="2" creationId="{A901EF44-5862-4CFC-9B8A-96337B3040F8}"/>
          </ac:spMkLst>
        </pc:spChg>
        <pc:spChg chg="mod">
          <ac:chgData name="Troels Kjems Petersen" userId="d50d9817-7fa7-4ee2-9878-28660974c4b1" providerId="ADAL" clId="{9B6DCFD8-3F56-4EC1-A07C-2BFFE0AC3421}" dt="2024-01-21T10:41:08.162" v="596" actId="1076"/>
          <ac:spMkLst>
            <pc:docMk/>
            <pc:sldMk cId="3731584878" sldId="284"/>
            <ac:spMk id="3" creationId="{62AAB6D1-0361-4A10-9413-9003AE97517C}"/>
          </ac:spMkLst>
        </pc:spChg>
        <pc:spChg chg="add mod ord">
          <ac:chgData name="Troels Kjems Petersen" userId="d50d9817-7fa7-4ee2-9878-28660974c4b1" providerId="ADAL" clId="{9B6DCFD8-3F56-4EC1-A07C-2BFFE0AC3421}" dt="2024-01-21T10:39:40.682" v="375" actId="14100"/>
          <ac:spMkLst>
            <pc:docMk/>
            <pc:sldMk cId="3731584878" sldId="284"/>
            <ac:spMk id="4" creationId="{42D1754D-DB37-4D14-B256-7F80D2A4C946}"/>
          </ac:spMkLst>
        </pc:spChg>
        <pc:picChg chg="add mod">
          <ac:chgData name="Troels Kjems Petersen" userId="d50d9817-7fa7-4ee2-9878-28660974c4b1" providerId="ADAL" clId="{9B6DCFD8-3F56-4EC1-A07C-2BFFE0AC3421}" dt="2024-01-21T10:41:51.518" v="600" actId="1076"/>
          <ac:picMkLst>
            <pc:docMk/>
            <pc:sldMk cId="3731584878" sldId="284"/>
            <ac:picMk id="7170" creationId="{A6AE8EDD-A2D3-4A62-8756-1DDA99A0C6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A107-967C-409E-A179-C3CF7CE2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749D6-F268-4E94-9931-A995C6476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3D87D-CEFF-4DAE-AEFC-0B2CED89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3798-096D-4E77-9210-86798263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36C2B-A6AC-4698-8ACE-01655F0F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9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F291-238D-4CB4-9569-FDD360DF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8F1B9-2CE8-438C-B4CD-3EDEC7167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AB35-EC3E-4362-9B33-6DE2918C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C1079-AC2F-49F0-BE2F-A975C8E0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6A780-F529-430B-9D34-6AE8A4DF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7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6222C-9BF2-4A8A-A188-193E05177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27D70-2BCC-4605-93CB-FB2BDC32D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0D2A-0CF9-4F7A-9223-0CCA0368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9F25-39A9-4942-A99D-A475FFB9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EB954-8773-44FF-9179-BB86AFBE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3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2129-7186-4C1F-B7A2-B8A9F85D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5EF2-B3E6-4A4D-A5B2-CBCDC629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E671C-DF1D-4161-8482-7A54D00F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99EF7-8FB1-4024-8BCD-ABB204AC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019E-9F0D-4D5D-8820-7ACB084E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1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47FB-C7E5-406F-84E2-496DFAC2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C6555-DED0-462F-AE37-BE618E3A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3A6BE-EA8E-42E3-8C89-E6E0AF8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8B698-9F31-46F7-A66B-089D6322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C0522-192F-4FFB-B3BB-5549B109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78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BB46-FD7D-4202-B0B3-2E96D66E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86F7-5720-4664-A82F-F6EDFB25E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3B60E-5C27-41A7-A882-E0E9F1620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0AD7-B544-423A-8029-EDD66553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DA325-AEA8-4634-872D-E9025B9C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477FF-D13F-49CF-91A1-B7DD0427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763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B451-43AD-492D-B5F9-569BD464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72DF4-0861-460A-AA86-FEBBA6E68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515CB-65BA-4CB9-B51C-1BF2A050B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EB549-12B5-4CEC-ABAC-E3869753D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C848C-AF30-43AF-889B-9FED577BF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956-E7FF-4B63-9798-0CCD150E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1CB65-A256-4A58-8496-B2B964E4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0C7E6-6419-4CBC-BA09-052D67E5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06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469F-1666-4F78-A9C5-22F6659E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4FAA0-DFEF-41E0-92F8-23EB36D1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08B33-CBDD-41BD-8997-64C041BE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9CF87-E689-47F3-B38C-9D6A8938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04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24255-6B3E-4690-A771-7CAF6818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0854F-CDEC-4ED5-A7A7-E24C38B4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46AB0-045A-4D8F-BCE6-B16F2DFB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6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E3B5-8EFE-4149-9208-438570B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346F-34CB-4F57-A2C2-9874B6970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69E7D-39CD-4602-A9E1-E713000D1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51828-D0EA-4111-A90A-09777848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335-D291-4B74-8E19-9DBD9F2D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CEB25-9090-4D56-B50F-AD314830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6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E487-FE86-4580-A5A6-E48D1215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3335A-9484-4160-B1EE-649AF5EF4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06D3-0928-455B-B9A5-C4E59FDDC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02B15-0EAB-44DC-A581-E599F9D1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270A8-26CC-4685-8A8F-B8E67E09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1581-662C-4131-A032-DFC340D9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1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E7032-BBAE-4E8C-96AD-C1CCA504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B9EAD-862E-48E3-93FC-5B192C1D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A95D-29B3-44E0-9D5B-72C84979B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0783-313C-4A4C-89DE-45534CEBA1B8}" type="datetimeFigureOut">
              <a:rPr lang="da-DK" smtClean="0"/>
              <a:t>26-01-2024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074-C78B-411C-BDEE-851028488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99862-142E-4F5E-8CA0-65F565A27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4786-16F6-4E88-B719-D492A98326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8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CE825C-8F57-451B-B7CE-149A2ED4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68" y="0"/>
            <a:ext cx="5862186" cy="39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ye undervisningforløb om Danmarkshistorien | ulfiaarhus.dk">
            <a:extLst>
              <a:ext uri="{FF2B5EF4-FFF2-40B4-BE49-F238E27FC236}">
                <a16:creationId xmlns:a16="http://schemas.microsoft.com/office/drawing/2014/main" id="{FD8BB912-D33D-453A-AA6C-A80D1ED1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68" y="3862085"/>
            <a:ext cx="9463552" cy="30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dlig enevælde">
            <a:extLst>
              <a:ext uri="{FF2B5EF4-FFF2-40B4-BE49-F238E27FC236}">
                <a16:creationId xmlns:a16="http://schemas.microsoft.com/office/drawing/2014/main" id="{D094C6D2-DC0A-4D86-96BE-949F82ED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5" y="-33457"/>
            <a:ext cx="3109311" cy="39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E9F8809-C755-424C-AB5A-8F4FD984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16" y="3813051"/>
            <a:ext cx="3930252" cy="30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storiekanon 12: Statskuppet 1660 | faktalink">
            <a:extLst>
              <a:ext uri="{FF2B5EF4-FFF2-40B4-BE49-F238E27FC236}">
                <a16:creationId xmlns:a16="http://schemas.microsoft.com/office/drawing/2014/main" id="{005E235D-8C33-4308-904C-535EF98E0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26958" b="-285"/>
          <a:stretch/>
        </p:blipFill>
        <p:spPr bwMode="auto">
          <a:xfrm>
            <a:off x="8056877" y="-57151"/>
            <a:ext cx="4186991" cy="39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1AF338-CA3E-4DE1-8690-279C857BB0AC}"/>
              </a:ext>
            </a:extLst>
          </p:cNvPr>
          <p:cNvSpPr/>
          <p:nvPr/>
        </p:nvSpPr>
        <p:spPr>
          <a:xfrm>
            <a:off x="-128336" y="-4890"/>
            <a:ext cx="12372204" cy="692626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DB9EB-206E-4B02-BA5B-EBEF0CA31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0248"/>
            <a:ext cx="9144000" cy="2387600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Reformation og adelsvælde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1A91A-D9B7-47E2-B9B2-2BA780F2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766" y="3692741"/>
            <a:ext cx="9144000" cy="1655762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1536-1660</a:t>
            </a:r>
          </a:p>
        </p:txBody>
      </p:sp>
    </p:spTree>
    <p:extLst>
      <p:ext uri="{BB962C8B-B14F-4D97-AF65-F5344CB8AC3E}">
        <p14:creationId xmlns:p14="http://schemas.microsoft.com/office/powerpoint/2010/main" val="38717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D1754D-DB37-4D14-B256-7F80D2A4C946}"/>
              </a:ext>
            </a:extLst>
          </p:cNvPr>
          <p:cNvSpPr/>
          <p:nvPr/>
        </p:nvSpPr>
        <p:spPr>
          <a:xfrm>
            <a:off x="-77002" y="224106"/>
            <a:ext cx="12269002" cy="14665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1EF44-5862-4CFC-9B8A-96337B30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365125"/>
            <a:ext cx="11161295" cy="1325563"/>
          </a:xfrm>
        </p:spPr>
        <p:txBody>
          <a:bodyPr/>
          <a:lstStyle/>
          <a:p>
            <a:r>
              <a:rPr lang="da-DK" b="1" dirty="0"/>
              <a:t>Adelsvældet – konsekvenser af reformationen i Danmark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B6D1-0361-4A10-9413-9003AE97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2163695"/>
            <a:ext cx="10515600" cy="4351338"/>
          </a:xfrm>
        </p:spPr>
        <p:txBody>
          <a:bodyPr/>
          <a:lstStyle/>
          <a:p>
            <a:r>
              <a:rPr lang="da-DK" dirty="0"/>
              <a:t>Hvorfor mistede gejstligheden (kirken) sin økonomiske og politiske magt efter reformationen i Danmark i 1536?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Hvorfor kaldes perioden 1536-1660 for ”Adelsvældet”?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Hvad er en konglomeratstat? </a:t>
            </a:r>
          </a:p>
        </p:txBody>
      </p:sp>
      <p:pic>
        <p:nvPicPr>
          <p:cNvPr id="7170" name="Picture 2" descr="Christian IV og roserne – Københavns Universitet">
            <a:extLst>
              <a:ext uri="{FF2B5EF4-FFF2-40B4-BE49-F238E27FC236}">
                <a16:creationId xmlns:a16="http://schemas.microsoft.com/office/drawing/2014/main" id="{A6AE8EDD-A2D3-4A62-8756-1DDA99A0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281" y="3619099"/>
            <a:ext cx="2535719" cy="32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8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Opsamling fra sidste gang – hvem havde magten i middelalderen?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Reformationen i Euorpa 1517 – hvad ved vi allerede?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Grevens Fejde 1534-1536 – årsagen til Reformationen i Danmark</a:t>
            </a:r>
          </a:p>
          <a:p>
            <a:pPr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4. Adelsvældet – konsekvenserne af reformationen i Danmark</a:t>
            </a:r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øb håndmalet reproduktion af 'Arkonas indtagelse af Valdemar den Store og  Absalon 1169' af Laurits Tuxen">
            <a:extLst>
              <a:ext uri="{FF2B5EF4-FFF2-40B4-BE49-F238E27FC236}">
                <a16:creationId xmlns:a16="http://schemas.microsoft.com/office/drawing/2014/main" id="{0C25A118-6624-46CB-B836-9AD29961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12192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620BE8-0C36-44CD-BA17-47E9451FACC9}"/>
              </a:ext>
            </a:extLst>
          </p:cNvPr>
          <p:cNvSpPr/>
          <p:nvPr/>
        </p:nvSpPr>
        <p:spPr>
          <a:xfrm>
            <a:off x="0" y="0"/>
            <a:ext cx="13157735" cy="774833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4BFF5-EEB6-4A86-B300-A8A02CEA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7" y="38837"/>
            <a:ext cx="10515600" cy="1325563"/>
          </a:xfrm>
        </p:spPr>
        <p:txBody>
          <a:bodyPr/>
          <a:lstStyle/>
          <a:p>
            <a:pPr algn="ctr"/>
            <a:r>
              <a:rPr lang="da-DK" b="1" u="sng" dirty="0"/>
              <a:t>Opsamling fra sidste 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CEE8-9F0E-4F9D-A68B-7BDD4078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09" y="277719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a-DK" sz="5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Hvem havde magten i middelalderen i Danmark?</a:t>
            </a:r>
          </a:p>
          <a:p>
            <a:pPr marL="0" indent="0" algn="ctr">
              <a:buNone/>
            </a:pPr>
            <a:endParaRPr lang="da-DK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a-DK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84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BA546-5BE1-4BED-9BF0-EB63DBB62D92}"/>
              </a:ext>
            </a:extLst>
          </p:cNvPr>
          <p:cNvSpPr/>
          <p:nvPr/>
        </p:nvSpPr>
        <p:spPr>
          <a:xfrm>
            <a:off x="-77002" y="224106"/>
            <a:ext cx="12269002" cy="1325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D2EFA-8F9B-42FF-BFCF-667C9F64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99" y="226831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Reformationen i Europa 1517</a:t>
            </a:r>
            <a:r>
              <a:rPr lang="da-DK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F0AD-D6D5-4B1E-816C-B8E39856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83" y="2114383"/>
            <a:ext cx="8209547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a-DK" sz="3200" dirty="0"/>
              <a:t>Hvordan ændrede Reformationen Europa?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r>
              <a:rPr lang="da-DK" sz="3200" dirty="0"/>
              <a:t>2. Hvilke forskelle var der mellem katolicismen og protestantismen?</a:t>
            </a:r>
          </a:p>
          <a:p>
            <a:endParaRPr lang="da-DK" dirty="0"/>
          </a:p>
        </p:txBody>
      </p:sp>
      <p:pic>
        <p:nvPicPr>
          <p:cNvPr id="1026" name="Picture 2" descr="Reformationen fylder 500 år: Sådan fornyede den troen i Europa |  Danmarkshistorien | DR">
            <a:extLst>
              <a:ext uri="{FF2B5EF4-FFF2-40B4-BE49-F238E27FC236}">
                <a16:creationId xmlns:a16="http://schemas.microsoft.com/office/drawing/2014/main" id="{954A0F6F-7205-4A84-809F-EFE1C8C7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84" y="3814312"/>
            <a:ext cx="5415815" cy="30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vens Fejde">
            <a:extLst>
              <a:ext uri="{FF2B5EF4-FFF2-40B4-BE49-F238E27FC236}">
                <a16:creationId xmlns:a16="http://schemas.microsoft.com/office/drawing/2014/main" id="{A81FF78C-C657-4CE2-8D98-4EC71A26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0"/>
            <a:ext cx="937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C5C34-93D8-49CE-BD6B-80418713B5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FDE2C-F117-4ACB-9F43-58FED421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72" y="2116923"/>
            <a:ext cx="10515600" cy="3051843"/>
          </a:xfrm>
        </p:spPr>
        <p:txBody>
          <a:bodyPr>
            <a:normAutofit/>
          </a:bodyPr>
          <a:lstStyle/>
          <a:p>
            <a:pPr algn="ctr"/>
            <a:r>
              <a:rPr lang="da-DK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GREVENS FEJDJE </a:t>
            </a:r>
            <a:br>
              <a:rPr lang="da-DK" sz="6000" b="1" dirty="0">
                <a:solidFill>
                  <a:srgbClr val="FF0000"/>
                </a:solidFill>
              </a:rPr>
            </a:br>
            <a:r>
              <a:rPr lang="da-DK" sz="6000" b="1" dirty="0">
                <a:solidFill>
                  <a:schemeClr val="bg1"/>
                </a:solidFill>
              </a:rPr>
              <a:t> </a:t>
            </a:r>
            <a:r>
              <a:rPr lang="da-DK" sz="4800" b="1" dirty="0">
                <a:solidFill>
                  <a:schemeClr val="bg1"/>
                </a:solidFill>
              </a:rPr>
              <a:t>ÅRSAGEN TIL REFORMATIONEN I DANMARK</a:t>
            </a:r>
            <a:endParaRPr lang="da-DK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8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37FA-FCE3-49B4-97AC-CA76C975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62" y="1183682"/>
            <a:ext cx="3281413" cy="1325563"/>
          </a:xfrm>
        </p:spPr>
        <p:txBody>
          <a:bodyPr>
            <a:normAutofit/>
          </a:bodyPr>
          <a:lstStyle/>
          <a:p>
            <a:pPr algn="ctr"/>
            <a:r>
              <a:rPr lang="da-DK" sz="3200" b="1" dirty="0"/>
              <a:t>Kalmarunionen</a:t>
            </a:r>
            <a:br>
              <a:rPr lang="da-DK" sz="3200" b="1" dirty="0"/>
            </a:br>
            <a:r>
              <a:rPr lang="da-DK" sz="3200" b="1" dirty="0"/>
              <a:t>1397-1523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A098FE-9C4B-48CF-A4E9-55181215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51" y="0"/>
            <a:ext cx="8914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7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693B-0DBF-419D-B93D-2D4B306C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9D1F-25E7-4848-88E1-044D70AB9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 descr="Stockholm Bloodbath (2023) - IMDb">
            <a:extLst>
              <a:ext uri="{FF2B5EF4-FFF2-40B4-BE49-F238E27FC236}">
                <a16:creationId xmlns:a16="http://schemas.microsoft.com/office/drawing/2014/main" id="{302FAE5D-502C-439F-8722-DEB1BCCC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0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BB3F7796-407D-405F-B368-597034E0A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t="25350" r="37316" b="2263"/>
          <a:stretch/>
        </p:blipFill>
        <p:spPr bwMode="auto">
          <a:xfrm>
            <a:off x="2520215" y="-6742"/>
            <a:ext cx="7151570" cy="68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8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3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å havnen ved slottet, en gendigtning af det runde bord med furen efter Chr. II's tommelfinger">
            <a:extLst>
              <a:ext uri="{FF2B5EF4-FFF2-40B4-BE49-F238E27FC236}">
                <a16:creationId xmlns:a16="http://schemas.microsoft.com/office/drawing/2014/main" id="{70D7F9EF-9AAA-4656-DE14-B2C582136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r="12733" b="2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BD8295-41B5-1BF5-F8B2-C54526C9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7C8034A5-E7DB-D2D3-76D6-A33DDDAC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8" name="Picture 4" descr="Christian II i fængslet på Sønderborg Slot">
            <a:extLst>
              <a:ext uri="{FF2B5EF4-FFF2-40B4-BE49-F238E27FC236}">
                <a16:creationId xmlns:a16="http://schemas.microsoft.com/office/drawing/2014/main" id="{DCA340EE-C35C-6AD9-2A5A-000E1550D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r="-1" b="-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0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133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Reformation og adelsvælde</vt:lpstr>
      <vt:lpstr>PowerPoint-præsentation</vt:lpstr>
      <vt:lpstr>Opsamling fra sidste gang</vt:lpstr>
      <vt:lpstr>Reformationen i Europa 1517 </vt:lpstr>
      <vt:lpstr>GREVENS FEJDJE   ÅRSAGEN TIL REFORMATIONEN I DANMARK</vt:lpstr>
      <vt:lpstr>Kalmarunionen 1397-1523</vt:lpstr>
      <vt:lpstr>PowerPoint-præsentation</vt:lpstr>
      <vt:lpstr>PowerPoint-præsentation</vt:lpstr>
      <vt:lpstr>PowerPoint-præsentation</vt:lpstr>
      <vt:lpstr>Adelsvældet – konsekvenser af reformationen i Danmark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Reformation og adelsvælde</dc:title>
  <dc:creator>Troels Kjems Petersen</dc:creator>
  <cp:lastModifiedBy>Troels Kjems Petersen</cp:lastModifiedBy>
  <cp:revision>3</cp:revision>
  <dcterms:created xsi:type="dcterms:W3CDTF">2024-01-21T09:51:51Z</dcterms:created>
  <dcterms:modified xsi:type="dcterms:W3CDTF">2024-01-26T12:03:42Z</dcterms:modified>
</cp:coreProperties>
</file>