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87" r:id="rId5"/>
    <p:sldId id="288" r:id="rId6"/>
    <p:sldId id="278" r:id="rId7"/>
    <p:sldId id="282" r:id="rId8"/>
    <p:sldId id="289" r:id="rId9"/>
    <p:sldId id="290" r:id="rId10"/>
    <p:sldId id="270" r:id="rId11"/>
    <p:sldId id="272" r:id="rId12"/>
    <p:sldId id="267" r:id="rId13"/>
    <p:sldId id="263" r:id="rId14"/>
    <p:sldId id="291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FD145-48E5-42FA-9849-C514DCF1F615}" v="2" dt="2024-11-25T08:43:2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8F1FD145-48E5-42FA-9849-C514DCF1F615}"/>
    <pc:docChg chg="modSld">
      <pc:chgData name="Troels Kjems Petersen" userId="d50d9817-7fa7-4ee2-9878-28660974c4b1" providerId="ADAL" clId="{8F1FD145-48E5-42FA-9849-C514DCF1F615}" dt="2024-11-25T08:43:25.707" v="4"/>
      <pc:docMkLst>
        <pc:docMk/>
      </pc:docMkLst>
      <pc:sldChg chg="addSp modSp mod modAnim">
        <pc:chgData name="Troels Kjems Petersen" userId="d50d9817-7fa7-4ee2-9878-28660974c4b1" providerId="ADAL" clId="{8F1FD145-48E5-42FA-9849-C514DCF1F615}" dt="2024-11-25T08:43:25.707" v="4"/>
        <pc:sldMkLst>
          <pc:docMk/>
          <pc:sldMk cId="3767292075" sldId="270"/>
        </pc:sldMkLst>
        <pc:cxnChg chg="add mod">
          <ac:chgData name="Troels Kjems Petersen" userId="d50d9817-7fa7-4ee2-9878-28660974c4b1" providerId="ADAL" clId="{8F1FD145-48E5-42FA-9849-C514DCF1F615}" dt="2024-11-25T08:42:55.466" v="2" actId="1582"/>
          <ac:cxnSpMkLst>
            <pc:docMk/>
            <pc:sldMk cId="3767292075" sldId="270"/>
            <ac:cxnSpMk id="10" creationId="{FAD828E8-3CF6-0E7E-630F-247BBFA7D93F}"/>
          </ac:cxnSpMkLst>
        </pc:cxnChg>
      </pc:sldChg>
    </pc:docChg>
  </pc:docChgLst>
  <pc:docChgLst>
    <pc:chgData name="Troels Kjems Petersen" userId="d50d9817-7fa7-4ee2-9878-28660974c4b1" providerId="ADAL" clId="{5084C162-30A8-43BF-B343-65B2E51BFA34}"/>
    <pc:docChg chg="undo redo custSel addSld delSld modSld">
      <pc:chgData name="Troels Kjems Petersen" userId="d50d9817-7fa7-4ee2-9878-28660974c4b1" providerId="ADAL" clId="{5084C162-30A8-43BF-B343-65B2E51BFA34}" dt="2024-02-13T07:31:29.218" v="327" actId="14100"/>
      <pc:docMkLst>
        <pc:docMk/>
      </pc:docMkLst>
      <pc:sldChg chg="add setBg">
        <pc:chgData name="Troels Kjems Petersen" userId="d50d9817-7fa7-4ee2-9878-28660974c4b1" providerId="ADAL" clId="{5084C162-30A8-43BF-B343-65B2E51BFA34}" dt="2024-02-02T10:30:31.333" v="309"/>
        <pc:sldMkLst>
          <pc:docMk/>
          <pc:sldMk cId="2883296744" sldId="263"/>
        </pc:sldMkLst>
      </pc:sldChg>
      <pc:sldChg chg="add setBg">
        <pc:chgData name="Troels Kjems Petersen" userId="d50d9817-7fa7-4ee2-9878-28660974c4b1" providerId="ADAL" clId="{5084C162-30A8-43BF-B343-65B2E51BFA34}" dt="2024-02-02T10:30:31.333" v="309"/>
        <pc:sldMkLst>
          <pc:docMk/>
          <pc:sldMk cId="2863929735" sldId="267"/>
        </pc:sldMkLst>
      </pc:sldChg>
      <pc:sldChg chg="modSp add mod">
        <pc:chgData name="Troels Kjems Petersen" userId="d50d9817-7fa7-4ee2-9878-28660974c4b1" providerId="ADAL" clId="{5084C162-30A8-43BF-B343-65B2E51BFA34}" dt="2024-02-02T10:33:08.907" v="312"/>
        <pc:sldMkLst>
          <pc:docMk/>
          <pc:sldMk cId="3767292075" sldId="270"/>
        </pc:sldMkLst>
        <pc:spChg chg="mod">
          <ac:chgData name="Troels Kjems Petersen" userId="d50d9817-7fa7-4ee2-9878-28660974c4b1" providerId="ADAL" clId="{5084C162-30A8-43BF-B343-65B2E51BFA34}" dt="2024-02-02T10:33:08.907" v="312"/>
          <ac:spMkLst>
            <pc:docMk/>
            <pc:sldMk cId="3767292075" sldId="270"/>
            <ac:spMk id="2" creationId="{763617E4-47FD-44F5-BAC6-F5245D2FBC3C}"/>
          </ac:spMkLst>
        </pc:spChg>
      </pc:sldChg>
      <pc:sldChg chg="modSp add mod">
        <pc:chgData name="Troels Kjems Petersen" userId="d50d9817-7fa7-4ee2-9878-28660974c4b1" providerId="ADAL" clId="{5084C162-30A8-43BF-B343-65B2E51BFA34}" dt="2024-02-02T10:33:18.692" v="313" actId="1036"/>
        <pc:sldMkLst>
          <pc:docMk/>
          <pc:sldMk cId="2276698221" sldId="272"/>
        </pc:sldMkLst>
        <pc:picChg chg="mod">
          <ac:chgData name="Troels Kjems Petersen" userId="d50d9817-7fa7-4ee2-9878-28660974c4b1" providerId="ADAL" clId="{5084C162-30A8-43BF-B343-65B2E51BFA34}" dt="2024-02-02T10:33:18.692" v="313" actId="1036"/>
          <ac:picMkLst>
            <pc:docMk/>
            <pc:sldMk cId="2276698221" sldId="272"/>
            <ac:picMk id="8" creationId="{F16D7377-6F35-4C31-9EEE-48E5D86FAA77}"/>
          </ac:picMkLst>
        </pc:picChg>
      </pc:sldChg>
      <pc:sldChg chg="modSp mod">
        <pc:chgData name="Troels Kjems Petersen" userId="d50d9817-7fa7-4ee2-9878-28660974c4b1" providerId="ADAL" clId="{5084C162-30A8-43BF-B343-65B2E51BFA34}" dt="2024-02-02T10:04:54.525" v="124" actId="20577"/>
        <pc:sldMkLst>
          <pc:docMk/>
          <pc:sldMk cId="644862358" sldId="273"/>
        </pc:sldMkLst>
        <pc:spChg chg="mod">
          <ac:chgData name="Troels Kjems Petersen" userId="d50d9817-7fa7-4ee2-9878-28660974c4b1" providerId="ADAL" clId="{5084C162-30A8-43BF-B343-65B2E51BFA34}" dt="2024-02-02T10:04:54.525" v="124" actId="20577"/>
          <ac:spMkLst>
            <pc:docMk/>
            <pc:sldMk cId="644862358" sldId="273"/>
            <ac:spMk id="3" creationId="{00000000-0000-0000-0000-000000000000}"/>
          </ac:spMkLst>
        </pc:spChg>
      </pc:sldChg>
      <pc:sldChg chg="addSp delSp modSp new mod setBg setClrOvrMap">
        <pc:chgData name="Troels Kjems Petersen" userId="d50d9817-7fa7-4ee2-9878-28660974c4b1" providerId="ADAL" clId="{5084C162-30A8-43BF-B343-65B2E51BFA34}" dt="2024-02-13T07:27:29.457" v="316" actId="26606"/>
        <pc:sldMkLst>
          <pc:docMk/>
          <pc:sldMk cId="3011130792" sldId="274"/>
        </pc:sldMkLst>
        <pc:spChg chg="mod ord">
          <ac:chgData name="Troels Kjems Petersen" userId="d50d9817-7fa7-4ee2-9878-28660974c4b1" providerId="ADAL" clId="{5084C162-30A8-43BF-B343-65B2E51BFA34}" dt="2024-02-13T07:27:29.457" v="316" actId="26606"/>
          <ac:spMkLst>
            <pc:docMk/>
            <pc:sldMk cId="3011130792" sldId="274"/>
            <ac:spMk id="2" creationId="{0FED741D-6337-9E33-5DFB-B504A038D694}"/>
          </ac:spMkLst>
        </pc:spChg>
        <pc:spChg chg="del">
          <ac:chgData name="Troels Kjems Petersen" userId="d50d9817-7fa7-4ee2-9878-28660974c4b1" providerId="ADAL" clId="{5084C162-30A8-43BF-B343-65B2E51BFA34}" dt="2024-02-02T10:05:33.943" v="149" actId="478"/>
          <ac:spMkLst>
            <pc:docMk/>
            <pc:sldMk cId="3011130792" sldId="274"/>
            <ac:spMk id="3" creationId="{0D5231D9-DACF-5D96-50A9-667B9BFC876B}"/>
          </ac:spMkLst>
        </pc:spChg>
        <pc:spChg chg="add">
          <ac:chgData name="Troels Kjems Petersen" userId="d50d9817-7fa7-4ee2-9878-28660974c4b1" providerId="ADAL" clId="{5084C162-30A8-43BF-B343-65B2E51BFA34}" dt="2024-02-13T07:27:29.457" v="316" actId="26606"/>
          <ac:spMkLst>
            <pc:docMk/>
            <pc:sldMk cId="3011130792" sldId="274"/>
            <ac:spMk id="1031" creationId="{71B2258F-86CA-4D4D-8270-BC05FCDEBFB3}"/>
          </ac:spMkLst>
        </pc:spChg>
        <pc:picChg chg="add mod">
          <ac:chgData name="Troels Kjems Petersen" userId="d50d9817-7fa7-4ee2-9878-28660974c4b1" providerId="ADAL" clId="{5084C162-30A8-43BF-B343-65B2E51BFA34}" dt="2024-02-13T07:27:29.457" v="316" actId="26606"/>
          <ac:picMkLst>
            <pc:docMk/>
            <pc:sldMk cId="3011130792" sldId="274"/>
            <ac:picMk id="1026" creationId="{20B0B5D4-680C-E924-5713-7C6341698E51}"/>
          </ac:picMkLst>
        </pc:picChg>
      </pc:sldChg>
      <pc:sldChg chg="new del">
        <pc:chgData name="Troels Kjems Petersen" userId="d50d9817-7fa7-4ee2-9878-28660974c4b1" providerId="ADAL" clId="{5084C162-30A8-43BF-B343-65B2E51BFA34}" dt="2024-02-02T10:05:46.264" v="152" actId="47"/>
        <pc:sldMkLst>
          <pc:docMk/>
          <pc:sldMk cId="3376569206" sldId="275"/>
        </pc:sldMkLst>
      </pc:sldChg>
      <pc:sldChg chg="add setBg">
        <pc:chgData name="Troels Kjems Petersen" userId="d50d9817-7fa7-4ee2-9878-28660974c4b1" providerId="ADAL" clId="{5084C162-30A8-43BF-B343-65B2E51BFA34}" dt="2024-02-02T10:06:55.941" v="155"/>
        <pc:sldMkLst>
          <pc:docMk/>
          <pc:sldMk cId="2200579631" sldId="278"/>
        </pc:sldMkLst>
      </pc:sldChg>
      <pc:sldChg chg="add del setBg">
        <pc:chgData name="Troels Kjems Petersen" userId="d50d9817-7fa7-4ee2-9878-28660974c4b1" providerId="ADAL" clId="{5084C162-30A8-43BF-B343-65B2E51BFA34}" dt="2024-02-02T10:30:42.584" v="310" actId="47"/>
        <pc:sldMkLst>
          <pc:docMk/>
          <pc:sldMk cId="2808165047" sldId="280"/>
        </pc:sldMkLst>
      </pc:sldChg>
      <pc:sldChg chg="add">
        <pc:chgData name="Troels Kjems Petersen" userId="d50d9817-7fa7-4ee2-9878-28660974c4b1" providerId="ADAL" clId="{5084C162-30A8-43BF-B343-65B2E51BFA34}" dt="2024-02-02T10:06:55.941" v="155"/>
        <pc:sldMkLst>
          <pc:docMk/>
          <pc:sldMk cId="2759382439" sldId="282"/>
        </pc:sldMkLst>
      </pc:sldChg>
      <pc:sldChg chg="add del setBg">
        <pc:chgData name="Troels Kjems Petersen" userId="d50d9817-7fa7-4ee2-9878-28660974c4b1" providerId="ADAL" clId="{5084C162-30A8-43BF-B343-65B2E51BFA34}" dt="2024-02-02T10:07:32.536" v="157" actId="47"/>
        <pc:sldMkLst>
          <pc:docMk/>
          <pc:sldMk cId="3170300261" sldId="283"/>
        </pc:sldMkLst>
      </pc:sldChg>
      <pc:sldChg chg="add del setBg">
        <pc:chgData name="Troels Kjems Petersen" userId="d50d9817-7fa7-4ee2-9878-28660974c4b1" providerId="ADAL" clId="{5084C162-30A8-43BF-B343-65B2E51BFA34}" dt="2024-02-02T10:07:27.970" v="156" actId="47"/>
        <pc:sldMkLst>
          <pc:docMk/>
          <pc:sldMk cId="2731099082" sldId="284"/>
        </pc:sldMkLst>
      </pc:sldChg>
      <pc:sldChg chg="add">
        <pc:chgData name="Troels Kjems Petersen" userId="d50d9817-7fa7-4ee2-9878-28660974c4b1" providerId="ADAL" clId="{5084C162-30A8-43BF-B343-65B2E51BFA34}" dt="2024-02-02T10:05:44.844" v="151"/>
        <pc:sldMkLst>
          <pc:docMk/>
          <pc:sldMk cId="1268451292" sldId="287"/>
        </pc:sldMkLst>
      </pc:sldChg>
      <pc:sldChg chg="modSp add mod">
        <pc:chgData name="Troels Kjems Petersen" userId="d50d9817-7fa7-4ee2-9878-28660974c4b1" providerId="ADAL" clId="{5084C162-30A8-43BF-B343-65B2E51BFA34}" dt="2024-02-02T10:11:16.324" v="248" actId="20577"/>
        <pc:sldMkLst>
          <pc:docMk/>
          <pc:sldMk cId="233758585" sldId="288"/>
        </pc:sldMkLst>
        <pc:spChg chg="mod">
          <ac:chgData name="Troels Kjems Petersen" userId="d50d9817-7fa7-4ee2-9878-28660974c4b1" providerId="ADAL" clId="{5084C162-30A8-43BF-B343-65B2E51BFA34}" dt="2024-02-02T10:05:57.991" v="153" actId="20577"/>
          <ac:spMkLst>
            <pc:docMk/>
            <pc:sldMk cId="233758585" sldId="288"/>
            <ac:spMk id="2" creationId="{BAD88A7F-1E69-46F4-9CBE-D15E61FBB180}"/>
          </ac:spMkLst>
        </pc:spChg>
        <pc:spChg chg="mod">
          <ac:chgData name="Troels Kjems Petersen" userId="d50d9817-7fa7-4ee2-9878-28660974c4b1" providerId="ADAL" clId="{5084C162-30A8-43BF-B343-65B2E51BFA34}" dt="2024-02-02T10:11:16.324" v="248" actId="20577"/>
          <ac:spMkLst>
            <pc:docMk/>
            <pc:sldMk cId="233758585" sldId="288"/>
            <ac:spMk id="10" creationId="{00000000-0000-0000-0000-000000000000}"/>
          </ac:spMkLst>
        </pc:spChg>
      </pc:sldChg>
      <pc:sldChg chg="modSp add mod">
        <pc:chgData name="Troels Kjems Petersen" userId="d50d9817-7fa7-4ee2-9878-28660974c4b1" providerId="ADAL" clId="{5084C162-30A8-43BF-B343-65B2E51BFA34}" dt="2024-02-02T10:24:49.081" v="255" actId="20577"/>
        <pc:sldMkLst>
          <pc:docMk/>
          <pc:sldMk cId="3638109717" sldId="289"/>
        </pc:sldMkLst>
        <pc:spChg chg="mod">
          <ac:chgData name="Troels Kjems Petersen" userId="d50d9817-7fa7-4ee2-9878-28660974c4b1" providerId="ADAL" clId="{5084C162-30A8-43BF-B343-65B2E51BFA34}" dt="2024-02-02T10:24:49.081" v="255" actId="20577"/>
          <ac:spMkLst>
            <pc:docMk/>
            <pc:sldMk cId="3638109717" sldId="289"/>
            <ac:spMk id="2" creationId="{763617E4-47FD-44F5-BAC6-F5245D2FBC3C}"/>
          </ac:spMkLst>
        </pc:spChg>
      </pc:sldChg>
      <pc:sldChg chg="addSp delSp modSp new mod setBg">
        <pc:chgData name="Troels Kjems Petersen" userId="d50d9817-7fa7-4ee2-9878-28660974c4b1" providerId="ADAL" clId="{5084C162-30A8-43BF-B343-65B2E51BFA34}" dt="2024-02-13T07:31:29.218" v="327" actId="14100"/>
        <pc:sldMkLst>
          <pc:docMk/>
          <pc:sldMk cId="2138229464" sldId="290"/>
        </pc:sldMkLst>
        <pc:spChg chg="mod ord">
          <ac:chgData name="Troels Kjems Petersen" userId="d50d9817-7fa7-4ee2-9878-28660974c4b1" providerId="ADAL" clId="{5084C162-30A8-43BF-B343-65B2E51BFA34}" dt="2024-02-13T07:31:06.749" v="322" actId="208"/>
          <ac:spMkLst>
            <pc:docMk/>
            <pc:sldMk cId="2138229464" sldId="290"/>
            <ac:spMk id="2" creationId="{F73DBE8D-4195-AE82-7A27-5885B0CF4186}"/>
          </ac:spMkLst>
        </pc:spChg>
        <pc:spChg chg="del">
          <ac:chgData name="Troels Kjems Petersen" userId="d50d9817-7fa7-4ee2-9878-28660974c4b1" providerId="ADAL" clId="{5084C162-30A8-43BF-B343-65B2E51BFA34}" dt="2024-02-02T10:29:33.767" v="306" actId="478"/>
          <ac:spMkLst>
            <pc:docMk/>
            <pc:sldMk cId="2138229464" sldId="290"/>
            <ac:spMk id="3" creationId="{5B1A785A-E37D-F4E9-60D1-9ED7152C16BD}"/>
          </ac:spMkLst>
        </pc:spChg>
        <pc:spChg chg="add mod ord">
          <ac:chgData name="Troels Kjems Petersen" userId="d50d9817-7fa7-4ee2-9878-28660974c4b1" providerId="ADAL" clId="{5084C162-30A8-43BF-B343-65B2E51BFA34}" dt="2024-02-13T07:31:29.218" v="327" actId="14100"/>
          <ac:spMkLst>
            <pc:docMk/>
            <pc:sldMk cId="2138229464" sldId="290"/>
            <ac:spMk id="3" creationId="{E8B48A2D-E012-9261-542A-D1BFD7C13691}"/>
          </ac:spMkLst>
        </pc:spChg>
        <pc:spChg chg="add">
          <ac:chgData name="Troels Kjems Petersen" userId="d50d9817-7fa7-4ee2-9878-28660974c4b1" providerId="ADAL" clId="{5084C162-30A8-43BF-B343-65B2E51BFA34}" dt="2024-02-13T07:30:45.504" v="318" actId="26606"/>
          <ac:spMkLst>
            <pc:docMk/>
            <pc:sldMk cId="2138229464" sldId="290"/>
            <ac:spMk id="2055" creationId="{C1DD1A8A-57D5-4A81-AD04-532B043C5611}"/>
          </ac:spMkLst>
        </pc:spChg>
        <pc:spChg chg="add">
          <ac:chgData name="Troels Kjems Petersen" userId="d50d9817-7fa7-4ee2-9878-28660974c4b1" providerId="ADAL" clId="{5084C162-30A8-43BF-B343-65B2E51BFA34}" dt="2024-02-13T07:30:45.504" v="318" actId="26606"/>
          <ac:spMkLst>
            <pc:docMk/>
            <pc:sldMk cId="2138229464" sldId="290"/>
            <ac:spMk id="2057" creationId="{007891EC-4501-44ED-A8C8-B11B6DB767AB}"/>
          </ac:spMkLst>
        </pc:spChg>
        <pc:picChg chg="add mod">
          <ac:chgData name="Troels Kjems Petersen" userId="d50d9817-7fa7-4ee2-9878-28660974c4b1" providerId="ADAL" clId="{5084C162-30A8-43BF-B343-65B2E51BFA34}" dt="2024-02-13T07:30:45.504" v="318" actId="26606"/>
          <ac:picMkLst>
            <pc:docMk/>
            <pc:sldMk cId="2138229464" sldId="290"/>
            <ac:picMk id="2050" creationId="{F2CC09B0-0BD8-B728-6E99-2B6E1492FAD7}"/>
          </ac:picMkLst>
        </pc:picChg>
      </pc:sldChg>
      <pc:sldChg chg="add">
        <pc:chgData name="Troels Kjems Petersen" userId="d50d9817-7fa7-4ee2-9878-28660974c4b1" providerId="ADAL" clId="{5084C162-30A8-43BF-B343-65B2E51BFA34}" dt="2024-02-02T10:30:31.333" v="309"/>
        <pc:sldMkLst>
          <pc:docMk/>
          <pc:sldMk cId="772274569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C011C-8664-60A4-9110-F6775A22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0C14D39-A6CD-9774-70F8-47AB2537F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DD27FF-F3F1-8B85-B8F3-48B8B465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225BCA-B120-BDDE-C60A-784494D6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3385BC-C5D0-ED4E-6BD2-F0EA7DC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6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1A404-6EBD-1FE0-155C-CBCC174C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5D332B-9B32-164A-0AE5-ACDD2F0B7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1D2343-B7BD-C03E-2D3D-9BDB59BE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B914DC-5B08-D950-C98B-C01FB85D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5E42D2-80FB-BB60-8209-E80CF687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22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76029DA-0148-4C3B-8BA4-CED96D506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8D40778-FB4E-8F76-178A-7FF3B5B29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567636-44AD-3ED8-925C-462D1BFB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5E26D2-AC1E-8DE4-494B-1883FDDB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82AC07-44F0-BBDF-CD9D-3696EF86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1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72803-E8B1-E3DF-B2FC-69479542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65A886-965A-AA32-618A-086EF4FB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BDE908-4DD2-2B68-4809-4F2AF893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641E16-7970-803C-9C59-E0ED19C0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8640E3-62F6-43C0-8028-B06DD33D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75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50C2B-4457-EFC3-24FE-40728BA2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5DA67E-87D5-A3D8-CAA8-D90BA5A2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DA9C56-D10D-65A0-9225-B226CFB4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DB78FE-58ED-A453-1A9B-522CE2E4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16B7DB-5055-1E3C-C953-E7D1E31F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07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24AE0-5409-3DCD-628F-7D3D5C95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D67E6F-2EAA-75A4-DF68-03E917149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E26F3B-5860-7439-F739-A45A8E726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3538FE-139E-0409-DC56-969E306A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2FADC8-173F-55E2-1F96-96DF5638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627DE9-B613-CFD2-012A-7FEB2016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9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62EF-9F22-2FC4-EE21-0308493C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20091C-489C-B34D-0DAF-02EC8A9F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56B648-1980-60BE-1B85-F0AB5A6E6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19E49F-ED69-9ABA-854C-8130D24F3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A5A9343-F33A-5369-4695-AF0CC4299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F3079F3-D0FD-6F87-D615-BE26738C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2FDD261-19EF-0E22-8C27-4F82B72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259EF85-C8C8-54A2-6D94-D54C4F0A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4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8F556-24AA-8CA7-0773-E19755C9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BDD020-9379-268B-27D0-826900BF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C8F7697-876D-12EF-7E6B-D7544D42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F4F8266-89C8-5465-B07C-FB9C5C0F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64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1DDC742-A1BA-5BFB-1881-8948462F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FE5FD1-A1F4-E724-0036-61D5117D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D0FAD54-8780-D83C-4C6B-BC22B116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42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C0BB8-9AF8-1AD6-7CAD-E82EF4B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4A715C-A2AE-9E73-B0A7-B8F89F38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A14A3BC-DE6D-81EE-32DA-4B096C34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9B25E2-70CD-B875-29CC-182F6FB9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FB0CC9-98F6-BD0C-2803-0628500C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397CE5-7665-AA12-8430-BA06E5F9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3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58BF-8840-AC85-A000-94A72608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CD8792F-B562-2789-73B1-38A8A77F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76365B-DAEC-EED9-51D4-CD98FDF59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E49EAF6-9149-30AF-8900-1C6BE829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DC249B-F2D9-F529-CD50-E19082DB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C4360C-71A1-4246-3EBA-14496C06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A8D920-B447-F93F-742C-059F5CF0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E5EF00-7F7A-3BB8-3A23-4D946AA8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B69CBE-0F45-2627-2CF0-D2863DD62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D785-B5F4-457C-BE4A-DB37D4381194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54AB49-0C70-F920-8076-CC16B0B49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D6BBC-2F72-16C5-2E44-37556894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A191-BE1C-47AB-AFB0-4E1EE3A568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8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CE825C-8F57-451B-B7CE-149A2ED4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0"/>
            <a:ext cx="5862186" cy="39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ye undervisningforløb om Danmarkshistorien | ulfiaarhus.dk">
            <a:extLst>
              <a:ext uri="{FF2B5EF4-FFF2-40B4-BE49-F238E27FC236}">
                <a16:creationId xmlns:a16="http://schemas.microsoft.com/office/drawing/2014/main" id="{FD8BB912-D33D-453A-AA6C-A80D1ED1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3862085"/>
            <a:ext cx="9463552" cy="30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dlig enevælde">
            <a:extLst>
              <a:ext uri="{FF2B5EF4-FFF2-40B4-BE49-F238E27FC236}">
                <a16:creationId xmlns:a16="http://schemas.microsoft.com/office/drawing/2014/main" id="{D094C6D2-DC0A-4D86-96BE-949F82ED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5" y="-33457"/>
            <a:ext cx="3109311" cy="39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9F8809-C755-424C-AB5A-8F4FD984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16" y="3813051"/>
            <a:ext cx="3930252" cy="30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riekanon 12: Statskuppet 1660 | faktalink">
            <a:extLst>
              <a:ext uri="{FF2B5EF4-FFF2-40B4-BE49-F238E27FC236}">
                <a16:creationId xmlns:a16="http://schemas.microsoft.com/office/drawing/2014/main" id="{005E235D-8C33-4308-904C-535EF98E0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26958" b="-285"/>
          <a:stretch/>
        </p:blipFill>
        <p:spPr bwMode="auto">
          <a:xfrm>
            <a:off x="8056877" y="-57151"/>
            <a:ext cx="4186991" cy="39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1AF338-CA3E-4DE1-8690-279C857BB0AC}"/>
              </a:ext>
            </a:extLst>
          </p:cNvPr>
          <p:cNvSpPr/>
          <p:nvPr/>
        </p:nvSpPr>
        <p:spPr>
          <a:xfrm>
            <a:off x="-128336" y="-4890"/>
            <a:ext cx="12372204" cy="69262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DB9EB-206E-4B02-BA5B-EBEF0CA3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0248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Demokratiets opstående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1A91A-D9B7-47E2-B9B2-2BA780F2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766" y="3692741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1848-1920</a:t>
            </a:r>
          </a:p>
        </p:txBody>
      </p:sp>
    </p:spTree>
    <p:extLst>
      <p:ext uri="{BB962C8B-B14F-4D97-AF65-F5344CB8AC3E}">
        <p14:creationId xmlns:p14="http://schemas.microsoft.com/office/powerpoint/2010/main" val="38717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6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Fra Land til By: Industrialiseringens forandring af befolkningssammensætningen</a:t>
            </a:r>
            <a:br>
              <a:rPr lang="da-DK" b="1" dirty="0">
                <a:solidFill>
                  <a:srgbClr val="FF0000"/>
                </a:solidFill>
              </a:rPr>
            </a:br>
            <a:br>
              <a:rPr lang="da-DK" b="1" dirty="0">
                <a:solidFill>
                  <a:srgbClr val="FF0000"/>
                </a:solidFill>
              </a:rPr>
            </a:b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C737121-F909-4C71-BFD8-47D6D12F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640" y="3139440"/>
            <a:ext cx="6610773" cy="371856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4787E99-B95C-472C-8638-3F39A8664FA8}"/>
              </a:ext>
            </a:extLst>
          </p:cNvPr>
          <p:cNvSpPr txBox="1"/>
          <p:nvPr/>
        </p:nvSpPr>
        <p:spPr>
          <a:xfrm>
            <a:off x="1148080" y="2823599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STÆNDERSAMFUNDET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829860-723C-4963-8090-15116EE44B0B}"/>
              </a:ext>
            </a:extLst>
          </p:cNvPr>
          <p:cNvSpPr txBox="1"/>
          <p:nvPr/>
        </p:nvSpPr>
        <p:spPr>
          <a:xfrm>
            <a:off x="0" y="3246421"/>
            <a:ext cx="18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sociale struktur er </a:t>
            </a:r>
            <a:r>
              <a:rPr lang="da-DK" b="1" dirty="0"/>
              <a:t>økonomisk</a:t>
            </a:r>
            <a:r>
              <a:rPr lang="da-DK" dirty="0"/>
              <a:t> og </a:t>
            </a:r>
            <a:r>
              <a:rPr lang="da-DK" b="1" dirty="0"/>
              <a:t>juridisk</a:t>
            </a:r>
            <a:r>
              <a:rPr lang="da-DK" dirty="0"/>
              <a:t> bestemt</a:t>
            </a:r>
          </a:p>
        </p:txBody>
      </p:sp>
      <p:sp>
        <p:nvSpPr>
          <p:cNvPr id="8" name="Pil: stribet til højre 7">
            <a:extLst>
              <a:ext uri="{FF2B5EF4-FFF2-40B4-BE49-F238E27FC236}">
                <a16:creationId xmlns:a16="http://schemas.microsoft.com/office/drawing/2014/main" id="{DF8EBA81-B358-4466-A22C-E9196319D249}"/>
              </a:ext>
            </a:extLst>
          </p:cNvPr>
          <p:cNvSpPr/>
          <p:nvPr/>
        </p:nvSpPr>
        <p:spPr>
          <a:xfrm>
            <a:off x="4925427" y="4623675"/>
            <a:ext cx="1898227" cy="75009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8376758-7840-4918-AF38-EE2E455CE03D}"/>
              </a:ext>
            </a:extLst>
          </p:cNvPr>
          <p:cNvSpPr txBox="1"/>
          <p:nvPr/>
        </p:nvSpPr>
        <p:spPr>
          <a:xfrm>
            <a:off x="8199120" y="2823599"/>
            <a:ext cx="296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u="sng" dirty="0"/>
              <a:t>KLASSESAMFUNDET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399C655-DE66-406C-801B-6710ED113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-1455" b="-1"/>
          <a:stretch/>
        </p:blipFill>
        <p:spPr>
          <a:xfrm>
            <a:off x="7144654" y="3308256"/>
            <a:ext cx="5246908" cy="3287171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02A7AD9-F97D-4B93-BFF1-CD395A734F2A}"/>
              </a:ext>
            </a:extLst>
          </p:cNvPr>
          <p:cNvSpPr txBox="1"/>
          <p:nvPr/>
        </p:nvSpPr>
        <p:spPr>
          <a:xfrm>
            <a:off x="6159020" y="2731520"/>
            <a:ext cx="18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sociale struktur er KUN  </a:t>
            </a:r>
            <a:r>
              <a:rPr lang="da-DK" b="1" dirty="0"/>
              <a:t>økonomisk</a:t>
            </a:r>
            <a:r>
              <a:rPr lang="da-DK" dirty="0"/>
              <a:t> bestemt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7CF32BF-EC51-4AE4-8FC9-054F15C1656D}"/>
              </a:ext>
            </a:extLst>
          </p:cNvPr>
          <p:cNvSpPr txBox="1"/>
          <p:nvPr/>
        </p:nvSpPr>
        <p:spPr>
          <a:xfrm>
            <a:off x="3509549" y="1532416"/>
            <a:ext cx="1129791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da-DK" u="sng" dirty="0">
                <a:solidFill>
                  <a:srgbClr val="00B050"/>
                </a:solidFill>
              </a:rPr>
              <a:t>ÅRSAGER: </a:t>
            </a:r>
            <a:endParaRPr lang="da-DK" sz="1600" u="sng" dirty="0">
              <a:solidFill>
                <a:srgbClr val="00B050"/>
              </a:solidFill>
            </a:endParaRPr>
          </a:p>
          <a:p>
            <a:pPr fontAlgn="base"/>
            <a:r>
              <a:rPr lang="da-DK" dirty="0"/>
              <a:t> </a:t>
            </a:r>
            <a:r>
              <a:rPr lang="da-DK" b="1" dirty="0"/>
              <a:t>Lovgivning:</a:t>
            </a:r>
            <a:r>
              <a:rPr lang="da-DK" dirty="0"/>
              <a:t> Landbrugsreformerne i slutningen af 1700-tallet + Næringsfriheden 1857 </a:t>
            </a:r>
          </a:p>
          <a:p>
            <a:pPr fontAlgn="base"/>
            <a:r>
              <a:rPr lang="da-DK" b="1" dirty="0"/>
              <a:t> Økonomisk:</a:t>
            </a:r>
            <a:r>
              <a:rPr lang="da-DK" dirty="0"/>
              <a:t> Industrialisering → kræver nye forhold imellem arbejdsgiver og arbejdstager</a:t>
            </a:r>
          </a:p>
          <a:p>
            <a:pPr fontAlgn="base"/>
            <a:r>
              <a:rPr lang="da-DK" sz="1600" dirty="0"/>
              <a:t> </a:t>
            </a:r>
            <a:r>
              <a:rPr lang="da-DK" b="1" dirty="0"/>
              <a:t>Ideologisk:</a:t>
            </a:r>
            <a:r>
              <a:rPr lang="da-DK" dirty="0"/>
              <a:t> Liberalisme</a:t>
            </a:r>
            <a:endParaRPr lang="da-DK" sz="1600" dirty="0"/>
          </a:p>
          <a:p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7344863-EC83-4409-9AA6-0DC97B2AD098}"/>
              </a:ext>
            </a:extLst>
          </p:cNvPr>
          <p:cNvSpPr/>
          <p:nvPr/>
        </p:nvSpPr>
        <p:spPr>
          <a:xfrm>
            <a:off x="4402833" y="5357705"/>
            <a:ext cx="2810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1800-tallet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FAD828E8-3CF6-0E7E-630F-247BBFA7D93F}"/>
              </a:ext>
            </a:extLst>
          </p:cNvPr>
          <p:cNvCxnSpPr/>
          <p:nvPr/>
        </p:nvCxnSpPr>
        <p:spPr>
          <a:xfrm>
            <a:off x="1950720" y="3931849"/>
            <a:ext cx="1168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27" y="114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Fra Land til By: Industrialiseringens forandring af befolkningssammensætningen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453D423-12AB-4C7A-843B-898AD48AF08A}"/>
              </a:ext>
            </a:extLst>
          </p:cNvPr>
          <p:cNvSpPr txBox="1"/>
          <p:nvPr/>
        </p:nvSpPr>
        <p:spPr>
          <a:xfrm>
            <a:off x="960527" y="1668938"/>
            <a:ext cx="3637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u="sng" dirty="0"/>
              <a:t>KLASSESAMFUNDET PÅ LANDET</a:t>
            </a:r>
          </a:p>
          <a:p>
            <a:pPr algn="ctr"/>
            <a:endParaRPr lang="da-DK" b="1" u="sng" dirty="0"/>
          </a:p>
          <a:p>
            <a:endParaRPr lang="da-DK" b="1" u="sng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16D7377-6F35-4C31-9EEE-48E5D86F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17" y="2753360"/>
            <a:ext cx="7315200" cy="41148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7F762D2-5C28-4499-8B57-438870D9090C}"/>
              </a:ext>
            </a:extLst>
          </p:cNvPr>
          <p:cNvSpPr txBox="1"/>
          <p:nvPr/>
        </p:nvSpPr>
        <p:spPr>
          <a:xfrm>
            <a:off x="7464032" y="1668938"/>
            <a:ext cx="3637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u="sng" dirty="0"/>
              <a:t>KLASSESAMFUNDET I BYEN</a:t>
            </a:r>
          </a:p>
          <a:p>
            <a:pPr algn="ctr"/>
            <a:endParaRPr lang="da-DK" b="1" u="sng" dirty="0"/>
          </a:p>
          <a:p>
            <a:endParaRPr lang="da-DK" b="1" u="sng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D011A3C-5643-4869-A7D8-D1C4E096F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3" y="2743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692E2-A4FD-431A-8CF3-BDF27E5C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188476F-E00D-4A2F-A725-BF7EEB454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9836"/>
            <a:ext cx="9215672" cy="6848164"/>
          </a:xfrm>
        </p:spPr>
      </p:pic>
    </p:spTree>
    <p:extLst>
      <p:ext uri="{BB962C8B-B14F-4D97-AF65-F5344CB8AC3E}">
        <p14:creationId xmlns:p14="http://schemas.microsoft.com/office/powerpoint/2010/main" val="286392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7F29D-0CDA-41DB-B783-AB0E75F2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461F264-AC3D-43A3-AB7A-03A09540C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308"/>
            <a:ext cx="4317005" cy="686430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BFAC3AF-EDE2-4FE7-BEE9-5BBD4F1DC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9" y="-15974"/>
            <a:ext cx="5155481" cy="68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27" y="114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Udviklingen af arbejderklassen</a:t>
            </a:r>
          </a:p>
        </p:txBody>
      </p:sp>
      <p:pic>
        <p:nvPicPr>
          <p:cNvPr id="9" name="Pladsholder til indhold 4">
            <a:extLst>
              <a:ext uri="{FF2B5EF4-FFF2-40B4-BE49-F238E27FC236}">
                <a16:creationId xmlns:a16="http://schemas.microsoft.com/office/drawing/2014/main" id="{B65A5DCB-1ED5-4A72-88E5-AE0376937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0" y="2350967"/>
            <a:ext cx="6367669" cy="4174141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B0D5EFE-8F56-4958-837B-4D2873BC9EA2}"/>
              </a:ext>
            </a:extLst>
          </p:cNvPr>
          <p:cNvSpPr txBox="1"/>
          <p:nvPr/>
        </p:nvSpPr>
        <p:spPr>
          <a:xfrm>
            <a:off x="6648450" y="1726784"/>
            <a:ext cx="5152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Arbejderklassen har nemmere ved at organisere sig end f.eks. husmændene på landet, fordi arbejderne bor og arbejder tæt sammen.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Arbejderklassen skaber et nyt politisk parti </a:t>
            </a:r>
            <a:r>
              <a:rPr lang="da-DK" sz="2000" b="1" dirty="0"/>
              <a:t>Socialdemokratiet</a:t>
            </a:r>
            <a:r>
              <a:rPr lang="da-DK" sz="2000" dirty="0"/>
              <a:t> i 1870’erne.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2000" dirty="0">
                <a:sym typeface="Wingdings" panose="05000000000000000000" pitchFamily="2" charset="2"/>
              </a:rPr>
              <a:t>Efter 1878 tager Socialdemokratiet sig af den </a:t>
            </a:r>
            <a:r>
              <a:rPr lang="da-DK" sz="2000" b="1" dirty="0">
                <a:sym typeface="Wingdings" panose="05000000000000000000" pitchFamily="2" charset="2"/>
              </a:rPr>
              <a:t>politiske kamp </a:t>
            </a:r>
            <a:r>
              <a:rPr lang="da-DK" sz="2000" dirty="0">
                <a:sym typeface="Wingdings" panose="05000000000000000000" pitchFamily="2" charset="2"/>
              </a:rPr>
              <a:t>for arbejderklassen, hvor </a:t>
            </a:r>
            <a:r>
              <a:rPr lang="da-DK" sz="2000" b="1" dirty="0">
                <a:sym typeface="Wingdings" panose="05000000000000000000" pitchFamily="2" charset="2"/>
              </a:rPr>
              <a:t>fagforeningerne </a:t>
            </a:r>
            <a:r>
              <a:rPr lang="da-DK" sz="2000" dirty="0">
                <a:sym typeface="Wingdings" panose="05000000000000000000" pitchFamily="2" charset="2"/>
              </a:rPr>
              <a:t>tager sig af kampen for </a:t>
            </a:r>
            <a:r>
              <a:rPr lang="da-DK" sz="2000" b="1" dirty="0">
                <a:sym typeface="Wingdings" panose="05000000000000000000" pitchFamily="2" charset="2"/>
              </a:rPr>
              <a:t>arbejdsforhold på arbejdspladsen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>
                <a:sym typeface="Wingdings" panose="05000000000000000000" pitchFamily="2" charset="2"/>
              </a:rPr>
              <a:t>SEPTEMBERFORLIGET 1899:</a:t>
            </a:r>
            <a:r>
              <a:rPr lang="da-DK" sz="2000" dirty="0">
                <a:sym typeface="Wingdings" panose="05000000000000000000" pitchFamily="2" charset="2"/>
              </a:rPr>
              <a:t> Her bliver </a:t>
            </a:r>
            <a:r>
              <a:rPr lang="da-DK" sz="2000" b="1" dirty="0">
                <a:sym typeface="Wingdings" panose="05000000000000000000" pitchFamily="2" charset="2"/>
              </a:rPr>
              <a:t>overenskomstsystemet</a:t>
            </a:r>
            <a:r>
              <a:rPr lang="da-DK" sz="2000" dirty="0">
                <a:sym typeface="Wingdings" panose="05000000000000000000" pitchFamily="2" charset="2"/>
              </a:rPr>
              <a:t> indført  systemet hvor </a:t>
            </a:r>
            <a:r>
              <a:rPr lang="da-DK" sz="2000" b="1" dirty="0">
                <a:sym typeface="Wingdings" panose="05000000000000000000" pitchFamily="2" charset="2"/>
              </a:rPr>
              <a:t>arbejdsgiver</a:t>
            </a:r>
            <a:r>
              <a:rPr lang="da-DK" sz="2000" dirty="0">
                <a:sym typeface="Wingdings" panose="05000000000000000000" pitchFamily="2" charset="2"/>
              </a:rPr>
              <a:t> og </a:t>
            </a:r>
            <a:r>
              <a:rPr lang="da-DK" sz="2000" b="1" dirty="0">
                <a:sym typeface="Wingdings" panose="05000000000000000000" pitchFamily="2" charset="2"/>
              </a:rPr>
              <a:t>arbejdstager</a:t>
            </a:r>
            <a:r>
              <a:rPr lang="da-DK" sz="2000" dirty="0">
                <a:sym typeface="Wingdings" panose="05000000000000000000" pitchFamily="2" charset="2"/>
              </a:rPr>
              <a:t> selv forhandler løn, arbejdsforhold mm.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7722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Hvilke to samfundsstrukturer ville liberalismen gøre op med?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Fra enevældig konglomeratstat til demokratisk nationalstat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Fra stændersamfund til klassesamfund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lketoget til Christiansborg Slot den 21. marts 1848">
            <a:extLst>
              <a:ext uri="{FF2B5EF4-FFF2-40B4-BE49-F238E27FC236}">
                <a16:creationId xmlns:a16="http://schemas.microsoft.com/office/drawing/2014/main" id="{20B0B5D4-680C-E924-5713-7C6341698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7" b="251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ED741D-6337-9E33-5DFB-B504A038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Fra enevældig konglomeratstat til demokratisk nationalstat</a:t>
            </a:r>
            <a:br>
              <a:rPr lang="en-US" sz="5600">
                <a:solidFill>
                  <a:srgbClr val="FFFFFF"/>
                </a:solidFill>
              </a:rPr>
            </a:br>
            <a:endParaRPr lang="en-US" sz="5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4603C70-C7FF-48A5-A2A7-A929784AD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2074"/>
            <a:ext cx="10515599" cy="698215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F6A4D45-2814-4C13-8AE1-8C931612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45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3AC0090-4AE3-4383-ACD1-6EC36B679A10}"/>
              </a:ext>
            </a:extLst>
          </p:cNvPr>
          <p:cNvSpPr/>
          <p:nvPr/>
        </p:nvSpPr>
        <p:spPr>
          <a:xfrm>
            <a:off x="0" y="189186"/>
            <a:ext cx="13454205" cy="1744717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D88A7F-1E69-46F4-9CBE-D15E61FB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 b="1" dirty="0"/>
              <a:t>Den nationalliberale bevægelse i Danmark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21" y="2109842"/>
            <a:ext cx="2921876" cy="369617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2174903"/>
            <a:ext cx="2613043" cy="3631112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8860221" y="5891247"/>
            <a:ext cx="41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accent2"/>
                </a:solidFill>
              </a:rPr>
              <a:t>Orla Lehmann (1810-1870), </a:t>
            </a:r>
          </a:p>
          <a:p>
            <a:r>
              <a:rPr lang="da-DK" sz="1400" b="1" dirty="0">
                <a:solidFill>
                  <a:schemeClr val="accent2"/>
                </a:solidFill>
              </a:rPr>
              <a:t>ledende politiker blandt De Nationalliberale 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26124" y="5891247"/>
            <a:ext cx="41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accent2"/>
                </a:solidFill>
              </a:rPr>
              <a:t>D.G. Monrad (1811-1887), </a:t>
            </a:r>
          </a:p>
          <a:p>
            <a:r>
              <a:rPr lang="da-DK" sz="1400" b="1" dirty="0">
                <a:solidFill>
                  <a:schemeClr val="accent2"/>
                </a:solidFill>
              </a:rPr>
              <a:t>ledende politiker blandt De Nationalliberale 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812740" y="2280745"/>
            <a:ext cx="6047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a-DK" sz="2800" b="1" dirty="0"/>
              <a:t>Hvem var de liberale i Danmark?</a:t>
            </a:r>
          </a:p>
          <a:p>
            <a:pPr lvl="0"/>
            <a:r>
              <a:rPr lang="da-DK" sz="2400" b="1" dirty="0"/>
              <a:t> </a:t>
            </a:r>
            <a:r>
              <a:rPr lang="da-DK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da-DK" sz="2400" b="1" dirty="0"/>
              <a:t> hvilken stand kom de fra?</a:t>
            </a:r>
          </a:p>
          <a:p>
            <a:pPr lvl="0"/>
            <a:r>
              <a:rPr lang="da-DK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</a:t>
            </a:r>
            <a:r>
              <a:rPr lang="da-DK" sz="2400" b="1" dirty="0">
                <a:sym typeface="Wingdings" panose="05000000000000000000" pitchFamily="2" charset="2"/>
              </a:rPr>
              <a:t> </a:t>
            </a:r>
            <a:r>
              <a:rPr lang="da-DK" sz="2400" b="1" dirty="0"/>
              <a:t>Hvad ønskede de?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457200" lvl="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a-DK" sz="2800" b="1" dirty="0"/>
              <a:t>Hvad fik de nationalliberale indført med junigrundloven 1849?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7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08" y="0"/>
            <a:ext cx="8581383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3AC0090-4AE3-4383-ACD1-6EC36B679A10}"/>
              </a:ext>
            </a:extLst>
          </p:cNvPr>
          <p:cNvSpPr/>
          <p:nvPr/>
        </p:nvSpPr>
        <p:spPr>
          <a:xfrm>
            <a:off x="-73573" y="1892492"/>
            <a:ext cx="13454205" cy="1796639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D88A7F-1E69-46F4-9CBE-D15E61FB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21" y="214347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da-DK" sz="4800" b="1" dirty="0">
                <a:solidFill>
                  <a:srgbClr val="FF0000"/>
                </a:solidFill>
              </a:rPr>
              <a:t>Tysk eller dansk? Slesvig-spørgsmålet </a:t>
            </a:r>
          </a:p>
        </p:txBody>
      </p:sp>
    </p:spTree>
    <p:extLst>
      <p:ext uri="{BB962C8B-B14F-4D97-AF65-F5344CB8AC3E}">
        <p14:creationId xmlns:p14="http://schemas.microsoft.com/office/powerpoint/2010/main" val="220057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42097" r="22029" b="316"/>
          <a:stretch/>
        </p:blipFill>
        <p:spPr>
          <a:xfrm>
            <a:off x="0" y="-49791"/>
            <a:ext cx="12192000" cy="6907791"/>
          </a:xfrm>
        </p:spPr>
      </p:pic>
      <p:cxnSp>
        <p:nvCxnSpPr>
          <p:cNvPr id="18" name="Lige pilforbindelse 17"/>
          <p:cNvCxnSpPr/>
          <p:nvPr/>
        </p:nvCxnSpPr>
        <p:spPr>
          <a:xfrm flipV="1">
            <a:off x="1659118" y="5542961"/>
            <a:ext cx="1074655" cy="9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/>
          <p:cNvSpPr txBox="1"/>
          <p:nvPr/>
        </p:nvSpPr>
        <p:spPr>
          <a:xfrm>
            <a:off x="1018095" y="5531066"/>
            <a:ext cx="12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Ejderen</a:t>
            </a:r>
          </a:p>
        </p:txBody>
      </p:sp>
      <p:cxnSp>
        <p:nvCxnSpPr>
          <p:cNvPr id="23" name="Lige pilforbindelse 22"/>
          <p:cNvCxnSpPr/>
          <p:nvPr/>
        </p:nvCxnSpPr>
        <p:spPr>
          <a:xfrm flipV="1">
            <a:off x="1359032" y="3941976"/>
            <a:ext cx="1074655" cy="94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23"/>
          <p:cNvSpPr txBox="1"/>
          <p:nvPr/>
        </p:nvSpPr>
        <p:spPr>
          <a:xfrm>
            <a:off x="614314" y="3521409"/>
            <a:ext cx="12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Kongeåen</a:t>
            </a:r>
          </a:p>
        </p:txBody>
      </p:sp>
      <p:cxnSp>
        <p:nvCxnSpPr>
          <p:cNvPr id="26" name="Lige forbindelse 25"/>
          <p:cNvCxnSpPr/>
          <p:nvPr/>
        </p:nvCxnSpPr>
        <p:spPr>
          <a:xfrm flipV="1">
            <a:off x="2196445" y="4828708"/>
            <a:ext cx="1489435" cy="16025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/>
          <p:cNvSpPr txBox="1"/>
          <p:nvPr/>
        </p:nvSpPr>
        <p:spPr>
          <a:xfrm>
            <a:off x="1151642" y="4665797"/>
            <a:ext cx="128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Grænsen </a:t>
            </a:r>
            <a:r>
              <a:rPr lang="da-DK" b="1" dirty="0" err="1"/>
              <a:t>idag</a:t>
            </a:r>
            <a:endParaRPr lang="da-DK" b="1" dirty="0"/>
          </a:p>
        </p:txBody>
      </p:sp>
      <p:sp>
        <p:nvSpPr>
          <p:cNvPr id="28" name="Ellipse 27"/>
          <p:cNvSpPr/>
          <p:nvPr/>
        </p:nvSpPr>
        <p:spPr>
          <a:xfrm>
            <a:off x="3902697" y="5552388"/>
            <a:ext cx="207390" cy="16334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kstfelt 28"/>
          <p:cNvSpPr txBox="1"/>
          <p:nvPr/>
        </p:nvSpPr>
        <p:spPr>
          <a:xfrm>
            <a:off x="3902697" y="5638365"/>
            <a:ext cx="128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Kiel</a:t>
            </a:r>
          </a:p>
          <a:p>
            <a:endParaRPr lang="da-DK" b="1" dirty="0"/>
          </a:p>
        </p:txBody>
      </p:sp>
      <p:sp>
        <p:nvSpPr>
          <p:cNvPr id="30" name="Ellipse 29"/>
          <p:cNvSpPr/>
          <p:nvPr/>
        </p:nvSpPr>
        <p:spPr>
          <a:xfrm>
            <a:off x="6464430" y="3756134"/>
            <a:ext cx="207390" cy="16334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kstfelt 30"/>
          <p:cNvSpPr txBox="1"/>
          <p:nvPr/>
        </p:nvSpPr>
        <p:spPr>
          <a:xfrm>
            <a:off x="6671820" y="3826584"/>
            <a:ext cx="128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København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75938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271007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27" y="114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Demokratiets udvikling 1849-1915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DC8F728-A14A-4C06-B842-7FB9F1D1CB4F}"/>
              </a:ext>
            </a:extLst>
          </p:cNvPr>
          <p:cNvSpPr txBox="1"/>
          <p:nvPr/>
        </p:nvSpPr>
        <p:spPr>
          <a:xfrm>
            <a:off x="85725" y="2314575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JUNIGRUNDLOVEN 1849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7E01A56-680C-4CAA-A088-80BBBA4B32DA}"/>
              </a:ext>
            </a:extLst>
          </p:cNvPr>
          <p:cNvSpPr txBox="1"/>
          <p:nvPr/>
        </p:nvSpPr>
        <p:spPr>
          <a:xfrm>
            <a:off x="85725" y="3074670"/>
            <a:ext cx="3467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To demokratiske problemer:</a:t>
            </a:r>
          </a:p>
          <a:p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Kongen vælger stadig regeringen (udøvende magt)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Kun 15% af befolkningen har stemmeret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B3ACE5-10CC-4A22-AE6B-48475774DBF0}"/>
              </a:ext>
            </a:extLst>
          </p:cNvPr>
          <p:cNvSpPr txBox="1"/>
          <p:nvPr/>
        </p:nvSpPr>
        <p:spPr>
          <a:xfrm>
            <a:off x="6772275" y="2545407"/>
            <a:ext cx="47038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PARLAMENTARISMENS INDFØRELSE 1901 (1953):</a:t>
            </a:r>
          </a:p>
          <a:p>
            <a:endParaRPr lang="da-DK" sz="2000" b="1" dirty="0"/>
          </a:p>
          <a:p>
            <a:pPr marL="342900" indent="-342900">
              <a:buFontTx/>
              <a:buChar char="-"/>
            </a:pPr>
            <a:r>
              <a:rPr lang="da-DK" sz="2000" dirty="0"/>
              <a:t>En regering må IKKE have et flertal imod sig i den lovgivende magt (Folketinget)</a:t>
            </a:r>
          </a:p>
          <a:p>
            <a:r>
              <a:rPr lang="da-DK" sz="2000" b="1" dirty="0">
                <a:sym typeface="Wingdings" panose="05000000000000000000" pitchFamily="2" charset="2"/>
              </a:rPr>
              <a:t></a:t>
            </a:r>
            <a:r>
              <a:rPr lang="da-DK" sz="2000" dirty="0">
                <a:sym typeface="Wingdings" panose="05000000000000000000" pitchFamily="2" charset="2"/>
              </a:rPr>
              <a:t>Kongen mister sin sidste politiske magt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a-DK" sz="2000" dirty="0">
                <a:sym typeface="Wingdings" panose="05000000000000000000" pitchFamily="2" charset="2"/>
              </a:rPr>
              <a:t>En regering vælges på baggrund af mandater i Folketinget (ikke reel tredeling af magten)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a-DK" sz="2000" b="1" dirty="0">
              <a:sym typeface="Wingdings" panose="05000000000000000000" pitchFamily="2" charset="2"/>
            </a:endParaRPr>
          </a:p>
          <a:p>
            <a:r>
              <a:rPr lang="da-DK" sz="2000" b="1" dirty="0">
                <a:sym typeface="Wingdings" panose="05000000000000000000" pitchFamily="2" charset="2"/>
              </a:rPr>
              <a:t>2. UDVIDET STEMMERET 1915</a:t>
            </a:r>
          </a:p>
          <a:p>
            <a:pPr marL="342900" indent="-342900">
              <a:buFontTx/>
              <a:buChar char="-"/>
            </a:pPr>
            <a:r>
              <a:rPr lang="da-DK" sz="2000" dirty="0">
                <a:sym typeface="Wingdings" panose="05000000000000000000" pitchFamily="2" charset="2"/>
              </a:rPr>
              <a:t>Kvinder, fattige og </a:t>
            </a:r>
            <a:r>
              <a:rPr lang="da-DK" sz="2000" dirty="0" err="1">
                <a:sym typeface="Wingdings" panose="05000000000000000000" pitchFamily="2" charset="2"/>
              </a:rPr>
              <a:t>tjenstefolk</a:t>
            </a:r>
            <a:r>
              <a:rPr lang="da-DK" sz="2000" dirty="0">
                <a:sym typeface="Wingdings" panose="05000000000000000000" pitchFamily="2" charset="2"/>
              </a:rPr>
              <a:t> får stemmeret. </a:t>
            </a:r>
          </a:p>
          <a:p>
            <a:pPr marL="342900" indent="-342900">
              <a:buFontTx/>
              <a:buChar char="-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6381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dustrialiseringen og samlebåndet">
            <a:extLst>
              <a:ext uri="{FF2B5EF4-FFF2-40B4-BE49-F238E27FC236}">
                <a16:creationId xmlns:a16="http://schemas.microsoft.com/office/drawing/2014/main" id="{F2CC09B0-0BD8-B728-6E99-2B6E1492F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683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B48A2D-E012-9261-542A-D1BFD7C13691}"/>
              </a:ext>
            </a:extLst>
          </p:cNvPr>
          <p:cNvSpPr/>
          <p:nvPr/>
        </p:nvSpPr>
        <p:spPr>
          <a:xfrm>
            <a:off x="-3047" y="2303318"/>
            <a:ext cx="12195047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3DBE8D-4195-AE82-7A27-5885B0CF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Fra </a:t>
            </a:r>
            <a:r>
              <a:rPr lang="en-US" sz="5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stændersamfund</a:t>
            </a:r>
            <a:r>
              <a:rPr lang="en-US" sz="5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til</a:t>
            </a:r>
            <a:r>
              <a:rPr lang="en-US" sz="5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klassesamfund</a:t>
            </a:r>
            <a:endParaRPr lang="en-US" sz="52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344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Demokratiets opstående</vt:lpstr>
      <vt:lpstr>PowerPoint-præsentation</vt:lpstr>
      <vt:lpstr>Fra enevældig konglomeratstat til demokratisk nationalstat </vt:lpstr>
      <vt:lpstr>PowerPoint-præsentation</vt:lpstr>
      <vt:lpstr>Den nationalliberale bevægelse i Danmark</vt:lpstr>
      <vt:lpstr>Tysk eller dansk? Slesvig-spørgsmålet </vt:lpstr>
      <vt:lpstr>PowerPoint-præsentation</vt:lpstr>
      <vt:lpstr>Demokratiets udvikling 1849-1915</vt:lpstr>
      <vt:lpstr>Fra stændersamfund til klassesamfund</vt:lpstr>
      <vt:lpstr>Fra Land til By: Industrialiseringens forandring af befolkningssammensætningen  </vt:lpstr>
      <vt:lpstr>Fra Land til By: Industrialiseringens forandring af befolkningssammensætningen</vt:lpstr>
      <vt:lpstr>PowerPoint-præsentation</vt:lpstr>
      <vt:lpstr>PowerPoint-præsentation</vt:lpstr>
      <vt:lpstr>Udviklingen af arbejderklassen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Demokratiets opstående</dc:title>
  <dc:creator>Troels Kjems Petersen</dc:creator>
  <cp:lastModifiedBy>Troels Kjems Petersen</cp:lastModifiedBy>
  <cp:revision>1</cp:revision>
  <dcterms:created xsi:type="dcterms:W3CDTF">2024-02-02T10:01:48Z</dcterms:created>
  <dcterms:modified xsi:type="dcterms:W3CDTF">2024-11-25T08:43:34Z</dcterms:modified>
</cp:coreProperties>
</file>