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7" r:id="rId6"/>
    <p:sldId id="259" r:id="rId7"/>
    <p:sldId id="260" r:id="rId8"/>
    <p:sldId id="261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D7CC90-F541-4B81-AF6E-521BAC60901B}" v="1695" dt="2024-12-06T14:17:46.4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40" d="100"/>
          <a:sy n="40" d="100"/>
        </p:scale>
        <p:origin x="1684" y="6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lene Wenzel Martin Vaz" userId="8550f549-4cc8-4e9e-8fea-2cfb74fa31c6" providerId="ADAL" clId="{DFD7CC90-F541-4B81-AF6E-521BAC60901B}"/>
    <pc:docChg chg="custSel modSld">
      <pc:chgData name="Malene Wenzel Martin Vaz" userId="8550f549-4cc8-4e9e-8fea-2cfb74fa31c6" providerId="ADAL" clId="{DFD7CC90-F541-4B81-AF6E-521BAC60901B}" dt="2024-12-06T14:23:02.919" v="1841" actId="14100"/>
      <pc:docMkLst>
        <pc:docMk/>
      </pc:docMkLst>
      <pc:sldChg chg="modSp mod">
        <pc:chgData name="Malene Wenzel Martin Vaz" userId="8550f549-4cc8-4e9e-8fea-2cfb74fa31c6" providerId="ADAL" clId="{DFD7CC90-F541-4B81-AF6E-521BAC60901B}" dt="2024-12-06T07:05:32.080" v="56" actId="20577"/>
        <pc:sldMkLst>
          <pc:docMk/>
          <pc:sldMk cId="3170224690" sldId="257"/>
        </pc:sldMkLst>
        <pc:spChg chg="mod">
          <ac:chgData name="Malene Wenzel Martin Vaz" userId="8550f549-4cc8-4e9e-8fea-2cfb74fa31c6" providerId="ADAL" clId="{DFD7CC90-F541-4B81-AF6E-521BAC60901B}" dt="2024-12-06T07:05:32.080" v="56" actId="20577"/>
          <ac:spMkLst>
            <pc:docMk/>
            <pc:sldMk cId="3170224690" sldId="257"/>
            <ac:spMk id="3" creationId="{45D95F92-63FE-483E-963F-60A40A30EF6E}"/>
          </ac:spMkLst>
        </pc:spChg>
      </pc:sldChg>
      <pc:sldChg chg="modSp mod modAnim">
        <pc:chgData name="Malene Wenzel Martin Vaz" userId="8550f549-4cc8-4e9e-8fea-2cfb74fa31c6" providerId="ADAL" clId="{DFD7CC90-F541-4B81-AF6E-521BAC60901B}" dt="2024-12-06T13:48:41.298" v="930" actId="113"/>
        <pc:sldMkLst>
          <pc:docMk/>
          <pc:sldMk cId="2068628581" sldId="259"/>
        </pc:sldMkLst>
        <pc:spChg chg="mod">
          <ac:chgData name="Malene Wenzel Martin Vaz" userId="8550f549-4cc8-4e9e-8fea-2cfb74fa31c6" providerId="ADAL" clId="{DFD7CC90-F541-4B81-AF6E-521BAC60901B}" dt="2024-12-06T13:38:35.652" v="381" actId="20577"/>
          <ac:spMkLst>
            <pc:docMk/>
            <pc:sldMk cId="2068628581" sldId="259"/>
            <ac:spMk id="2" creationId="{566434E7-F69D-4EA4-AD3B-7B8ECFBEADFC}"/>
          </ac:spMkLst>
        </pc:spChg>
        <pc:spChg chg="mod">
          <ac:chgData name="Malene Wenzel Martin Vaz" userId="8550f549-4cc8-4e9e-8fea-2cfb74fa31c6" providerId="ADAL" clId="{DFD7CC90-F541-4B81-AF6E-521BAC60901B}" dt="2024-12-06T13:48:41.298" v="930" actId="113"/>
          <ac:spMkLst>
            <pc:docMk/>
            <pc:sldMk cId="2068628581" sldId="259"/>
            <ac:spMk id="3" creationId="{3E0ECB41-FE30-48B0-B345-E4AC8EC443CF}"/>
          </ac:spMkLst>
        </pc:spChg>
        <pc:picChg chg="mod">
          <ac:chgData name="Malene Wenzel Martin Vaz" userId="8550f549-4cc8-4e9e-8fea-2cfb74fa31c6" providerId="ADAL" clId="{DFD7CC90-F541-4B81-AF6E-521BAC60901B}" dt="2024-12-06T13:26:48.948" v="65" actId="1076"/>
          <ac:picMkLst>
            <pc:docMk/>
            <pc:sldMk cId="2068628581" sldId="259"/>
            <ac:picMk id="4" creationId="{111590C6-38AD-48FD-8CAB-4DF0F56ECAA1}"/>
          </ac:picMkLst>
        </pc:picChg>
      </pc:sldChg>
      <pc:sldChg chg="modSp mod modAnim">
        <pc:chgData name="Malene Wenzel Martin Vaz" userId="8550f549-4cc8-4e9e-8fea-2cfb74fa31c6" providerId="ADAL" clId="{DFD7CC90-F541-4B81-AF6E-521BAC60901B}" dt="2024-12-06T13:57:00.730" v="1184" actId="20577"/>
        <pc:sldMkLst>
          <pc:docMk/>
          <pc:sldMk cId="3177192226" sldId="260"/>
        </pc:sldMkLst>
        <pc:spChg chg="mod">
          <ac:chgData name="Malene Wenzel Martin Vaz" userId="8550f549-4cc8-4e9e-8fea-2cfb74fa31c6" providerId="ADAL" clId="{DFD7CC90-F541-4B81-AF6E-521BAC60901B}" dt="2024-12-06T13:39:14.578" v="393" actId="20577"/>
          <ac:spMkLst>
            <pc:docMk/>
            <pc:sldMk cId="3177192226" sldId="260"/>
            <ac:spMk id="2" creationId="{0971D613-5887-40F0-A612-3A39D747C93A}"/>
          </ac:spMkLst>
        </pc:spChg>
        <pc:spChg chg="mod">
          <ac:chgData name="Malene Wenzel Martin Vaz" userId="8550f549-4cc8-4e9e-8fea-2cfb74fa31c6" providerId="ADAL" clId="{DFD7CC90-F541-4B81-AF6E-521BAC60901B}" dt="2024-12-06T13:57:00.730" v="1184" actId="20577"/>
          <ac:spMkLst>
            <pc:docMk/>
            <pc:sldMk cId="3177192226" sldId="260"/>
            <ac:spMk id="3" creationId="{A59022BB-2540-4BBC-9DD3-720204B58271}"/>
          </ac:spMkLst>
        </pc:spChg>
      </pc:sldChg>
      <pc:sldChg chg="modSp mod modAnim">
        <pc:chgData name="Malene Wenzel Martin Vaz" userId="8550f549-4cc8-4e9e-8fea-2cfb74fa31c6" providerId="ADAL" clId="{DFD7CC90-F541-4B81-AF6E-521BAC60901B}" dt="2024-12-06T14:03:11.219" v="1347" actId="20577"/>
        <pc:sldMkLst>
          <pc:docMk/>
          <pc:sldMk cId="3051580968" sldId="261"/>
        </pc:sldMkLst>
        <pc:spChg chg="mod">
          <ac:chgData name="Malene Wenzel Martin Vaz" userId="8550f549-4cc8-4e9e-8fea-2cfb74fa31c6" providerId="ADAL" clId="{DFD7CC90-F541-4B81-AF6E-521BAC60901B}" dt="2024-12-06T13:58:16.772" v="1187" actId="6549"/>
          <ac:spMkLst>
            <pc:docMk/>
            <pc:sldMk cId="3051580968" sldId="261"/>
            <ac:spMk id="2" creationId="{7641EFFB-C1DC-4A3B-A0E6-475DD7FB28D3}"/>
          </ac:spMkLst>
        </pc:spChg>
        <pc:spChg chg="mod">
          <ac:chgData name="Malene Wenzel Martin Vaz" userId="8550f549-4cc8-4e9e-8fea-2cfb74fa31c6" providerId="ADAL" clId="{DFD7CC90-F541-4B81-AF6E-521BAC60901B}" dt="2024-12-06T14:03:11.219" v="1347" actId="20577"/>
          <ac:spMkLst>
            <pc:docMk/>
            <pc:sldMk cId="3051580968" sldId="261"/>
            <ac:spMk id="3" creationId="{78939BA8-B857-4E7F-A51D-49181FF85EB0}"/>
          </ac:spMkLst>
        </pc:spChg>
        <pc:picChg chg="mod">
          <ac:chgData name="Malene Wenzel Martin Vaz" userId="8550f549-4cc8-4e9e-8fea-2cfb74fa31c6" providerId="ADAL" clId="{DFD7CC90-F541-4B81-AF6E-521BAC60901B}" dt="2024-12-06T14:02:19.042" v="1320" actId="1076"/>
          <ac:picMkLst>
            <pc:docMk/>
            <pc:sldMk cId="3051580968" sldId="261"/>
            <ac:picMk id="5" creationId="{7D5C8EB3-F5E5-450A-AE99-8C6B43094187}"/>
          </ac:picMkLst>
        </pc:picChg>
      </pc:sldChg>
      <pc:sldChg chg="modSp mod modAnim">
        <pc:chgData name="Malene Wenzel Martin Vaz" userId="8550f549-4cc8-4e9e-8fea-2cfb74fa31c6" providerId="ADAL" clId="{DFD7CC90-F541-4B81-AF6E-521BAC60901B}" dt="2024-12-06T14:23:02.919" v="1841" actId="14100"/>
        <pc:sldMkLst>
          <pc:docMk/>
          <pc:sldMk cId="279112575" sldId="262"/>
        </pc:sldMkLst>
        <pc:spChg chg="mod">
          <ac:chgData name="Malene Wenzel Martin Vaz" userId="8550f549-4cc8-4e9e-8fea-2cfb74fa31c6" providerId="ADAL" clId="{DFD7CC90-F541-4B81-AF6E-521BAC60901B}" dt="2024-12-06T14:14:20.587" v="1820" actId="27636"/>
          <ac:spMkLst>
            <pc:docMk/>
            <pc:sldMk cId="279112575" sldId="262"/>
            <ac:spMk id="3" creationId="{8C9855B3-F05A-4391-9437-576FE450A265}"/>
          </ac:spMkLst>
        </pc:spChg>
        <pc:picChg chg="mod">
          <ac:chgData name="Malene Wenzel Martin Vaz" userId="8550f549-4cc8-4e9e-8fea-2cfb74fa31c6" providerId="ADAL" clId="{DFD7CC90-F541-4B81-AF6E-521BAC60901B}" dt="2024-12-06T14:23:02.919" v="1841" actId="14100"/>
          <ac:picMkLst>
            <pc:docMk/>
            <pc:sldMk cId="279112575" sldId="262"/>
            <ac:picMk id="7" creationId="{75CF7779-2416-487B-9F65-6784E6C4B42D}"/>
          </ac:picMkLst>
        </pc:picChg>
      </pc:sldChg>
      <pc:sldChg chg="modSp mod modAnim">
        <pc:chgData name="Malene Wenzel Martin Vaz" userId="8550f549-4cc8-4e9e-8fea-2cfb74fa31c6" providerId="ADAL" clId="{DFD7CC90-F541-4B81-AF6E-521BAC60901B}" dt="2024-12-06T14:17:46.516" v="1839" actId="27636"/>
        <pc:sldMkLst>
          <pc:docMk/>
          <pc:sldMk cId="1889654546" sldId="263"/>
        </pc:sldMkLst>
        <pc:spChg chg="mod">
          <ac:chgData name="Malene Wenzel Martin Vaz" userId="8550f549-4cc8-4e9e-8fea-2cfb74fa31c6" providerId="ADAL" clId="{DFD7CC90-F541-4B81-AF6E-521BAC60901B}" dt="2024-12-06T14:17:46.516" v="1839" actId="27636"/>
          <ac:spMkLst>
            <pc:docMk/>
            <pc:sldMk cId="1889654546" sldId="263"/>
            <ac:spMk id="3" creationId="{CB3D2850-D814-4128-BEE2-EE26D7D3B2D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B78A697-9D75-4DE8-8C28-1296A6CF43C1}" type="datetimeFigureOut">
              <a:rPr lang="en-US" dirty="0"/>
              <a:t>12/6/2024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k 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075A-B3CA-4308-8288-4AA3FDE33D80}" type="datetimeFigureOut">
              <a:rPr lang="en-US" dirty="0"/>
              <a:t>12/6/2024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74B8D-FEEF-4ACC-AE11-BD533592BCDC}" type="datetimeFigureOut">
              <a:rPr lang="en-US" dirty="0"/>
              <a:t>12/6/2024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26006-7E0B-4944-9FC8-8FFECA54B11C}" type="datetimeFigureOut">
              <a:rPr lang="en-US" dirty="0"/>
              <a:t>12/6/2024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A3413-B80B-4905-8668-7292F4C8B0D5}" type="datetimeFigureOut">
              <a:rPr lang="en-US" dirty="0"/>
              <a:t>12/6/2024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19662-C6A4-45F9-A235-129F0C1DEF43}" type="datetimeFigureOut">
              <a:rPr lang="en-US" dirty="0"/>
              <a:t>12/6/2024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B764-976A-4040-BDCA-252C91CEE939}" type="datetimeFigureOut">
              <a:rPr lang="en-US" dirty="0"/>
              <a:t>12/6/2024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C935-CE77-4008-BAD9-6108F00BE393}" type="datetimeFigureOut">
              <a:rPr lang="en-US" dirty="0"/>
              <a:t>12/6/2024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562D5-4244-4B26-B385-E71032EABECD}" type="datetimeFigureOut">
              <a:rPr lang="en-US" dirty="0"/>
              <a:t>12/6/2024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BD967-1B7E-40AA-AAF7-BA98E0E039F7}" type="datetimeFigureOut">
              <a:rPr lang="en-US" dirty="0"/>
              <a:t>12/6/2024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1490F-3E6A-4544-9694-22B6007FE3C6}" type="datetimeFigureOut">
              <a:rPr lang="en-US" dirty="0"/>
              <a:t>12/6/2024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F9620-38BC-4982-922B-C904A70C41DD}" type="datetimeFigureOut">
              <a:rPr lang="en-US" dirty="0"/>
              <a:t>12/6/2024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56FC6-E80E-40CB-B83C-A6FFE3EF0BA6}" type="datetimeFigureOut">
              <a:rPr lang="en-US" dirty="0"/>
              <a:t>12/6/2024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F863F-52DC-41B2-9D00-5A4E5632AC32}" type="datetimeFigureOut">
              <a:rPr lang="en-US" dirty="0"/>
              <a:t>12/6/2024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55614-3909-43DC-A067-7F9842F8B81D}" type="datetimeFigureOut">
              <a:rPr lang="en-US" dirty="0"/>
              <a:t>12/6/2024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29323-6A73-409C-86A6-9EAF0F851121}" type="datetimeFigureOut">
              <a:rPr lang="en-US" dirty="0"/>
              <a:t>12/6/2024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0176-F1D3-49EC-82F4-0915A3AC4184}" type="datetimeFigureOut">
              <a:rPr lang="en-US" dirty="0"/>
              <a:t>12/6/2024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0172865-FBF0-458A-BAFF-4F75173770F5}" type="datetimeFigureOut">
              <a:rPr lang="en-US" dirty="0"/>
              <a:t>12/6/2024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youtube.com/watch?v=Em7CdtclrBM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33A82-246E-4EB6-B64F-F221258F2A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884325" y="576908"/>
            <a:ext cx="9755187" cy="2675597"/>
          </a:xfrm>
        </p:spPr>
        <p:txBody>
          <a:bodyPr/>
          <a:lstStyle/>
          <a:p>
            <a:pPr algn="ctr"/>
            <a:r>
              <a:rPr lang="da-DK" dirty="0"/>
              <a:t>Velkommen til filmfestivalsdag  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F870D060-670B-4027-BB23-516A14F687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11. december 2024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B82337E6-7897-4BC1-8897-A031A1ADA7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12687">
            <a:off x="5019675" y="3496731"/>
            <a:ext cx="2343150" cy="1952625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5B15CFBF-2C32-4DBE-B980-73E2D759A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94570">
            <a:off x="9403015" y="304417"/>
            <a:ext cx="1299827" cy="1299827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73C53A37-5F60-4DA2-A421-F1C19634F9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419553">
            <a:off x="365179" y="3303950"/>
            <a:ext cx="3081487" cy="1647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668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69AC48-4AEC-433B-B1D9-852B2F433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Dagens program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5D95F92-63FE-483E-963F-60A40A30EF6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749013" cy="3311189"/>
          </a:xfrm>
        </p:spPr>
        <p:txBody>
          <a:bodyPr/>
          <a:lstStyle/>
          <a:p>
            <a:r>
              <a:rPr lang="da-DK" dirty="0"/>
              <a:t>kl. 10.05 – 10.20: Præsentation af opgaveoplæg </a:t>
            </a:r>
          </a:p>
          <a:p>
            <a:r>
              <a:rPr lang="da-DK" dirty="0"/>
              <a:t>kl. 10.20 – 11.00: Brainstorming + Hvordan laver man lommefilm? + storyboard/planlægning </a:t>
            </a:r>
          </a:p>
          <a:p>
            <a:r>
              <a:rPr lang="da-DK" dirty="0"/>
              <a:t>kl. 11.00 – 14.00: Film / optagelser på campus</a:t>
            </a:r>
          </a:p>
          <a:p>
            <a:r>
              <a:rPr lang="da-DK" dirty="0"/>
              <a:t>kl. 14.00 – 15.00: Redigering af optagelser – i klasserne</a:t>
            </a:r>
          </a:p>
          <a:p>
            <a:r>
              <a:rPr lang="da-DK" dirty="0"/>
              <a:t>kl. 15.00 – 15.30: Præsentation af film + udvælgelse 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A68C12C9-1DAE-4075-AF18-E8CAFDC723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5287" y="485775"/>
            <a:ext cx="2524125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224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6434E7-F69D-4EA4-AD3B-7B8ECFBEA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Opgaven: del 1 – PF &amp; indhold: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E0ECB41-FE30-48B0-B345-E4AC8EC443C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79132" y="1609726"/>
            <a:ext cx="11348185" cy="40576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dirty="0"/>
              <a:t>At være ung/elev på </a:t>
            </a:r>
            <a:r>
              <a:rPr lang="da-DK" dirty="0" err="1"/>
              <a:t>KHs</a:t>
            </a:r>
            <a:r>
              <a:rPr lang="da-DK" dirty="0"/>
              <a:t> - formidlet til unge fra </a:t>
            </a:r>
            <a:r>
              <a:rPr lang="da-DK" dirty="0" err="1"/>
              <a:t>kina</a:t>
            </a:r>
            <a:r>
              <a:rPr lang="da-DK" dirty="0"/>
              <a:t>/</a:t>
            </a:r>
            <a:r>
              <a:rPr lang="da-DK" dirty="0" err="1"/>
              <a:t>frankrig</a:t>
            </a:r>
            <a:r>
              <a:rPr lang="da-DK" dirty="0"/>
              <a:t>/</a:t>
            </a:r>
            <a:r>
              <a:rPr lang="da-DK" dirty="0" err="1"/>
              <a:t>tyskland</a:t>
            </a:r>
            <a:r>
              <a:rPr lang="da-DK" dirty="0"/>
              <a:t>/</a:t>
            </a:r>
            <a:r>
              <a:rPr lang="da-DK" dirty="0" err="1"/>
              <a:t>spanien</a:t>
            </a:r>
            <a:r>
              <a:rPr lang="da-DK" dirty="0"/>
              <a:t> – hvad vil det sige?</a:t>
            </a:r>
          </a:p>
          <a:p>
            <a:r>
              <a:rPr lang="da-DK" sz="1800" dirty="0">
                <a:latin typeface="Bahnschrift Light" panose="020B0502040204020203" pitchFamily="34" charset="0"/>
              </a:rPr>
              <a:t>Forestil dig/jer, at skulle fortælle nogle andre unge fra hhv. </a:t>
            </a:r>
            <a:r>
              <a:rPr lang="da-DK" sz="1800" dirty="0" err="1">
                <a:latin typeface="Bahnschrift Light" panose="020B0502040204020203" pitchFamily="34" charset="0"/>
              </a:rPr>
              <a:t>tyskland</a:t>
            </a:r>
            <a:r>
              <a:rPr lang="da-DK" sz="1800" dirty="0">
                <a:latin typeface="Bahnschrift Light" panose="020B0502040204020203" pitchFamily="34" charset="0"/>
              </a:rPr>
              <a:t>/</a:t>
            </a:r>
            <a:r>
              <a:rPr lang="da-DK" sz="1800" dirty="0" err="1">
                <a:latin typeface="Bahnschrift Light" panose="020B0502040204020203" pitchFamily="34" charset="0"/>
              </a:rPr>
              <a:t>frankrig</a:t>
            </a:r>
            <a:r>
              <a:rPr lang="da-DK" sz="1800" dirty="0">
                <a:latin typeface="Bahnschrift Light" panose="020B0502040204020203" pitchFamily="34" charset="0"/>
              </a:rPr>
              <a:t>/</a:t>
            </a:r>
            <a:r>
              <a:rPr lang="da-DK" sz="1800" dirty="0" err="1">
                <a:latin typeface="Bahnschrift Light" panose="020B0502040204020203" pitchFamily="34" charset="0"/>
              </a:rPr>
              <a:t>spanien</a:t>
            </a:r>
            <a:r>
              <a:rPr lang="da-DK" sz="1800" dirty="0">
                <a:latin typeface="Bahnschrift Light" panose="020B0502040204020203" pitchFamily="34" charset="0"/>
              </a:rPr>
              <a:t>/</a:t>
            </a:r>
            <a:r>
              <a:rPr lang="da-DK" sz="1800" dirty="0" err="1">
                <a:latin typeface="Bahnschrift Light" panose="020B0502040204020203" pitchFamily="34" charset="0"/>
              </a:rPr>
              <a:t>kina</a:t>
            </a:r>
            <a:r>
              <a:rPr lang="da-DK" sz="1800" dirty="0">
                <a:latin typeface="Bahnschrift Light" panose="020B0502040204020203" pitchFamily="34" charset="0"/>
              </a:rPr>
              <a:t> om jeres skole (KHS) og jeres hverdag </a:t>
            </a:r>
            <a:r>
              <a:rPr lang="da-DK" sz="1800" b="1" dirty="0">
                <a:latin typeface="Bahnschrift Light" panose="020B0502040204020203" pitchFamily="34" charset="0"/>
              </a:rPr>
              <a:t>og hvad man laver som gymnasieelev i </a:t>
            </a:r>
            <a:r>
              <a:rPr lang="da-DK" sz="1800" b="1" dirty="0" err="1">
                <a:latin typeface="Bahnschrift Light" panose="020B0502040204020203" pitchFamily="34" charset="0"/>
              </a:rPr>
              <a:t>danmark</a:t>
            </a:r>
            <a:r>
              <a:rPr lang="da-DK" sz="1800" b="1" dirty="0">
                <a:latin typeface="Bahnschrift Light" panose="020B0502040204020203" pitchFamily="34" charset="0"/>
              </a:rPr>
              <a:t>.</a:t>
            </a:r>
          </a:p>
          <a:p>
            <a:r>
              <a:rPr lang="da-DK" sz="1800" b="1" dirty="0">
                <a:latin typeface="Bahnschrift Light" panose="020B0502040204020203" pitchFamily="34" charset="0"/>
              </a:rPr>
              <a:t>Fortæl om skolen</a:t>
            </a:r>
            <a:r>
              <a:rPr lang="da-DK" sz="1800" dirty="0">
                <a:latin typeface="Bahnschrift Light" panose="020B0502040204020203" pitchFamily="34" charset="0"/>
              </a:rPr>
              <a:t>, fx hvad den hedder, hvor den ligger, hvordan man kommer til/fra skole, hvor mange elever der går her, hvilke uddannelser der er… osv.</a:t>
            </a:r>
          </a:p>
          <a:p>
            <a:r>
              <a:rPr lang="da-DK" sz="1800" b="1" dirty="0">
                <a:latin typeface="Bahnschrift Light" panose="020B0502040204020203" pitchFamily="34" charset="0"/>
              </a:rPr>
              <a:t>Og fortæl om din/jeres hverdag</a:t>
            </a:r>
            <a:r>
              <a:rPr lang="da-DK" sz="1800" dirty="0">
                <a:latin typeface="Bahnschrift Light" panose="020B0502040204020203" pitchFamily="34" charset="0"/>
              </a:rPr>
              <a:t>, fx hvilke fag i har, hvor lang en alm. skoledag er, hvad man kan købe i kantinen (evt. priser), hvad man laver i sin fritid som ung (arbejde/sport/interesser/fester/mm)</a:t>
            </a:r>
          </a:p>
        </p:txBody>
      </p:sp>
      <p:pic>
        <p:nvPicPr>
          <p:cNvPr id="4" name="Pladsholder til indhold 4">
            <a:extLst>
              <a:ext uri="{FF2B5EF4-FFF2-40B4-BE49-F238E27FC236}">
                <a16:creationId xmlns:a16="http://schemas.microsoft.com/office/drawing/2014/main" id="{111590C6-38AD-48FD-8CAB-4DF0F56ECA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1149" b="10599"/>
          <a:stretch/>
        </p:blipFill>
        <p:spPr>
          <a:xfrm>
            <a:off x="9984008" y="193396"/>
            <a:ext cx="1445890" cy="1223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628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71D613-5887-40F0-A612-3A39D747C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Opgaven: del 2 – struktur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59022BB-2540-4BBC-9DD3-720204B5827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744567"/>
            <a:ext cx="10394707" cy="40145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dirty="0"/>
              <a:t>At være ung/elev på </a:t>
            </a:r>
            <a:r>
              <a:rPr lang="da-DK" dirty="0" err="1"/>
              <a:t>KHs</a:t>
            </a:r>
            <a:r>
              <a:rPr lang="da-DK" dirty="0"/>
              <a:t> - formidlet til unge fra </a:t>
            </a:r>
            <a:r>
              <a:rPr lang="da-DK" dirty="0" err="1"/>
              <a:t>kina</a:t>
            </a:r>
            <a:r>
              <a:rPr lang="da-DK" dirty="0"/>
              <a:t>/</a:t>
            </a:r>
            <a:r>
              <a:rPr lang="da-DK" dirty="0" err="1"/>
              <a:t>frankrig</a:t>
            </a:r>
            <a:r>
              <a:rPr lang="da-DK" dirty="0"/>
              <a:t>/</a:t>
            </a:r>
            <a:r>
              <a:rPr lang="da-DK" dirty="0" err="1"/>
              <a:t>tyskland</a:t>
            </a:r>
            <a:r>
              <a:rPr lang="da-DK" dirty="0"/>
              <a:t>/</a:t>
            </a:r>
            <a:r>
              <a:rPr lang="da-DK" dirty="0" err="1"/>
              <a:t>spanien</a:t>
            </a:r>
            <a:r>
              <a:rPr lang="da-DK" dirty="0"/>
              <a:t> – hvad vil det sige?</a:t>
            </a:r>
          </a:p>
          <a:p>
            <a:r>
              <a:rPr lang="da-DK" sz="1800" dirty="0">
                <a:latin typeface="Bahnschrift Light" panose="020B0502040204020203" pitchFamily="34" charset="0"/>
              </a:rPr>
              <a:t>i grupper á 3-4 personer skal i udarbejde en lille film á 3 min. varighed (lommefilmsformat – herom senere), hvor i viser og fortæller, hvad det vil sige at være elev/ung på </a:t>
            </a:r>
            <a:r>
              <a:rPr lang="da-DK" sz="1800" dirty="0" err="1">
                <a:latin typeface="Bahnschrift Light" panose="020B0502040204020203" pitchFamily="34" charset="0"/>
              </a:rPr>
              <a:t>khs</a:t>
            </a:r>
            <a:r>
              <a:rPr lang="da-DK" sz="1800" dirty="0">
                <a:latin typeface="Bahnschrift Light" panose="020B0502040204020203" pitchFamily="34" charset="0"/>
              </a:rPr>
              <a:t>.</a:t>
            </a:r>
          </a:p>
          <a:p>
            <a:r>
              <a:rPr lang="da-DK" sz="1800" dirty="0">
                <a:latin typeface="Bahnschrift Light" panose="020B0502040204020203" pitchFamily="34" charset="0"/>
              </a:rPr>
              <a:t>I skal tale på jeres fremmedsprog og filmene skal </a:t>
            </a:r>
            <a:r>
              <a:rPr lang="da-DK" sz="1800" dirty="0" err="1">
                <a:latin typeface="Bahnschrift Light" panose="020B0502040204020203" pitchFamily="34" charset="0"/>
              </a:rPr>
              <a:t>undertekstes</a:t>
            </a:r>
            <a:r>
              <a:rPr lang="da-DK" sz="1800" dirty="0">
                <a:latin typeface="Bahnschrift Light" panose="020B0502040204020203" pitchFamily="34" charset="0"/>
              </a:rPr>
              <a:t> efterfølgende til dansk af jer. </a:t>
            </a:r>
          </a:p>
          <a:p>
            <a:r>
              <a:rPr lang="da-DK" sz="1800" dirty="0">
                <a:latin typeface="Bahnschrift Light" panose="020B0502040204020203" pitchFamily="34" charset="0"/>
              </a:rPr>
              <a:t>Før i kan gå i gang med at filme, skal i </a:t>
            </a:r>
            <a:r>
              <a:rPr lang="da-DK" sz="1800" dirty="0" err="1">
                <a:latin typeface="Bahnschrift Light" panose="020B0502040204020203" pitchFamily="34" charset="0"/>
              </a:rPr>
              <a:t>i</a:t>
            </a:r>
            <a:r>
              <a:rPr lang="da-DK" sz="1800" dirty="0">
                <a:latin typeface="Bahnschrift Light" panose="020B0502040204020203" pitchFamily="34" charset="0"/>
              </a:rPr>
              <a:t> gruppen lave et storyboard og overveje kommunikationssituationen (afsender-budskab/indhold-modtager)</a:t>
            </a:r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0BF9C062-E8B3-4772-B693-A732BBE1BA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9225" y="175932"/>
            <a:ext cx="1547812" cy="156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192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41EFFB-C1DC-4A3B-A0E6-475DD7FB2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Opgaven: del 3 – Kommunikation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8939BA8-B857-4E7F-A51D-49181FF85EB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197768"/>
            <a:ext cx="10734675" cy="362551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a-DK" dirty="0"/>
              <a:t>At være ung/elev på </a:t>
            </a:r>
            <a:r>
              <a:rPr lang="da-DK" dirty="0" err="1"/>
              <a:t>KHs</a:t>
            </a:r>
            <a:r>
              <a:rPr lang="da-DK" dirty="0"/>
              <a:t> - formidlet til unge fra </a:t>
            </a:r>
            <a:r>
              <a:rPr lang="da-DK" dirty="0" err="1"/>
              <a:t>kina</a:t>
            </a:r>
            <a:r>
              <a:rPr lang="da-DK" dirty="0"/>
              <a:t>/</a:t>
            </a:r>
            <a:r>
              <a:rPr lang="da-DK" dirty="0" err="1"/>
              <a:t>frankrig</a:t>
            </a:r>
            <a:r>
              <a:rPr lang="da-DK" dirty="0"/>
              <a:t>/</a:t>
            </a:r>
            <a:r>
              <a:rPr lang="da-DK" dirty="0" err="1"/>
              <a:t>tyskland</a:t>
            </a:r>
            <a:r>
              <a:rPr lang="da-DK" dirty="0"/>
              <a:t>/</a:t>
            </a:r>
            <a:r>
              <a:rPr lang="da-DK" dirty="0" err="1"/>
              <a:t>spanien</a:t>
            </a:r>
            <a:r>
              <a:rPr lang="da-DK" dirty="0"/>
              <a:t> – hvad vil det sige?</a:t>
            </a:r>
          </a:p>
          <a:p>
            <a:pPr marL="0" indent="0">
              <a:buNone/>
            </a:pPr>
            <a:r>
              <a:rPr lang="da-DK" dirty="0"/>
              <a:t> – er der noget, vi har glemt?</a:t>
            </a:r>
          </a:p>
          <a:p>
            <a:pPr marL="0" indent="0">
              <a:buNone/>
            </a:pPr>
            <a:r>
              <a:rPr lang="da-DK" sz="1800" b="1" dirty="0">
                <a:latin typeface="Bahnschrift Light" panose="020B0502040204020203" pitchFamily="34" charset="0"/>
              </a:rPr>
              <a:t>Kommunikationen er vigtig, så tænk over:</a:t>
            </a:r>
          </a:p>
          <a:p>
            <a:r>
              <a:rPr lang="da-DK" sz="1800" dirty="0">
                <a:latin typeface="Bahnschrift Light" panose="020B0502040204020203" pitchFamily="34" charset="0"/>
              </a:rPr>
              <a:t>Hvem i er og hvem i taler til? Er der mon nogle åbenlyse forskelle i skal tage højde for?</a:t>
            </a:r>
          </a:p>
          <a:p>
            <a:r>
              <a:rPr lang="da-DK" sz="1800" dirty="0">
                <a:latin typeface="Bahnschrift Light" panose="020B0502040204020203" pitchFamily="34" charset="0"/>
              </a:rPr>
              <a:t>Hvad og hvor meget i vil have med – hvad er budskabet? </a:t>
            </a:r>
          </a:p>
          <a:p>
            <a:r>
              <a:rPr lang="da-DK" sz="1800" dirty="0">
                <a:latin typeface="Bahnschrift Light" panose="020B0502040204020203" pitchFamily="34" charset="0"/>
              </a:rPr>
              <a:t>At udtrykke jer klart og tydeligt – øv jer på det, i vil sige, så det ikke er oplæsning</a:t>
            </a:r>
          </a:p>
          <a:p>
            <a:r>
              <a:rPr lang="da-DK" sz="1800" dirty="0">
                <a:latin typeface="Bahnschrift Light" panose="020B0502040204020203" pitchFamily="34" charset="0"/>
              </a:rPr>
              <a:t>‘Modtageren’ er andre unge – tænk derfor afsender/modtager forhold (kommunikationssituationen)</a:t>
            </a:r>
          </a:p>
          <a:p>
            <a:r>
              <a:rPr lang="da-DK" sz="1800" dirty="0">
                <a:latin typeface="Bahnschrift Light" panose="020B0502040204020203" pitchFamily="34" charset="0"/>
              </a:rPr>
              <a:t>Hvordan man kan bruge billeder og filmmediet til at udtrykke stemning</a:t>
            </a:r>
          </a:p>
          <a:p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7D5C8EB3-F5E5-450A-AE99-8C6B430941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20014">
            <a:off x="9729506" y="4576996"/>
            <a:ext cx="2072746" cy="115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580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7B7BAD-B76D-49B3-B0A8-9EEB11F5A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Vurderingskriterier: 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C9855B3-F05A-4391-9437-576FE450A26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4108804"/>
          </a:xfrm>
        </p:spPr>
        <p:txBody>
          <a:bodyPr>
            <a:normAutofit lnSpcReduction="10000"/>
          </a:bodyPr>
          <a:lstStyle/>
          <a:p>
            <a:r>
              <a:rPr lang="da-DK" dirty="0"/>
              <a:t>Besvarer i opgaven? får unge fra ‘jeres’ land en idé om, jeres skole (</a:t>
            </a:r>
            <a:r>
              <a:rPr lang="da-DK" dirty="0" err="1"/>
              <a:t>khs</a:t>
            </a:r>
            <a:r>
              <a:rPr lang="da-DK" dirty="0"/>
              <a:t>) og hvad det vil sige at være elev/ung på </a:t>
            </a:r>
            <a:r>
              <a:rPr lang="da-DK" dirty="0" err="1"/>
              <a:t>khs</a:t>
            </a:r>
            <a:r>
              <a:rPr lang="da-DK" dirty="0"/>
              <a:t>?</a:t>
            </a:r>
          </a:p>
          <a:p>
            <a:r>
              <a:rPr lang="da-DK" dirty="0"/>
              <a:t>I hvor høj grad opfylder filmen opgavens dele (struktur / Indhold / kommunikation)?</a:t>
            </a:r>
            <a:br>
              <a:rPr lang="da-DK" dirty="0"/>
            </a:br>
            <a:r>
              <a:rPr lang="da-DK" dirty="0"/>
              <a:t>- får talt på jeres fremmedsprog (fri tale, ikke oplæsning)</a:t>
            </a:r>
            <a:br>
              <a:rPr lang="da-DK" dirty="0"/>
            </a:br>
            <a:r>
              <a:rPr lang="da-DK" dirty="0"/>
              <a:t>- filmen er </a:t>
            </a:r>
            <a:r>
              <a:rPr lang="da-DK" dirty="0" err="1"/>
              <a:t>undertekstet</a:t>
            </a:r>
            <a:r>
              <a:rPr lang="da-DK" dirty="0"/>
              <a:t> til dansk (af jer, ikke automatisk tekstning)</a:t>
            </a:r>
            <a:br>
              <a:rPr lang="da-DK" dirty="0"/>
            </a:br>
            <a:r>
              <a:rPr lang="da-DK" dirty="0"/>
              <a:t>- så mange relevante informationer med som muligt</a:t>
            </a:r>
            <a:br>
              <a:rPr lang="da-DK" dirty="0"/>
            </a:br>
            <a:r>
              <a:rPr lang="da-DK" dirty="0"/>
              <a:t>- får man et godt og varieret indtryk af jeres hverdag?</a:t>
            </a:r>
          </a:p>
          <a:p>
            <a:r>
              <a:rPr lang="da-DK" dirty="0"/>
              <a:t>Kreative løsninger som fremmer budskabet (verbal/</a:t>
            </a:r>
            <a:r>
              <a:rPr lang="da-DK" dirty="0" err="1"/>
              <a:t>non-verbal</a:t>
            </a:r>
            <a:r>
              <a:rPr lang="da-DK" dirty="0"/>
              <a:t> kommunikation)</a:t>
            </a:r>
          </a:p>
          <a:p>
            <a:r>
              <a:rPr lang="da-DK" dirty="0"/>
              <a:t>Brug af jeres fremmedsprog (udtale / intonation / ‘</a:t>
            </a:r>
            <a:r>
              <a:rPr lang="da-DK" dirty="0" err="1"/>
              <a:t>fluency</a:t>
            </a:r>
            <a:r>
              <a:rPr lang="da-DK" dirty="0"/>
              <a:t>’) – gør i jer umage?</a:t>
            </a:r>
          </a:p>
          <a:p>
            <a:r>
              <a:rPr lang="da-DK" dirty="0"/>
              <a:t>Går budskabet igennem?</a:t>
            </a:r>
          </a:p>
          <a:p>
            <a:endParaRPr lang="da-DK" dirty="0"/>
          </a:p>
          <a:p>
            <a:endParaRPr lang="da-DK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75CF7779-2416-487B-9F65-6784E6C4B4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8175" y="173528"/>
            <a:ext cx="1502325" cy="1494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1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DAF8CC-8F71-40C7-8518-DDAB037ED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Lommefilm – hvad og hvordan?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B3D2850-D814-4128-BEE2-EE26D7D3B2D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658471"/>
            <a:ext cx="10394707" cy="4228981"/>
          </a:xfrm>
        </p:spPr>
        <p:txBody>
          <a:bodyPr>
            <a:normAutofit fontScale="55000" lnSpcReduction="20000"/>
          </a:bodyPr>
          <a:lstStyle/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da-DK" dirty="0" err="1"/>
              <a:t>Pre</a:t>
            </a:r>
            <a:r>
              <a:rPr lang="da-DK" dirty="0"/>
              <a:t>-Produktion</a:t>
            </a:r>
            <a:br>
              <a:rPr lang="da-DK" dirty="0"/>
            </a:br>
            <a:r>
              <a:rPr lang="da-DK" dirty="0"/>
              <a:t>- Idéfase / udvælgelse (fokus, form, benspænd, virkemidler, start-midt-slut, …)</a:t>
            </a:r>
            <a:br>
              <a:rPr lang="da-DK" dirty="0"/>
            </a:br>
            <a:r>
              <a:rPr lang="da-DK" dirty="0"/>
              <a:t>- Manuskript?</a:t>
            </a:r>
            <a:br>
              <a:rPr lang="da-DK" dirty="0"/>
            </a:br>
            <a:r>
              <a:rPr lang="da-DK" dirty="0"/>
              <a:t>- Storyboard?</a:t>
            </a:r>
            <a:br>
              <a:rPr lang="da-DK" dirty="0"/>
            </a:br>
            <a:r>
              <a:rPr lang="da-DK" dirty="0"/>
              <a:t>- Location?</a:t>
            </a:r>
          </a:p>
          <a:p>
            <a:pPr marL="457200" indent="-457200">
              <a:buAutoNum type="arabicPeriod"/>
            </a:pPr>
            <a:r>
              <a:rPr lang="da-DK" dirty="0"/>
              <a:t>Produktion:</a:t>
            </a:r>
            <a:br>
              <a:rPr lang="da-DK" dirty="0"/>
            </a:br>
            <a:r>
              <a:rPr lang="da-DK" dirty="0"/>
              <a:t>- optagelser</a:t>
            </a:r>
            <a:br>
              <a:rPr lang="da-DK" dirty="0"/>
            </a:br>
            <a:r>
              <a:rPr lang="da-DK" dirty="0"/>
              <a:t>- lokaliteter</a:t>
            </a:r>
            <a:br>
              <a:rPr lang="da-DK" dirty="0"/>
            </a:br>
            <a:r>
              <a:rPr lang="da-DK" dirty="0"/>
              <a:t>- rekvisitter</a:t>
            </a:r>
            <a:br>
              <a:rPr lang="da-DK" dirty="0"/>
            </a:br>
            <a:r>
              <a:rPr lang="da-DK" dirty="0"/>
              <a:t>- storyboard eller </a:t>
            </a:r>
            <a:r>
              <a:rPr lang="da-DK" dirty="0" err="1"/>
              <a:t>happe</a:t>
            </a:r>
            <a:r>
              <a:rPr lang="da-DK" dirty="0"/>
              <a:t>-go-</a:t>
            </a:r>
            <a:r>
              <a:rPr lang="da-DK" dirty="0" err="1"/>
              <a:t>lucky</a:t>
            </a:r>
            <a:r>
              <a:rPr lang="da-DK" dirty="0"/>
              <a:t>? </a:t>
            </a:r>
          </a:p>
          <a:p>
            <a:pPr marL="457200" indent="-457200">
              <a:buAutoNum type="arabicPeriod"/>
            </a:pPr>
            <a:r>
              <a:rPr lang="da-DK" dirty="0"/>
              <a:t>Post-produktion:</a:t>
            </a:r>
            <a:br>
              <a:rPr lang="da-DK" dirty="0"/>
            </a:br>
            <a:r>
              <a:rPr lang="da-DK" dirty="0"/>
              <a:t>- klipning og redigering (forslag til </a:t>
            </a:r>
            <a:r>
              <a:rPr lang="da-DK" dirty="0" err="1"/>
              <a:t>red.program</a:t>
            </a:r>
            <a:r>
              <a:rPr lang="da-DK" dirty="0"/>
              <a:t>: </a:t>
            </a:r>
            <a:r>
              <a:rPr lang="da-DK" dirty="0" err="1"/>
              <a:t>capcut</a:t>
            </a:r>
            <a:r>
              <a:rPr lang="da-DK" dirty="0"/>
              <a:t> – se nedenfor)</a:t>
            </a:r>
            <a:br>
              <a:rPr lang="da-DK" dirty="0"/>
            </a:br>
            <a:r>
              <a:rPr lang="da-DK" dirty="0"/>
              <a:t>- musik og lydeffekter</a:t>
            </a:r>
            <a:br>
              <a:rPr lang="da-DK" dirty="0"/>
            </a:br>
            <a:r>
              <a:rPr lang="da-DK" dirty="0"/>
              <a:t>- upload til teams/</a:t>
            </a:r>
            <a:r>
              <a:rPr lang="da-DK" dirty="0" err="1"/>
              <a:t>lectio</a:t>
            </a:r>
            <a:r>
              <a:rPr lang="da-DK" dirty="0"/>
              <a:t> (tjek med din lærer)</a:t>
            </a:r>
          </a:p>
          <a:p>
            <a:pPr marL="457200" indent="-457200">
              <a:buAutoNum type="arabicPeriod"/>
            </a:pPr>
            <a:r>
              <a:rPr lang="da-DK" dirty="0"/>
              <a:t>Produkt:</a:t>
            </a:r>
            <a:br>
              <a:rPr lang="da-DK" dirty="0"/>
            </a:br>
            <a:r>
              <a:rPr lang="da-DK" dirty="0"/>
              <a:t>- lommefilmsoptagelser, </a:t>
            </a:r>
            <a:r>
              <a:rPr lang="da-DK" dirty="0" err="1"/>
              <a:t>dvs</a:t>
            </a:r>
            <a:r>
              <a:rPr lang="da-DK" dirty="0"/>
              <a:t> videooptagelse </a:t>
            </a:r>
            <a:r>
              <a:rPr lang="da-DK" dirty="0" err="1"/>
              <a:t>v.hj.a</a:t>
            </a:r>
            <a:r>
              <a:rPr lang="da-DK" dirty="0"/>
              <a:t>. mobilen</a:t>
            </a:r>
            <a:br>
              <a:rPr lang="da-DK" dirty="0"/>
            </a:br>
            <a:r>
              <a:rPr lang="da-DK" dirty="0"/>
              <a:t>- slutproduktet skal have en filmlængde på 3 min.</a:t>
            </a:r>
            <a:br>
              <a:rPr lang="da-DK" dirty="0"/>
            </a:br>
            <a:r>
              <a:rPr lang="da-DK" dirty="0"/>
              <a:t>- filmen skal være </a:t>
            </a:r>
            <a:r>
              <a:rPr lang="da-DK" dirty="0" err="1"/>
              <a:t>undertekstet</a:t>
            </a:r>
            <a:r>
              <a:rPr lang="da-DK" dirty="0"/>
              <a:t> (til dansk)</a:t>
            </a:r>
            <a:br>
              <a:rPr lang="da-DK" dirty="0"/>
            </a:br>
            <a:r>
              <a:rPr lang="da-DK" dirty="0"/>
              <a:t>- indtaling skal være på jeres pågældende fremmedsprog (tysk/fransk/spansk/kinesisk)</a:t>
            </a:r>
          </a:p>
          <a:p>
            <a:pPr marL="457200" indent="-457200">
              <a:buAutoNum type="arabicPeriod"/>
            </a:pPr>
            <a:r>
              <a:rPr lang="da-DK" dirty="0"/>
              <a:t>Inspiration – </a:t>
            </a:r>
            <a:r>
              <a:rPr lang="da-DK" dirty="0" err="1"/>
              <a:t>how</a:t>
            </a:r>
            <a:r>
              <a:rPr lang="da-DK" dirty="0"/>
              <a:t> to: </a:t>
            </a:r>
            <a:r>
              <a:rPr lang="en-US" dirty="0" err="1">
                <a:hlinkClick r:id="rId2"/>
              </a:rPr>
              <a:t>Capcut</a:t>
            </a:r>
            <a:r>
              <a:rPr lang="en-US" dirty="0">
                <a:hlinkClick r:id="rId2"/>
              </a:rPr>
              <a:t> For Beginners 2023 | Everything You NEED to KNOW! (PC &amp; MAC) – YouTube</a:t>
            </a:r>
            <a:r>
              <a:rPr lang="en-US" dirty="0"/>
              <a:t> (ca. 25 min.)</a:t>
            </a:r>
          </a:p>
          <a:p>
            <a:pPr marL="457200" indent="-457200">
              <a:buAutoNum type="arabicPeriod"/>
            </a:pPr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55EC7DEC-D4D7-46E9-A4BC-79161FE983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2270" y="3693459"/>
            <a:ext cx="1770529" cy="177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65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902E42-6839-4DA7-8EE5-93530EF2C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Spørgsmål? </a:t>
            </a: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B482128A-8872-48D0-BA82-45526915A54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502025" y="2376487"/>
            <a:ext cx="4762500" cy="2686050"/>
          </a:xfrm>
        </p:spPr>
      </p:pic>
    </p:spTree>
    <p:extLst>
      <p:ext uri="{BB962C8B-B14F-4D97-AF65-F5344CB8AC3E}">
        <p14:creationId xmlns:p14="http://schemas.microsoft.com/office/powerpoint/2010/main" val="7320055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vedbegivenhed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8FCD4E2B02E56428275B1057DDA5135" ma:contentTypeVersion="17" ma:contentTypeDescription="Opret et nyt dokument." ma:contentTypeScope="" ma:versionID="e3360f4bb481fb721772387642942c12">
  <xsd:schema xmlns:xsd="http://www.w3.org/2001/XMLSchema" xmlns:xs="http://www.w3.org/2001/XMLSchema" xmlns:p="http://schemas.microsoft.com/office/2006/metadata/properties" xmlns:ns3="3aab589e-fc19-4b6d-807b-ff3866f966f8" xmlns:ns4="ef43ec31-02ab-44a9-9a00-d75e0f550aab" targetNamespace="http://schemas.microsoft.com/office/2006/metadata/properties" ma:root="true" ma:fieldsID="b283a82126b8377133919c3099b1a288" ns3:_="" ns4:_="">
    <xsd:import namespace="3aab589e-fc19-4b6d-807b-ff3866f966f8"/>
    <xsd:import namespace="ef43ec31-02ab-44a9-9a00-d75e0f550aa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SearchProperties" minOccurs="0"/>
                <xsd:element ref="ns3:MediaServiceObjectDetectorVersion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ab589e-fc19-4b6d-807b-ff3866f966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43ec31-02ab-44a9-9a00-d75e0f550aa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Hashværdi for deling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695FBED-246B-4055-AA4C-FE2B1D1AB6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ab589e-fc19-4b6d-807b-ff3866f966f8"/>
    <ds:schemaRef ds:uri="ef43ec31-02ab-44a9-9a00-d75e0f550a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4F2C646-6649-4FFB-AD16-4B6EEB909FBB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ef43ec31-02ab-44a9-9a00-d75e0f550aab"/>
    <ds:schemaRef ds:uri="http://schemas.microsoft.com/office/2006/metadata/properties"/>
    <ds:schemaRef ds:uri="http://purl.org/dc/terms/"/>
    <ds:schemaRef ds:uri="http://www.w3.org/XML/1998/namespace"/>
    <ds:schemaRef ds:uri="http://schemas.openxmlformats.org/package/2006/metadata/core-properties"/>
    <ds:schemaRef ds:uri="3aab589e-fc19-4b6d-807b-ff3866f966f8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DC88E59D-B797-42A6-BC54-FF7B8E6495D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TM04033927[[fn=Hovedbegivenhed]]</Template>
  <TotalTime>1162</TotalTime>
  <Words>781</Words>
  <Application>Microsoft Office PowerPoint</Application>
  <PresentationFormat>Widescreen</PresentationFormat>
  <Paragraphs>40</Paragraphs>
  <Slides>8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8</vt:i4>
      </vt:variant>
    </vt:vector>
  </HeadingPairs>
  <TitlesOfParts>
    <vt:vector size="12" baseType="lpstr">
      <vt:lpstr>Arial</vt:lpstr>
      <vt:lpstr>Bahnschrift Light</vt:lpstr>
      <vt:lpstr>Impact</vt:lpstr>
      <vt:lpstr>Hovedbegivenhed</vt:lpstr>
      <vt:lpstr>Velkommen til filmfestivalsdag  </vt:lpstr>
      <vt:lpstr>Dagens program </vt:lpstr>
      <vt:lpstr>Opgaven: del 1 – PF &amp; indhold: </vt:lpstr>
      <vt:lpstr>Opgaven: del 2 – struktur </vt:lpstr>
      <vt:lpstr>Opgaven: del 3 – Kommunikation </vt:lpstr>
      <vt:lpstr>Vurderingskriterier:  </vt:lpstr>
      <vt:lpstr>Lommefilm – hvad og hvordan? </vt:lpstr>
      <vt:lpstr>Spørgsmål?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Velkommen til filmfestivalsdag</dc:title>
  <dc:creator>Malene Wenzel Martin Vaz</dc:creator>
  <cp:lastModifiedBy>Malene Wenzel Martin Vaz</cp:lastModifiedBy>
  <cp:revision>18</cp:revision>
  <dcterms:created xsi:type="dcterms:W3CDTF">2023-11-12T14:58:48Z</dcterms:created>
  <dcterms:modified xsi:type="dcterms:W3CDTF">2024-12-06T14:23:06Z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0x01010058FCD4E2B02E56428275B1057DDA5135</vt:lpwstr>
  </property>
</Properties>
</file>