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59" r:id="rId6"/>
    <p:sldId id="260" r:id="rId7"/>
    <p:sldId id="273" r:id="rId8"/>
    <p:sldId id="268" r:id="rId9"/>
    <p:sldId id="275" r:id="rId10"/>
    <p:sldId id="274" r:id="rId11"/>
    <p:sldId id="270" r:id="rId12"/>
    <p:sldId id="276" r:id="rId13"/>
    <p:sldId id="265" r:id="rId14"/>
    <p:sldId id="266" r:id="rId15"/>
    <p:sldId id="267" r:id="rId16"/>
    <p:sldId id="263" r:id="rId17"/>
    <p:sldId id="264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12F54198-839C-41EC-B45D-72FDBBC5B221}"/>
    <pc:docChg chg="custSel addSld modSld">
      <pc:chgData name="Troels Kjems Petersen" userId="d50d9817-7fa7-4ee2-9878-28660974c4b1" providerId="ADAL" clId="{12F54198-839C-41EC-B45D-72FDBBC5B221}" dt="2025-01-28T11:06:47.219" v="16" actId="20577"/>
      <pc:docMkLst>
        <pc:docMk/>
      </pc:docMkLst>
      <pc:sldChg chg="modSp mod">
        <pc:chgData name="Troels Kjems Petersen" userId="d50d9817-7fa7-4ee2-9878-28660974c4b1" providerId="ADAL" clId="{12F54198-839C-41EC-B45D-72FDBBC5B221}" dt="2025-01-24T12:47:25.575" v="0" actId="20577"/>
        <pc:sldMkLst>
          <pc:docMk/>
          <pc:sldMk cId="3457749336" sldId="257"/>
        </pc:sldMkLst>
        <pc:spChg chg="mod">
          <ac:chgData name="Troels Kjems Petersen" userId="d50d9817-7fa7-4ee2-9878-28660974c4b1" providerId="ADAL" clId="{12F54198-839C-41EC-B45D-72FDBBC5B221}" dt="2025-01-24T12:47:25.575" v="0" actId="20577"/>
          <ac:spMkLst>
            <pc:docMk/>
            <pc:sldMk cId="3457749336" sldId="257"/>
            <ac:spMk id="2" creationId="{00000000-0000-0000-0000-000000000000}"/>
          </ac:spMkLst>
        </pc:spChg>
      </pc:sldChg>
      <pc:sldChg chg="add">
        <pc:chgData name="Troels Kjems Petersen" userId="d50d9817-7fa7-4ee2-9878-28660974c4b1" providerId="ADAL" clId="{12F54198-839C-41EC-B45D-72FDBBC5B221}" dt="2025-01-24T12:48:00.227" v="13"/>
        <pc:sldMkLst>
          <pc:docMk/>
          <pc:sldMk cId="3133030988" sldId="263"/>
        </pc:sldMkLst>
      </pc:sldChg>
      <pc:sldChg chg="add">
        <pc:chgData name="Troels Kjems Petersen" userId="d50d9817-7fa7-4ee2-9878-28660974c4b1" providerId="ADAL" clId="{12F54198-839C-41EC-B45D-72FDBBC5B221}" dt="2025-01-24T12:48:00.227" v="13"/>
        <pc:sldMkLst>
          <pc:docMk/>
          <pc:sldMk cId="2595783267" sldId="264"/>
        </pc:sldMkLst>
      </pc:sldChg>
      <pc:sldChg chg="add">
        <pc:chgData name="Troels Kjems Petersen" userId="d50d9817-7fa7-4ee2-9878-28660974c4b1" providerId="ADAL" clId="{12F54198-839C-41EC-B45D-72FDBBC5B221}" dt="2025-01-24T12:48:00.227" v="13"/>
        <pc:sldMkLst>
          <pc:docMk/>
          <pc:sldMk cId="3853285851" sldId="265"/>
        </pc:sldMkLst>
      </pc:sldChg>
      <pc:sldChg chg="add">
        <pc:chgData name="Troels Kjems Petersen" userId="d50d9817-7fa7-4ee2-9878-28660974c4b1" providerId="ADAL" clId="{12F54198-839C-41EC-B45D-72FDBBC5B221}" dt="2025-01-24T12:48:00.227" v="13"/>
        <pc:sldMkLst>
          <pc:docMk/>
          <pc:sldMk cId="822649515" sldId="266"/>
        </pc:sldMkLst>
      </pc:sldChg>
      <pc:sldChg chg="add">
        <pc:chgData name="Troels Kjems Petersen" userId="d50d9817-7fa7-4ee2-9878-28660974c4b1" providerId="ADAL" clId="{12F54198-839C-41EC-B45D-72FDBBC5B221}" dt="2025-01-24T12:48:00.227" v="13"/>
        <pc:sldMkLst>
          <pc:docMk/>
          <pc:sldMk cId="2699138690" sldId="267"/>
        </pc:sldMkLst>
      </pc:sldChg>
      <pc:sldChg chg="modSp mod">
        <pc:chgData name="Troels Kjems Petersen" userId="d50d9817-7fa7-4ee2-9878-28660974c4b1" providerId="ADAL" clId="{12F54198-839C-41EC-B45D-72FDBBC5B221}" dt="2025-01-28T11:06:47.219" v="16" actId="20577"/>
        <pc:sldMkLst>
          <pc:docMk/>
          <pc:sldMk cId="2779561307" sldId="270"/>
        </pc:sldMkLst>
        <pc:spChg chg="mod">
          <ac:chgData name="Troels Kjems Petersen" userId="d50d9817-7fa7-4ee2-9878-28660974c4b1" providerId="ADAL" clId="{12F54198-839C-41EC-B45D-72FDBBC5B221}" dt="2025-01-24T12:47:33.741" v="3" actId="20577"/>
          <ac:spMkLst>
            <pc:docMk/>
            <pc:sldMk cId="2779561307" sldId="270"/>
            <ac:spMk id="2" creationId="{D2184F4C-948C-413C-9DDF-AF58F9B5A27A}"/>
          </ac:spMkLst>
        </pc:spChg>
        <pc:spChg chg="mod">
          <ac:chgData name="Troels Kjems Petersen" userId="d50d9817-7fa7-4ee2-9878-28660974c4b1" providerId="ADAL" clId="{12F54198-839C-41EC-B45D-72FDBBC5B221}" dt="2025-01-28T11:06:47.219" v="16" actId="20577"/>
          <ac:spMkLst>
            <pc:docMk/>
            <pc:sldMk cId="2779561307" sldId="270"/>
            <ac:spMk id="23" creationId="{2F58FB58-9036-4D08-9CBF-9EA251E636AD}"/>
          </ac:spMkLst>
        </pc:spChg>
      </pc:sldChg>
      <pc:sldChg chg="add">
        <pc:chgData name="Troels Kjems Petersen" userId="d50d9817-7fa7-4ee2-9878-28660974c4b1" providerId="ADAL" clId="{12F54198-839C-41EC-B45D-72FDBBC5B221}" dt="2025-01-24T12:48:00.227" v="13"/>
        <pc:sldMkLst>
          <pc:docMk/>
          <pc:sldMk cId="1906272676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4E2FC-E674-46E2-AFC0-09DD2EC8FD81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012E9-363C-43D0-A3A4-42FBACBC11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67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30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49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50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60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51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912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23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869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83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00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529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021B-2A52-4721-A133-156D373F698E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FE8C-06E8-4A65-90B5-AC2F5C8A4B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825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5D430A07-9636-4BFA-965D-AB1D2E3B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003" y="-1"/>
            <a:ext cx="12520563" cy="809660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-420003" y="1945658"/>
            <a:ext cx="12978668" cy="267714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a-DK" b="1" u="sng" dirty="0">
                <a:solidFill>
                  <a:srgbClr val="FF0000"/>
                </a:solidFill>
              </a:rPr>
              <a:t>Versaillesfreden og økonomisk kaos 1919-23</a:t>
            </a:r>
            <a:br>
              <a:rPr lang="da-DK" b="1" dirty="0">
                <a:solidFill>
                  <a:srgbClr val="C00000"/>
                </a:solidFill>
              </a:rPr>
            </a:br>
            <a:r>
              <a:rPr lang="da-DK" b="1" dirty="0">
                <a:solidFill>
                  <a:srgbClr val="C00000"/>
                </a:solidFill>
              </a:rPr>
              <a:t> </a:t>
            </a:r>
            <a:endParaRPr lang="da-DK" sz="5300" dirty="0"/>
          </a:p>
        </p:txBody>
      </p:sp>
    </p:spTree>
    <p:extLst>
      <p:ext uri="{BB962C8B-B14F-4D97-AF65-F5344CB8AC3E}">
        <p14:creationId xmlns:p14="http://schemas.microsoft.com/office/powerpoint/2010/main" val="345774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444" y="-183770"/>
            <a:ext cx="12971683" cy="7041771"/>
          </a:xfrm>
        </p:spPr>
      </p:pic>
    </p:spTree>
    <p:extLst>
      <p:ext uri="{BB962C8B-B14F-4D97-AF65-F5344CB8AC3E}">
        <p14:creationId xmlns:p14="http://schemas.microsoft.com/office/powerpoint/2010/main" val="385328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36" y="452394"/>
            <a:ext cx="5106098" cy="6491824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9" y="1027906"/>
            <a:ext cx="5478517" cy="54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4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85" y="2087"/>
            <a:ext cx="9680029" cy="6855913"/>
          </a:xfrm>
        </p:spPr>
      </p:pic>
    </p:spTree>
    <p:extLst>
      <p:ext uri="{BB962C8B-B14F-4D97-AF65-F5344CB8AC3E}">
        <p14:creationId xmlns:p14="http://schemas.microsoft.com/office/powerpoint/2010/main" val="269913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244673" cy="184116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678" y="2577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 økonomiske konsekvenser fik det for Tyskland at Frankrig besatte </a:t>
            </a:r>
            <a:r>
              <a:rPr lang="da-DK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Ruhrområdet</a:t>
            </a:r>
            <a:r>
              <a:rPr lang="da-DK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1923?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85A5594-8B02-43A8-9C44-1AFBFB6D9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42" y="1960880"/>
            <a:ext cx="4045076" cy="47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3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A5BA02D-3317-4049-BEDB-0BAA23E9F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0" y="-2275850"/>
            <a:ext cx="12476480" cy="9133849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1280" y="2409923"/>
            <a:ext cx="12244673" cy="184116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1118" y="26677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reagerede befolkningen i Tyskland (politisk set) under den socioøkonomiske krise i 1919-23? </a:t>
            </a:r>
          </a:p>
        </p:txBody>
      </p:sp>
    </p:spTree>
    <p:extLst>
      <p:ext uri="{BB962C8B-B14F-4D97-AF65-F5344CB8AC3E}">
        <p14:creationId xmlns:p14="http://schemas.microsoft.com/office/powerpoint/2010/main" val="259578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38125" y="142874"/>
            <a:ext cx="11470399" cy="65246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marL="514350" lvl="0" indent="-514350" algn="l">
              <a:buAutoNum type="arabicPeriod"/>
            </a:pPr>
            <a:r>
              <a:rPr lang="da-DK" sz="3300" b="1" dirty="0"/>
              <a:t>Hvordan så Tyskland ud før 1.verdenskrig og hvilken rolle spillede Tyskland i krigens udbrud? (opsamling fra sidst)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2. Freden og dens betingelser i 1919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PAUSE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3. Tyskernes opfattelse af Versaillesfreden (kildearbejde)</a:t>
            </a:r>
          </a:p>
          <a:p>
            <a:pPr lvl="0" algn="l"/>
            <a:endParaRPr lang="da-DK" sz="3300" b="1" dirty="0"/>
          </a:p>
          <a:p>
            <a:pPr algn="l"/>
            <a:r>
              <a:rPr lang="da-DK" sz="3300" b="1" dirty="0"/>
              <a:t>4. Den økonomiske krise efter 1.verdenskrig og dens konsekvenser (fælles </a:t>
            </a:r>
            <a:r>
              <a:rPr lang="da-DK" sz="3300" b="1" dirty="0" err="1"/>
              <a:t>skimlæsning</a:t>
            </a:r>
            <a:r>
              <a:rPr lang="da-DK" sz="3300" b="1" dirty="0"/>
              <a:t>)</a:t>
            </a:r>
          </a:p>
          <a:p>
            <a:pPr lvl="0" algn="l"/>
            <a:endParaRPr lang="da-DK" sz="3300" b="1" dirty="0"/>
          </a:p>
          <a:p>
            <a:pPr lvl="0" algn="l"/>
            <a:endParaRPr lang="da-DK" sz="3300" b="1" dirty="0"/>
          </a:p>
          <a:p>
            <a:pPr lvl="0" algn="l"/>
            <a:endParaRPr lang="da-DK" sz="3300" b="1" dirty="0"/>
          </a:p>
        </p:txBody>
      </p:sp>
    </p:spTree>
    <p:extLst>
      <p:ext uri="{BB962C8B-B14F-4D97-AF65-F5344CB8AC3E}">
        <p14:creationId xmlns:p14="http://schemas.microsoft.com/office/powerpoint/2010/main" val="324430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69273" y="0"/>
            <a:ext cx="12978668" cy="1380154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591"/>
            <a:ext cx="10515600" cy="1325563"/>
          </a:xfrm>
        </p:spPr>
        <p:txBody>
          <a:bodyPr/>
          <a:lstStyle/>
          <a:p>
            <a:r>
              <a:rPr lang="da-DK" b="1" i="1" dirty="0"/>
              <a:t>Hvordan så Tyskland ud før 1.verdenskrig og hvilken rolle spillede Tyskland i krigens udbrud?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B470929-0B1E-4F95-AAFC-A89B94623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ladsholder til indhold 4">
            <a:extLst>
              <a:ext uri="{FF2B5EF4-FFF2-40B4-BE49-F238E27FC236}">
                <a16:creationId xmlns:a16="http://schemas.microsoft.com/office/drawing/2014/main" id="{9C9BC3A8-39B1-4D8E-B8C6-D88CB1BEF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1394617"/>
            <a:ext cx="7296150" cy="54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69273" y="0"/>
            <a:ext cx="12978668" cy="1380154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8018" y="0"/>
            <a:ext cx="10515600" cy="1325563"/>
          </a:xfrm>
        </p:spPr>
        <p:txBody>
          <a:bodyPr/>
          <a:lstStyle/>
          <a:p>
            <a:r>
              <a:rPr lang="da-DK" b="1" u="sng" dirty="0"/>
              <a:t>Dagens problemstilling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9480" y="2131146"/>
            <a:ext cx="10515600" cy="4726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b="1" i="1" dirty="0">
                <a:solidFill>
                  <a:srgbClr val="FF0000"/>
                </a:solidFill>
              </a:rPr>
              <a:t>Hvilke konsekvenser havde Versaillesfreden for Tyskland, og hvorfor var det tyske folk splittet i deres holdninger til kapitulationen og freden i 1919?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736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68A03AEB-0EBA-4E3B-B333-E9666AC7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12238476" cy="674156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DB65972-7E1B-4FF4-9030-917558D31F96}"/>
              </a:ext>
            </a:extLst>
          </p:cNvPr>
          <p:cNvSpPr/>
          <p:nvPr/>
        </p:nvSpPr>
        <p:spPr>
          <a:xfrm>
            <a:off x="-107373" y="-19141"/>
            <a:ext cx="12978668" cy="1380154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95CEBB-26E9-47DE-8C36-D5B7A8CD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75" y="98425"/>
            <a:ext cx="10515600" cy="1325563"/>
          </a:xfrm>
        </p:spPr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Freden og dens betingelser 1919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ACFE33B1-4FAF-4239-B5AE-B7499C8A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78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72D52EB-1919-103D-D6C5-10DDAA02BBF2}"/>
              </a:ext>
            </a:extLst>
          </p:cNvPr>
          <p:cNvSpPr/>
          <p:nvPr/>
        </p:nvSpPr>
        <p:spPr>
          <a:xfrm>
            <a:off x="0" y="0"/>
            <a:ext cx="12192000" cy="1380154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1CA4769-FC51-54DB-0057-044F8B5162B6}"/>
              </a:ext>
            </a:extLst>
          </p:cNvPr>
          <p:cNvSpPr txBox="1">
            <a:spLocks/>
          </p:cNvSpPr>
          <p:nvPr/>
        </p:nvSpPr>
        <p:spPr>
          <a:xfrm>
            <a:off x="2463068" y="545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rgbClr val="FF0000"/>
                </a:solidFill>
              </a:rPr>
              <a:t>Freden og dens betingelser 1919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05FC7DA8-B885-C8B5-5BAB-6419C5DA9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826"/>
            <a:ext cx="10515600" cy="472685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da-DK" b="1" dirty="0"/>
              <a:t>Hvad gjorde at Wilhelm II måtte træde tilbage i november 1918? (s.15)</a:t>
            </a:r>
          </a:p>
          <a:p>
            <a:pPr marL="0" indent="0">
              <a:buNone/>
            </a:pPr>
            <a:endParaRPr lang="da-DK" b="1" dirty="0"/>
          </a:p>
          <a:p>
            <a:pPr>
              <a:buFontTx/>
              <a:buChar char="-"/>
            </a:pPr>
            <a:r>
              <a:rPr lang="da-DK" b="1" dirty="0"/>
              <a:t>Hvorfor var arbejderklassen splittet imellem kommunister og socialdemokrater i 1918? (s.16-17)</a:t>
            </a:r>
          </a:p>
          <a:p>
            <a:pPr marL="0" indent="0">
              <a:buNone/>
            </a:pPr>
            <a:endParaRPr lang="da-DK" b="1" dirty="0"/>
          </a:p>
          <a:p>
            <a:pPr>
              <a:buFontTx/>
              <a:buChar char="-"/>
            </a:pPr>
            <a:r>
              <a:rPr lang="da-DK" b="1" dirty="0"/>
              <a:t>Hvorfor kalder teksten Weimarforfatningen for et ”mønster eksempel” på en demokratisk forfatning, og hvorfor havde den tyske befolkning svært ved at forholde sig til denne demokratiske forfatning? (s.18)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- Hvilke konsekvenser fik fredskonferencen i Versailles 1919 for Tyskland? (s.18-19)</a:t>
            </a:r>
          </a:p>
        </p:txBody>
      </p:sp>
    </p:spTree>
    <p:extLst>
      <p:ext uri="{BB962C8B-B14F-4D97-AF65-F5344CB8AC3E}">
        <p14:creationId xmlns:p14="http://schemas.microsoft.com/office/powerpoint/2010/main" val="75355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5" y="-9863"/>
            <a:ext cx="4839853" cy="6867863"/>
          </a:xfrm>
        </p:spPr>
      </p:pic>
    </p:spTree>
    <p:extLst>
      <p:ext uri="{BB962C8B-B14F-4D97-AF65-F5344CB8AC3E}">
        <p14:creationId xmlns:p14="http://schemas.microsoft.com/office/powerpoint/2010/main" val="230765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6C97BA6-F3C1-4D1E-9AA6-5DF83D9B34E9}"/>
              </a:ext>
            </a:extLst>
          </p:cNvPr>
          <p:cNvSpPr/>
          <p:nvPr/>
        </p:nvSpPr>
        <p:spPr>
          <a:xfrm>
            <a:off x="0" y="310534"/>
            <a:ext cx="12978668" cy="1380154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184F4C-948C-413C-9DDF-AF58F9B5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b="1" dirty="0"/>
              <a:t> Tyskernes opfattelse af Versaillesfreden</a:t>
            </a:r>
          </a:p>
        </p:txBody>
      </p:sp>
      <p:sp>
        <p:nvSpPr>
          <p:cNvPr id="23" name="Pladsholder til indhold 22">
            <a:extLst>
              <a:ext uri="{FF2B5EF4-FFF2-40B4-BE49-F238E27FC236}">
                <a16:creationId xmlns:a16="http://schemas.microsoft.com/office/drawing/2014/main" id="{2F58FB58-9036-4D08-9CBF-9EA251E63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6492240" cy="516731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a-DK" sz="8600" dirty="0"/>
              <a:t>Gå ind og find ”Kilder til Versaillestraktaten”.</a:t>
            </a:r>
          </a:p>
          <a:p>
            <a:pPr marL="0" lvl="0" indent="0" fontAlgn="ctr">
              <a:buNone/>
            </a:pPr>
            <a:br>
              <a:rPr lang="da-DK" sz="8600" b="1" dirty="0"/>
            </a:br>
            <a:endParaRPr lang="da-DK" sz="8600" dirty="0"/>
          </a:p>
          <a:p>
            <a:pPr lvl="0" fontAlgn="ctr"/>
            <a:r>
              <a:rPr lang="da-DK" sz="8600" b="1" dirty="0"/>
              <a:t>Havde </a:t>
            </a:r>
            <a:r>
              <a:rPr lang="da-DK" sz="8600" b="1" dirty="0" err="1"/>
              <a:t>Deimling</a:t>
            </a:r>
            <a:r>
              <a:rPr lang="da-DK" sz="8600" b="1" dirty="0"/>
              <a:t> og </a:t>
            </a:r>
            <a:r>
              <a:rPr lang="da-DK" sz="8600" b="1" dirty="0" err="1"/>
              <a:t>Ludendorff</a:t>
            </a:r>
            <a:r>
              <a:rPr lang="da-DK" sz="8600" b="1" dirty="0"/>
              <a:t>  den samme holdning til Versaillesfreden?</a:t>
            </a:r>
            <a:endParaRPr lang="da-DK" sz="8600" dirty="0"/>
          </a:p>
          <a:p>
            <a:pPr marL="0" indent="0" fontAlgn="ctr">
              <a:buNone/>
            </a:pPr>
            <a:endParaRPr lang="da-DK" sz="8600" dirty="0"/>
          </a:p>
          <a:p>
            <a:pPr lvl="0" fontAlgn="ctr"/>
            <a:r>
              <a:rPr lang="da-DK" sz="8600" b="1" dirty="0"/>
              <a:t>Hvorfor er det interessant at kigge på to tyske generalers holdning til Versaillesfreden? </a:t>
            </a:r>
            <a:endParaRPr lang="da-DK" sz="8600" dirty="0"/>
          </a:p>
          <a:p>
            <a:pPr marL="0" indent="0" fontAlgn="ctr">
              <a:buNone/>
            </a:pPr>
            <a:endParaRPr lang="da-DK" sz="8600" dirty="0"/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53A6558D-5B5E-44CF-A5BB-36B5B49A4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34" y="2235200"/>
            <a:ext cx="5724832" cy="3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6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3">
            <a:extLst>
              <a:ext uri="{FF2B5EF4-FFF2-40B4-BE49-F238E27FC236}">
                <a16:creationId xmlns:a16="http://schemas.microsoft.com/office/drawing/2014/main" id="{AAE691D9-884D-4180-948E-7171829A5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444" y="-183770"/>
            <a:ext cx="12971683" cy="704177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2247363"/>
            <a:ext cx="12244673" cy="184116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0958" y="25051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Hvorfor opstod der hyperinflation i Tyskland i 1923?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627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9687d823-fb92-4e00-afbd-4902e2f5bc57" xsi:nil="true"/>
    <Students xmlns="9687d823-fb92-4e00-afbd-4902e2f5bc57">
      <UserInfo>
        <DisplayName/>
        <AccountId xsi:nil="true"/>
        <AccountType/>
      </UserInfo>
    </Students>
    <Templates xmlns="9687d823-fb92-4e00-afbd-4902e2f5bc57" xsi:nil="true"/>
    <Invited_Students xmlns="9687d823-fb92-4e00-afbd-4902e2f5bc57" xsi:nil="true"/>
    <Owner xmlns="9687d823-fb92-4e00-afbd-4902e2f5bc57">
      <UserInfo>
        <DisplayName/>
        <AccountId xsi:nil="true"/>
        <AccountType/>
      </UserInfo>
    </Owner>
    <Teachers xmlns="9687d823-fb92-4e00-afbd-4902e2f5bc57">
      <UserInfo>
        <DisplayName/>
        <AccountId xsi:nil="true"/>
        <AccountType/>
      </UserInfo>
    </Teachers>
    <Student_Groups xmlns="9687d823-fb92-4e00-afbd-4902e2f5bc57">
      <UserInfo>
        <DisplayName/>
        <AccountId xsi:nil="true"/>
        <AccountType/>
      </UserInfo>
    </Student_Groups>
    <Distribution_Groups xmlns="9687d823-fb92-4e00-afbd-4902e2f5bc57" xsi:nil="true"/>
    <NotebookType xmlns="9687d823-fb92-4e00-afbd-4902e2f5bc57" xsi:nil="true"/>
    <Has_Teacher_Only_SectionGroup xmlns="9687d823-fb92-4e00-afbd-4902e2f5bc57" xsi:nil="true"/>
    <Math_Settings xmlns="9687d823-fb92-4e00-afbd-4902e2f5bc57" xsi:nil="true"/>
    <Is_Collaboration_Space_Locked xmlns="9687d823-fb92-4e00-afbd-4902e2f5bc57" xsi:nil="true"/>
    <Invited_Teachers xmlns="9687d823-fb92-4e00-afbd-4902e2f5bc57" xsi:nil="true"/>
    <LMS_Mappings xmlns="9687d823-fb92-4e00-afbd-4902e2f5bc57" xsi:nil="true"/>
    <FolderType xmlns="9687d823-fb92-4e00-afbd-4902e2f5bc57" xsi:nil="true"/>
    <DefaultSectionNames xmlns="9687d823-fb92-4e00-afbd-4902e2f5bc57" xsi:nil="true"/>
    <_activity xmlns="9687d823-fb92-4e00-afbd-4902e2f5bc57" xsi:nil="true"/>
    <AppVersion xmlns="9687d823-fb92-4e00-afbd-4902e2f5bc57" xsi:nil="true"/>
    <Self_Registration_Enabled xmlns="9687d823-fb92-4e00-afbd-4902e2f5bc57" xsi:nil="true"/>
    <TeamsChannelId xmlns="9687d823-fb92-4e00-afbd-4902e2f5bc57" xsi:nil="true"/>
    <IsNotebookLocked xmlns="9687d823-fb92-4e00-afbd-4902e2f5bc5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3E3701D6337241B1E5AE1272497F51" ma:contentTypeVersion="36" ma:contentTypeDescription="Opret et nyt dokument." ma:contentTypeScope="" ma:versionID="36981038b40a98a1d16d4dd8750af94b">
  <xsd:schema xmlns:xsd="http://www.w3.org/2001/XMLSchema" xmlns:xs="http://www.w3.org/2001/XMLSchema" xmlns:p="http://schemas.microsoft.com/office/2006/metadata/properties" xmlns:ns3="9687d823-fb92-4e00-afbd-4902e2f5bc57" xmlns:ns4="913ae31f-ae35-437d-8c13-540cda48aeb7" targetNamespace="http://schemas.microsoft.com/office/2006/metadata/properties" ma:root="true" ma:fieldsID="95473e169ef9a370afdaf06d411cd5ba" ns3:_="" ns4:_="">
    <xsd:import namespace="9687d823-fb92-4e00-afbd-4902e2f5bc57"/>
    <xsd:import namespace="913ae31f-ae35-437d-8c13-540cda48aeb7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TeamsChannelId" minOccurs="0"/>
                <xsd:element ref="ns3:IsNotebookLocked" minOccurs="0"/>
                <xsd:element ref="ns3:Math_Settings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7d823-fb92-4e00-afbd-4902e2f5bc5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ae31f-ae35-437d-8c13-540cda48aeb7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53C4B9-0008-4267-AD96-6BBC522B7584}">
  <ds:schemaRefs>
    <ds:schemaRef ds:uri="http://www.w3.org/XML/1998/namespace"/>
    <ds:schemaRef ds:uri="http://schemas.microsoft.com/office/2006/metadata/properties"/>
    <ds:schemaRef ds:uri="913ae31f-ae35-437d-8c13-540cda48aeb7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687d823-fb92-4e00-afbd-4902e2f5bc57"/>
  </ds:schemaRefs>
</ds:datastoreItem>
</file>

<file path=customXml/itemProps2.xml><?xml version="1.0" encoding="utf-8"?>
<ds:datastoreItem xmlns:ds="http://schemas.openxmlformats.org/officeDocument/2006/customXml" ds:itemID="{A083588F-AC88-45D1-8CEB-60FC4FE776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7d823-fb92-4e00-afbd-4902e2f5bc57"/>
    <ds:schemaRef ds:uri="913ae31f-ae35-437d-8c13-540cda48a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DB41B6-0053-4263-8325-41552E5E7B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282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Versaillesfreden og økonomisk kaos 1919-23  </vt:lpstr>
      <vt:lpstr>PowerPoint-præsentation</vt:lpstr>
      <vt:lpstr>Hvordan så Tyskland ud før 1.verdenskrig og hvilken rolle spillede Tyskland i krigens udbrud?</vt:lpstr>
      <vt:lpstr>Dagens problemstilling</vt:lpstr>
      <vt:lpstr>Freden og dens betingelser 1919</vt:lpstr>
      <vt:lpstr>PowerPoint-præsentation</vt:lpstr>
      <vt:lpstr>PowerPoint-præsentation</vt:lpstr>
      <vt:lpstr> Tyskernes opfattelse af Versaillesfreden</vt:lpstr>
      <vt:lpstr>Hvorfor opstod der hyperinflation i Tyskland i 1923?</vt:lpstr>
      <vt:lpstr>PowerPoint-præsentation</vt:lpstr>
      <vt:lpstr>PowerPoint-præsentation</vt:lpstr>
      <vt:lpstr>PowerPoint-præsentation</vt:lpstr>
      <vt:lpstr>Hvilke økonomiske konsekvenser fik det for Tyskland at Frankrig besatte Ruhrområdet i 1923?</vt:lpstr>
      <vt:lpstr>Hvordan reagerede befolkningen i Tyskland (politisk set) under den socioøkonomiske krise i 1919-23? 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INDIVIDUELT PROJEKT   Kortlæg livet for et barn født i år 1900</dc:title>
  <dc:creator>Troels Kjems Petersen</dc:creator>
  <cp:lastModifiedBy>Troels Kjems Petersen</cp:lastModifiedBy>
  <cp:revision>26</cp:revision>
  <dcterms:created xsi:type="dcterms:W3CDTF">2019-01-15T13:50:59Z</dcterms:created>
  <dcterms:modified xsi:type="dcterms:W3CDTF">2025-01-28T11:06:49Z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0x010100013E3701D6337241B1E5AE1272497F51</vt:lpwstr>
  </property>
</Properties>
</file>