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86" r:id="rId3"/>
    <p:sldId id="280" r:id="rId4"/>
    <p:sldId id="289" r:id="rId5"/>
    <p:sldId id="287" r:id="rId6"/>
    <p:sldId id="288" r:id="rId7"/>
    <p:sldId id="291" r:id="rId8"/>
    <p:sldId id="292" r:id="rId9"/>
    <p:sldId id="290" r:id="rId10"/>
    <p:sldId id="293" r:id="rId11"/>
    <p:sldId id="294" r:id="rId12"/>
    <p:sldId id="296" r:id="rId13"/>
    <p:sldId id="295" r:id="rId14"/>
    <p:sldId id="297" r:id="rId15"/>
    <p:sldId id="298" r:id="rId16"/>
    <p:sldId id="299" r:id="rId17"/>
    <p:sldId id="301" r:id="rId18"/>
    <p:sldId id="302" r:id="rId19"/>
    <p:sldId id="300" r:id="rId20"/>
    <p:sldId id="303" r:id="rId21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C1D19"/>
    <a:srgbClr val="292829"/>
    <a:srgbClr val="7573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6/11/relationships/changesInfo" Target="changesInfos/changesInfo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roels Kjems Petersen" userId="d50d9817-7fa7-4ee2-9878-28660974c4b1" providerId="ADAL" clId="{6F4B6ABE-798A-4DE7-BC34-22089B3CBC25}"/>
    <pc:docChg chg="undo custSel addSld delSld modSld sldOrd">
      <pc:chgData name="Troels Kjems Petersen" userId="d50d9817-7fa7-4ee2-9878-28660974c4b1" providerId="ADAL" clId="{6F4B6ABE-798A-4DE7-BC34-22089B3CBC25}" dt="2025-03-16T09:48:27.842" v="1078"/>
      <pc:docMkLst>
        <pc:docMk/>
      </pc:docMkLst>
      <pc:sldChg chg="add">
        <pc:chgData name="Troels Kjems Petersen" userId="d50d9817-7fa7-4ee2-9878-28660974c4b1" providerId="ADAL" clId="{6F4B6ABE-798A-4DE7-BC34-22089B3CBC25}" dt="2025-03-16T08:53:59.591" v="9"/>
        <pc:sldMkLst>
          <pc:docMk/>
          <pc:sldMk cId="2097423925" sldId="280"/>
        </pc:sldMkLst>
      </pc:sldChg>
      <pc:sldChg chg="modSp mod">
        <pc:chgData name="Troels Kjems Petersen" userId="d50d9817-7fa7-4ee2-9878-28660974c4b1" providerId="ADAL" clId="{6F4B6ABE-798A-4DE7-BC34-22089B3CBC25}" dt="2025-03-16T08:56:43.286" v="92" actId="20577"/>
        <pc:sldMkLst>
          <pc:docMk/>
          <pc:sldMk cId="107704902" sldId="286"/>
        </pc:sldMkLst>
        <pc:spChg chg="mod">
          <ac:chgData name="Troels Kjems Petersen" userId="d50d9817-7fa7-4ee2-9878-28660974c4b1" providerId="ADAL" clId="{6F4B6ABE-798A-4DE7-BC34-22089B3CBC25}" dt="2025-03-16T08:56:43.286" v="92" actId="20577"/>
          <ac:spMkLst>
            <pc:docMk/>
            <pc:sldMk cId="107704902" sldId="286"/>
            <ac:spMk id="3" creationId="{00000000-0000-0000-0000-000000000000}"/>
          </ac:spMkLst>
        </pc:spChg>
      </pc:sldChg>
      <pc:sldChg chg="modSp add mod setBg">
        <pc:chgData name="Troels Kjems Petersen" userId="d50d9817-7fa7-4ee2-9878-28660974c4b1" providerId="ADAL" clId="{6F4B6ABE-798A-4DE7-BC34-22089B3CBC25}" dt="2025-03-16T08:53:26.625" v="8" actId="1076"/>
        <pc:sldMkLst>
          <pc:docMk/>
          <pc:sldMk cId="2621001530" sldId="287"/>
        </pc:sldMkLst>
        <pc:spChg chg="mod">
          <ac:chgData name="Troels Kjems Petersen" userId="d50d9817-7fa7-4ee2-9878-28660974c4b1" providerId="ADAL" clId="{6F4B6ABE-798A-4DE7-BC34-22089B3CBC25}" dt="2025-03-16T08:53:26.625" v="8" actId="1076"/>
          <ac:spMkLst>
            <pc:docMk/>
            <pc:sldMk cId="2621001530" sldId="287"/>
            <ac:spMk id="5" creationId="{1A3587BC-DF34-F4B1-E7FA-E0DCB7C71739}"/>
          </ac:spMkLst>
        </pc:spChg>
      </pc:sldChg>
      <pc:sldChg chg="addSp delSp modSp new mod setBg">
        <pc:chgData name="Troels Kjems Petersen" userId="d50d9817-7fa7-4ee2-9878-28660974c4b1" providerId="ADAL" clId="{6F4B6ABE-798A-4DE7-BC34-22089B3CBC25}" dt="2025-03-16T08:57:17.291" v="145" actId="1076"/>
        <pc:sldMkLst>
          <pc:docMk/>
          <pc:sldMk cId="2755934630" sldId="288"/>
        </pc:sldMkLst>
        <pc:spChg chg="del">
          <ac:chgData name="Troels Kjems Petersen" userId="d50d9817-7fa7-4ee2-9878-28660974c4b1" providerId="ADAL" clId="{6F4B6ABE-798A-4DE7-BC34-22089B3CBC25}" dt="2025-03-16T08:55:22.446" v="14" actId="478"/>
          <ac:spMkLst>
            <pc:docMk/>
            <pc:sldMk cId="2755934630" sldId="288"/>
            <ac:spMk id="2" creationId="{D4F45FD8-7FA5-29B8-8FE5-F9A8783F60BD}"/>
          </ac:spMkLst>
        </pc:spChg>
        <pc:spChg chg="del">
          <ac:chgData name="Troels Kjems Petersen" userId="d50d9817-7fa7-4ee2-9878-28660974c4b1" providerId="ADAL" clId="{6F4B6ABE-798A-4DE7-BC34-22089B3CBC25}" dt="2025-03-16T08:55:20.547" v="13" actId="478"/>
          <ac:spMkLst>
            <pc:docMk/>
            <pc:sldMk cId="2755934630" sldId="288"/>
            <ac:spMk id="3" creationId="{772785D2-A5CD-0201-8844-FB32D6CE0F04}"/>
          </ac:spMkLst>
        </pc:spChg>
        <pc:spChg chg="add mod">
          <ac:chgData name="Troels Kjems Petersen" userId="d50d9817-7fa7-4ee2-9878-28660974c4b1" providerId="ADAL" clId="{6F4B6ABE-798A-4DE7-BC34-22089B3CBC25}" dt="2025-03-16T08:55:44.203" v="18" actId="14100"/>
          <ac:spMkLst>
            <pc:docMk/>
            <pc:sldMk cId="2755934630" sldId="288"/>
            <ac:spMk id="4" creationId="{AFD23A41-275B-171E-714C-B83A775E62F0}"/>
          </ac:spMkLst>
        </pc:spChg>
        <pc:spChg chg="add mod">
          <ac:chgData name="Troels Kjems Petersen" userId="d50d9817-7fa7-4ee2-9878-28660974c4b1" providerId="ADAL" clId="{6F4B6ABE-798A-4DE7-BC34-22089B3CBC25}" dt="2025-03-16T08:57:17.291" v="145" actId="1076"/>
          <ac:spMkLst>
            <pc:docMk/>
            <pc:sldMk cId="2755934630" sldId="288"/>
            <ac:spMk id="5" creationId="{091316C1-D64C-7903-B860-CDDEC3517754}"/>
          </ac:spMkLst>
        </pc:spChg>
        <pc:picChg chg="add">
          <ac:chgData name="Troels Kjems Petersen" userId="d50d9817-7fa7-4ee2-9878-28660974c4b1" providerId="ADAL" clId="{6F4B6ABE-798A-4DE7-BC34-22089B3CBC25}" dt="2025-03-16T08:55:24.098" v="15"/>
          <ac:picMkLst>
            <pc:docMk/>
            <pc:sldMk cId="2755934630" sldId="288"/>
            <ac:picMk id="1026" creationId="{39ACCBAE-0F88-7D54-4D9D-02653709AAD4}"/>
          </ac:picMkLst>
        </pc:picChg>
      </pc:sldChg>
      <pc:sldChg chg="add del setBg">
        <pc:chgData name="Troels Kjems Petersen" userId="d50d9817-7fa7-4ee2-9878-28660974c4b1" providerId="ADAL" clId="{6F4B6ABE-798A-4DE7-BC34-22089B3CBC25}" dt="2025-03-16T09:00:33.756" v="147"/>
        <pc:sldMkLst>
          <pc:docMk/>
          <pc:sldMk cId="1149627244" sldId="289"/>
        </pc:sldMkLst>
      </pc:sldChg>
      <pc:sldChg chg="add del">
        <pc:chgData name="Troels Kjems Petersen" userId="d50d9817-7fa7-4ee2-9878-28660974c4b1" providerId="ADAL" clId="{6F4B6ABE-798A-4DE7-BC34-22089B3CBC25}" dt="2025-03-16T08:55:09.907" v="12"/>
        <pc:sldMkLst>
          <pc:docMk/>
          <pc:sldMk cId="3463046933" sldId="289"/>
        </pc:sldMkLst>
      </pc:sldChg>
      <pc:sldChg chg="addSp modSp add mod modAnim">
        <pc:chgData name="Troels Kjems Petersen" userId="d50d9817-7fa7-4ee2-9878-28660974c4b1" providerId="ADAL" clId="{6F4B6ABE-798A-4DE7-BC34-22089B3CBC25}" dt="2025-03-16T09:17:07.906" v="556" actId="20577"/>
        <pc:sldMkLst>
          <pc:docMk/>
          <pc:sldMk cId="3851851390" sldId="289"/>
        </pc:sldMkLst>
        <pc:spChg chg="add mod">
          <ac:chgData name="Troels Kjems Petersen" userId="d50d9817-7fa7-4ee2-9878-28660974c4b1" providerId="ADAL" clId="{6F4B6ABE-798A-4DE7-BC34-22089B3CBC25}" dt="2025-03-16T09:14:43.568" v="167"/>
          <ac:spMkLst>
            <pc:docMk/>
            <pc:sldMk cId="3851851390" sldId="289"/>
            <ac:spMk id="5" creationId="{E7882DA7-9751-A826-2B36-CB4A7ED001F8}"/>
          </ac:spMkLst>
        </pc:spChg>
        <pc:spChg chg="mod">
          <ac:chgData name="Troels Kjems Petersen" userId="d50d9817-7fa7-4ee2-9878-28660974c4b1" providerId="ADAL" clId="{6F4B6ABE-798A-4DE7-BC34-22089B3CBC25}" dt="2025-03-16T09:14:34.441" v="166" actId="20577"/>
          <ac:spMkLst>
            <pc:docMk/>
            <pc:sldMk cId="3851851390" sldId="289"/>
            <ac:spMk id="6" creationId="{98C20B21-5170-4307-B43B-124C9BC4189F}"/>
          </ac:spMkLst>
        </pc:spChg>
        <pc:spChg chg="mod">
          <ac:chgData name="Troels Kjems Petersen" userId="d50d9817-7fa7-4ee2-9878-28660974c4b1" providerId="ADAL" clId="{6F4B6ABE-798A-4DE7-BC34-22089B3CBC25}" dt="2025-03-16T09:17:07.906" v="556" actId="20577"/>
          <ac:spMkLst>
            <pc:docMk/>
            <pc:sldMk cId="3851851390" sldId="289"/>
            <ac:spMk id="8" creationId="{5833B539-5818-44D0-B20B-BBE68DFED08F}"/>
          </ac:spMkLst>
        </pc:spChg>
      </pc:sldChg>
      <pc:sldChg chg="addSp delSp modSp new mod">
        <pc:chgData name="Troels Kjems Petersen" userId="d50d9817-7fa7-4ee2-9878-28660974c4b1" providerId="ADAL" clId="{6F4B6ABE-798A-4DE7-BC34-22089B3CBC25}" dt="2025-03-16T09:35:22.865" v="670" actId="1076"/>
        <pc:sldMkLst>
          <pc:docMk/>
          <pc:sldMk cId="2960924152" sldId="290"/>
        </pc:sldMkLst>
        <pc:spChg chg="mod">
          <ac:chgData name="Troels Kjems Petersen" userId="d50d9817-7fa7-4ee2-9878-28660974c4b1" providerId="ADAL" clId="{6F4B6ABE-798A-4DE7-BC34-22089B3CBC25}" dt="2025-03-16T09:33:52.346" v="649" actId="20577"/>
          <ac:spMkLst>
            <pc:docMk/>
            <pc:sldMk cId="2960924152" sldId="290"/>
            <ac:spMk id="2" creationId="{1C4B9D35-9703-98F5-7F88-A7B0BA3AD7BD}"/>
          </ac:spMkLst>
        </pc:spChg>
        <pc:spChg chg="del">
          <ac:chgData name="Troels Kjems Petersen" userId="d50d9817-7fa7-4ee2-9878-28660974c4b1" providerId="ADAL" clId="{6F4B6ABE-798A-4DE7-BC34-22089B3CBC25}" dt="2025-03-16T09:34:03.475" v="650" actId="478"/>
          <ac:spMkLst>
            <pc:docMk/>
            <pc:sldMk cId="2960924152" sldId="290"/>
            <ac:spMk id="3" creationId="{9BCC9169-FE23-380C-949D-C9720F9352D8}"/>
          </ac:spMkLst>
        </pc:spChg>
        <pc:spChg chg="add mod ord">
          <ac:chgData name="Troels Kjems Petersen" userId="d50d9817-7fa7-4ee2-9878-28660974c4b1" providerId="ADAL" clId="{6F4B6ABE-798A-4DE7-BC34-22089B3CBC25}" dt="2025-03-16T09:35:11.545" v="668" actId="167"/>
          <ac:spMkLst>
            <pc:docMk/>
            <pc:sldMk cId="2960924152" sldId="290"/>
            <ac:spMk id="5" creationId="{9E1B0575-FC12-4272-D7AC-A97B10DEC32C}"/>
          </ac:spMkLst>
        </pc:spChg>
        <pc:picChg chg="add del mod">
          <ac:chgData name="Troels Kjems Petersen" userId="d50d9817-7fa7-4ee2-9878-28660974c4b1" providerId="ADAL" clId="{6F4B6ABE-798A-4DE7-BC34-22089B3CBC25}" dt="2025-03-16T09:34:20.081" v="656" actId="14100"/>
          <ac:picMkLst>
            <pc:docMk/>
            <pc:sldMk cId="2960924152" sldId="290"/>
            <ac:picMk id="4" creationId="{E7C3EA39-CA14-CED0-A26F-F6C48CC0F745}"/>
          </ac:picMkLst>
        </pc:picChg>
        <pc:picChg chg="add mod">
          <ac:chgData name="Troels Kjems Petersen" userId="d50d9817-7fa7-4ee2-9878-28660974c4b1" providerId="ADAL" clId="{6F4B6ABE-798A-4DE7-BC34-22089B3CBC25}" dt="2025-03-16T09:35:22.865" v="670" actId="1076"/>
          <ac:picMkLst>
            <pc:docMk/>
            <pc:sldMk cId="2960924152" sldId="290"/>
            <ac:picMk id="3074" creationId="{FE7F6820-0C4F-493D-1405-EF7914C3671A}"/>
          </ac:picMkLst>
        </pc:picChg>
      </pc:sldChg>
      <pc:sldChg chg="addSp delSp modSp add mod setBg">
        <pc:chgData name="Troels Kjems Petersen" userId="d50d9817-7fa7-4ee2-9878-28660974c4b1" providerId="ADAL" clId="{6F4B6ABE-798A-4DE7-BC34-22089B3CBC25}" dt="2025-03-16T09:34:22.375" v="657" actId="1076"/>
        <pc:sldMkLst>
          <pc:docMk/>
          <pc:sldMk cId="3703601995" sldId="291"/>
        </pc:sldMkLst>
        <pc:spChg chg="del">
          <ac:chgData name="Troels Kjems Petersen" userId="d50d9817-7fa7-4ee2-9878-28660974c4b1" providerId="ADAL" clId="{6F4B6ABE-798A-4DE7-BC34-22089B3CBC25}" dt="2025-03-16T09:22:57.111" v="564" actId="478"/>
          <ac:spMkLst>
            <pc:docMk/>
            <pc:sldMk cId="3703601995" sldId="291"/>
            <ac:spMk id="2" creationId="{38A94F1E-39E7-AE5B-0E92-3AA5F61D6B39}"/>
          </ac:spMkLst>
        </pc:spChg>
        <pc:spChg chg="del">
          <ac:chgData name="Troels Kjems Petersen" userId="d50d9817-7fa7-4ee2-9878-28660974c4b1" providerId="ADAL" clId="{6F4B6ABE-798A-4DE7-BC34-22089B3CBC25}" dt="2025-03-16T09:22:55.018" v="563" actId="478"/>
          <ac:spMkLst>
            <pc:docMk/>
            <pc:sldMk cId="3703601995" sldId="291"/>
            <ac:spMk id="3" creationId="{E6D3F702-11B6-7BA4-8245-9811F3ACD331}"/>
          </ac:spMkLst>
        </pc:spChg>
        <pc:spChg chg="add mod">
          <ac:chgData name="Troels Kjems Petersen" userId="d50d9817-7fa7-4ee2-9878-28660974c4b1" providerId="ADAL" clId="{6F4B6ABE-798A-4DE7-BC34-22089B3CBC25}" dt="2025-03-16T09:34:22.375" v="657" actId="1076"/>
          <ac:spMkLst>
            <pc:docMk/>
            <pc:sldMk cId="3703601995" sldId="291"/>
            <ac:spMk id="4" creationId="{2412D1F3-70AE-DA67-34EF-9EAA27D5A47E}"/>
          </ac:spMkLst>
        </pc:spChg>
        <pc:spChg chg="add mod">
          <ac:chgData name="Troels Kjems Petersen" userId="d50d9817-7fa7-4ee2-9878-28660974c4b1" providerId="ADAL" clId="{6F4B6ABE-798A-4DE7-BC34-22089B3CBC25}" dt="2025-03-16T09:23:40.632" v="590" actId="1076"/>
          <ac:spMkLst>
            <pc:docMk/>
            <pc:sldMk cId="3703601995" sldId="291"/>
            <ac:spMk id="5" creationId="{E7E44C28-F9F0-CFB2-A08A-AAD320C5A0DB}"/>
          </ac:spMkLst>
        </pc:spChg>
        <pc:picChg chg="mod">
          <ac:chgData name="Troels Kjems Petersen" userId="d50d9817-7fa7-4ee2-9878-28660974c4b1" providerId="ADAL" clId="{6F4B6ABE-798A-4DE7-BC34-22089B3CBC25}" dt="2025-03-16T09:22:33.982" v="562" actId="1076"/>
          <ac:picMkLst>
            <pc:docMk/>
            <pc:sldMk cId="3703601995" sldId="291"/>
            <ac:picMk id="1026" creationId="{97432F80-4FC9-8EB8-A22E-EC02FF8DCD8C}"/>
          </ac:picMkLst>
        </pc:picChg>
        <pc:picChg chg="add mod">
          <ac:chgData name="Troels Kjems Petersen" userId="d50d9817-7fa7-4ee2-9878-28660974c4b1" providerId="ADAL" clId="{6F4B6ABE-798A-4DE7-BC34-22089B3CBC25}" dt="2025-03-16T09:23:04.306" v="566" actId="1076"/>
          <ac:picMkLst>
            <pc:docMk/>
            <pc:sldMk cId="3703601995" sldId="291"/>
            <ac:picMk id="2050" creationId="{ECBA74EA-FD87-5EDA-3F2E-B75EE0101410}"/>
          </ac:picMkLst>
        </pc:picChg>
      </pc:sldChg>
      <pc:sldChg chg="modSp add mod">
        <pc:chgData name="Troels Kjems Petersen" userId="d50d9817-7fa7-4ee2-9878-28660974c4b1" providerId="ADAL" clId="{6F4B6ABE-798A-4DE7-BC34-22089B3CBC25}" dt="2025-03-16T09:35:32.088" v="677" actId="20577"/>
        <pc:sldMkLst>
          <pc:docMk/>
          <pc:sldMk cId="4223367311" sldId="292"/>
        </pc:sldMkLst>
        <pc:spChg chg="mod">
          <ac:chgData name="Troels Kjems Petersen" userId="d50d9817-7fa7-4ee2-9878-28660974c4b1" providerId="ADAL" clId="{6F4B6ABE-798A-4DE7-BC34-22089B3CBC25}" dt="2025-03-16T09:35:32.088" v="677" actId="20577"/>
          <ac:spMkLst>
            <pc:docMk/>
            <pc:sldMk cId="4223367311" sldId="292"/>
            <ac:spMk id="2" creationId="{38A94F1E-39E7-AE5B-0E92-3AA5F61D6B39}"/>
          </ac:spMkLst>
        </pc:spChg>
      </pc:sldChg>
      <pc:sldChg chg="new del">
        <pc:chgData name="Troels Kjems Petersen" userId="d50d9817-7fa7-4ee2-9878-28660974c4b1" providerId="ADAL" clId="{6F4B6ABE-798A-4DE7-BC34-22089B3CBC25}" dt="2025-03-16T09:36:03.503" v="679" actId="47"/>
        <pc:sldMkLst>
          <pc:docMk/>
          <pc:sldMk cId="401414936" sldId="293"/>
        </pc:sldMkLst>
      </pc:sldChg>
      <pc:sldChg chg="modSp add mod">
        <pc:chgData name="Troels Kjems Petersen" userId="d50d9817-7fa7-4ee2-9878-28660974c4b1" providerId="ADAL" clId="{6F4B6ABE-798A-4DE7-BC34-22089B3CBC25}" dt="2025-03-16T09:38:02.696" v="741" actId="20577"/>
        <pc:sldMkLst>
          <pc:docMk/>
          <pc:sldMk cId="1658790656" sldId="293"/>
        </pc:sldMkLst>
        <pc:spChg chg="mod">
          <ac:chgData name="Troels Kjems Petersen" userId="d50d9817-7fa7-4ee2-9878-28660974c4b1" providerId="ADAL" clId="{6F4B6ABE-798A-4DE7-BC34-22089B3CBC25}" dt="2025-03-16T09:38:02.696" v="741" actId="20577"/>
          <ac:spMkLst>
            <pc:docMk/>
            <pc:sldMk cId="1658790656" sldId="293"/>
            <ac:spMk id="2" creationId="{67ED2A9D-8C93-3FD2-EE70-A47B4D404DBC}"/>
          </ac:spMkLst>
        </pc:spChg>
      </pc:sldChg>
      <pc:sldChg chg="addSp modSp new mod setBg">
        <pc:chgData name="Troels Kjems Petersen" userId="d50d9817-7fa7-4ee2-9878-28660974c4b1" providerId="ADAL" clId="{6F4B6ABE-798A-4DE7-BC34-22089B3CBC25}" dt="2025-03-16T09:38:32.881" v="780" actId="1076"/>
        <pc:sldMkLst>
          <pc:docMk/>
          <pc:sldMk cId="3297729943" sldId="294"/>
        </pc:sldMkLst>
        <pc:spChg chg="add mod">
          <ac:chgData name="Troels Kjems Petersen" userId="d50d9817-7fa7-4ee2-9878-28660974c4b1" providerId="ADAL" clId="{6F4B6ABE-798A-4DE7-BC34-22089B3CBC25}" dt="2025-03-16T09:38:27.362" v="779" actId="1076"/>
          <ac:spMkLst>
            <pc:docMk/>
            <pc:sldMk cId="3297729943" sldId="294"/>
            <ac:spMk id="4" creationId="{4D735113-0737-180D-D7CB-A55FADEA150F}"/>
          </ac:spMkLst>
        </pc:spChg>
        <pc:spChg chg="add mod">
          <ac:chgData name="Troels Kjems Petersen" userId="d50d9817-7fa7-4ee2-9878-28660974c4b1" providerId="ADAL" clId="{6F4B6ABE-798A-4DE7-BC34-22089B3CBC25}" dt="2025-03-16T09:38:32.881" v="780" actId="1076"/>
          <ac:spMkLst>
            <pc:docMk/>
            <pc:sldMk cId="3297729943" sldId="294"/>
            <ac:spMk id="5" creationId="{64768F8A-BE73-D014-ACCE-2C10088728B3}"/>
          </ac:spMkLst>
        </pc:spChg>
        <pc:picChg chg="add mod">
          <ac:chgData name="Troels Kjems Petersen" userId="d50d9817-7fa7-4ee2-9878-28660974c4b1" providerId="ADAL" clId="{6F4B6ABE-798A-4DE7-BC34-22089B3CBC25}" dt="2025-03-16T09:37:28.209" v="719" actId="1076"/>
          <ac:picMkLst>
            <pc:docMk/>
            <pc:sldMk cId="3297729943" sldId="294"/>
            <ac:picMk id="4098" creationId="{FDF32205-EFC1-5F3F-E52A-F90EE9235E31}"/>
          </ac:picMkLst>
        </pc:picChg>
      </pc:sldChg>
      <pc:sldChg chg="new del">
        <pc:chgData name="Troels Kjems Petersen" userId="d50d9817-7fa7-4ee2-9878-28660974c4b1" providerId="ADAL" clId="{6F4B6ABE-798A-4DE7-BC34-22089B3CBC25}" dt="2025-03-16T09:39:05.526" v="782" actId="47"/>
        <pc:sldMkLst>
          <pc:docMk/>
          <pc:sldMk cId="3296673025" sldId="295"/>
        </pc:sldMkLst>
      </pc:sldChg>
      <pc:sldChg chg="add ord">
        <pc:chgData name="Troels Kjems Petersen" userId="d50d9817-7fa7-4ee2-9878-28660974c4b1" providerId="ADAL" clId="{6F4B6ABE-798A-4DE7-BC34-22089B3CBC25}" dt="2025-03-16T09:43:47.824" v="1052"/>
        <pc:sldMkLst>
          <pc:docMk/>
          <pc:sldMk cId="4127741663" sldId="295"/>
        </pc:sldMkLst>
      </pc:sldChg>
      <pc:sldChg chg="addSp modSp new mod">
        <pc:chgData name="Troels Kjems Petersen" userId="d50d9817-7fa7-4ee2-9878-28660974c4b1" providerId="ADAL" clId="{6F4B6ABE-798A-4DE7-BC34-22089B3CBC25}" dt="2025-03-16T09:42:30.429" v="1046" actId="1076"/>
        <pc:sldMkLst>
          <pc:docMk/>
          <pc:sldMk cId="2837148126" sldId="296"/>
        </pc:sldMkLst>
        <pc:spChg chg="mod">
          <ac:chgData name="Troels Kjems Petersen" userId="d50d9817-7fa7-4ee2-9878-28660974c4b1" providerId="ADAL" clId="{6F4B6ABE-798A-4DE7-BC34-22089B3CBC25}" dt="2025-03-16T09:41:29.834" v="988" actId="113"/>
          <ac:spMkLst>
            <pc:docMk/>
            <pc:sldMk cId="2837148126" sldId="296"/>
            <ac:spMk id="2" creationId="{08B6FA50-BC30-B6D0-DE30-CBC2D1BB3C30}"/>
          </ac:spMkLst>
        </pc:spChg>
        <pc:spChg chg="mod">
          <ac:chgData name="Troels Kjems Petersen" userId="d50d9817-7fa7-4ee2-9878-28660974c4b1" providerId="ADAL" clId="{6F4B6ABE-798A-4DE7-BC34-22089B3CBC25}" dt="2025-03-16T09:41:25.660" v="987" actId="20577"/>
          <ac:spMkLst>
            <pc:docMk/>
            <pc:sldMk cId="2837148126" sldId="296"/>
            <ac:spMk id="3" creationId="{24ABA14D-EF37-FD24-D2EF-FAF7801E9723}"/>
          </ac:spMkLst>
        </pc:spChg>
        <pc:spChg chg="add mod">
          <ac:chgData name="Troels Kjems Petersen" userId="d50d9817-7fa7-4ee2-9878-28660974c4b1" providerId="ADAL" clId="{6F4B6ABE-798A-4DE7-BC34-22089B3CBC25}" dt="2025-03-16T09:42:30.429" v="1046" actId="1076"/>
          <ac:spMkLst>
            <pc:docMk/>
            <pc:sldMk cId="2837148126" sldId="296"/>
            <ac:spMk id="4" creationId="{5F90DA98-953F-4E38-DD85-843D145C237A}"/>
          </ac:spMkLst>
        </pc:spChg>
        <pc:picChg chg="add mod">
          <ac:chgData name="Troels Kjems Petersen" userId="d50d9817-7fa7-4ee2-9878-28660974c4b1" providerId="ADAL" clId="{6F4B6ABE-798A-4DE7-BC34-22089B3CBC25}" dt="2025-03-16T09:41:48.974" v="991" actId="1076"/>
          <ac:picMkLst>
            <pc:docMk/>
            <pc:sldMk cId="2837148126" sldId="296"/>
            <ac:picMk id="5122" creationId="{E9BF1249-A8AF-7BBD-3A60-D1FBD97C329F}"/>
          </ac:picMkLst>
        </pc:picChg>
      </pc:sldChg>
      <pc:sldChg chg="addSp new setBg">
        <pc:chgData name="Troels Kjems Petersen" userId="d50d9817-7fa7-4ee2-9878-28660974c4b1" providerId="ADAL" clId="{6F4B6ABE-798A-4DE7-BC34-22089B3CBC25}" dt="2025-03-16T09:43:12.198" v="1049"/>
        <pc:sldMkLst>
          <pc:docMk/>
          <pc:sldMk cId="3797203199" sldId="297"/>
        </pc:sldMkLst>
        <pc:picChg chg="add">
          <ac:chgData name="Troels Kjems Petersen" userId="d50d9817-7fa7-4ee2-9878-28660974c4b1" providerId="ADAL" clId="{6F4B6ABE-798A-4DE7-BC34-22089B3CBC25}" dt="2025-03-16T09:43:05.414" v="1048"/>
          <ac:picMkLst>
            <pc:docMk/>
            <pc:sldMk cId="3797203199" sldId="297"/>
            <ac:picMk id="6146" creationId="{4480B4CB-2DCE-F067-B8C7-693E6CDA15FC}"/>
          </ac:picMkLst>
        </pc:picChg>
      </pc:sldChg>
      <pc:sldChg chg="addSp new setBg">
        <pc:chgData name="Troels Kjems Petersen" userId="d50d9817-7fa7-4ee2-9878-28660974c4b1" providerId="ADAL" clId="{6F4B6ABE-798A-4DE7-BC34-22089B3CBC25}" dt="2025-03-16T09:44:32.148" v="1054"/>
        <pc:sldMkLst>
          <pc:docMk/>
          <pc:sldMk cId="4130037425" sldId="298"/>
        </pc:sldMkLst>
        <pc:picChg chg="add">
          <ac:chgData name="Troels Kjems Petersen" userId="d50d9817-7fa7-4ee2-9878-28660974c4b1" providerId="ADAL" clId="{6F4B6ABE-798A-4DE7-BC34-22089B3CBC25}" dt="2025-03-16T09:44:26.257" v="1053"/>
          <ac:picMkLst>
            <pc:docMk/>
            <pc:sldMk cId="4130037425" sldId="298"/>
            <ac:picMk id="7170" creationId="{551BA3C9-7BA3-7041-159C-E54FBBE37EC3}"/>
          </ac:picMkLst>
        </pc:picChg>
      </pc:sldChg>
      <pc:sldChg chg="addSp new setBg">
        <pc:chgData name="Troels Kjems Petersen" userId="d50d9817-7fa7-4ee2-9878-28660974c4b1" providerId="ADAL" clId="{6F4B6ABE-798A-4DE7-BC34-22089B3CBC25}" dt="2025-03-16T09:44:59.903" v="1057"/>
        <pc:sldMkLst>
          <pc:docMk/>
          <pc:sldMk cId="328867937" sldId="299"/>
        </pc:sldMkLst>
        <pc:picChg chg="add">
          <ac:chgData name="Troels Kjems Petersen" userId="d50d9817-7fa7-4ee2-9878-28660974c4b1" providerId="ADAL" clId="{6F4B6ABE-798A-4DE7-BC34-22089B3CBC25}" dt="2025-03-16T09:44:53.037" v="1056"/>
          <ac:picMkLst>
            <pc:docMk/>
            <pc:sldMk cId="328867937" sldId="299"/>
            <ac:picMk id="8194" creationId="{E8298580-B676-4517-8379-C8B5264C41BC}"/>
          </ac:picMkLst>
        </pc:picChg>
      </pc:sldChg>
      <pc:sldChg chg="addSp new setBg">
        <pc:chgData name="Troels Kjems Petersen" userId="d50d9817-7fa7-4ee2-9878-28660974c4b1" providerId="ADAL" clId="{6F4B6ABE-798A-4DE7-BC34-22089B3CBC25}" dt="2025-03-16T09:45:39.615" v="1060"/>
        <pc:sldMkLst>
          <pc:docMk/>
          <pc:sldMk cId="4179170677" sldId="300"/>
        </pc:sldMkLst>
        <pc:picChg chg="add">
          <ac:chgData name="Troels Kjems Petersen" userId="d50d9817-7fa7-4ee2-9878-28660974c4b1" providerId="ADAL" clId="{6F4B6ABE-798A-4DE7-BC34-22089B3CBC25}" dt="2025-03-16T09:45:31.054" v="1059"/>
          <ac:picMkLst>
            <pc:docMk/>
            <pc:sldMk cId="4179170677" sldId="300"/>
            <ac:picMk id="9218" creationId="{62293715-E691-C114-D754-15A0FF6045F3}"/>
          </ac:picMkLst>
        </pc:picChg>
      </pc:sldChg>
      <pc:sldChg chg="addSp new ord setBg">
        <pc:chgData name="Troels Kjems Petersen" userId="d50d9817-7fa7-4ee2-9878-28660974c4b1" providerId="ADAL" clId="{6F4B6ABE-798A-4DE7-BC34-22089B3CBC25}" dt="2025-03-16T09:46:20.223" v="1065"/>
        <pc:sldMkLst>
          <pc:docMk/>
          <pc:sldMk cId="1875760198" sldId="301"/>
        </pc:sldMkLst>
        <pc:picChg chg="add">
          <ac:chgData name="Troels Kjems Petersen" userId="d50d9817-7fa7-4ee2-9878-28660974c4b1" providerId="ADAL" clId="{6F4B6ABE-798A-4DE7-BC34-22089B3CBC25}" dt="2025-03-16T09:46:08.550" v="1062"/>
          <ac:picMkLst>
            <pc:docMk/>
            <pc:sldMk cId="1875760198" sldId="301"/>
            <ac:picMk id="10242" creationId="{17535EEC-D706-9761-7BC2-FB9E3903C0CF}"/>
          </ac:picMkLst>
        </pc:picChg>
      </pc:sldChg>
      <pc:sldChg chg="addSp delSp modSp new mod setBg">
        <pc:chgData name="Troels Kjems Petersen" userId="d50d9817-7fa7-4ee2-9878-28660974c4b1" providerId="ADAL" clId="{6F4B6ABE-798A-4DE7-BC34-22089B3CBC25}" dt="2025-03-16T09:47:42.391" v="1076"/>
        <pc:sldMkLst>
          <pc:docMk/>
          <pc:sldMk cId="1105450192" sldId="302"/>
        </pc:sldMkLst>
        <pc:spChg chg="del">
          <ac:chgData name="Troels Kjems Petersen" userId="d50d9817-7fa7-4ee2-9878-28660974c4b1" providerId="ADAL" clId="{6F4B6ABE-798A-4DE7-BC34-22089B3CBC25}" dt="2025-03-16T09:47:16.363" v="1069" actId="478"/>
          <ac:spMkLst>
            <pc:docMk/>
            <pc:sldMk cId="1105450192" sldId="302"/>
            <ac:spMk id="3" creationId="{B0538604-2A73-04A2-07EC-12EB561304DB}"/>
          </ac:spMkLst>
        </pc:spChg>
        <pc:picChg chg="add mod">
          <ac:chgData name="Troels Kjems Petersen" userId="d50d9817-7fa7-4ee2-9878-28660974c4b1" providerId="ADAL" clId="{6F4B6ABE-798A-4DE7-BC34-22089B3CBC25}" dt="2025-03-16T09:46:57.391" v="1068" actId="1076"/>
          <ac:picMkLst>
            <pc:docMk/>
            <pc:sldMk cId="1105450192" sldId="302"/>
            <ac:picMk id="11266" creationId="{C9A9E57F-28E3-9243-58D2-CA6FA37A68F3}"/>
          </ac:picMkLst>
        </pc:picChg>
        <pc:picChg chg="add mod">
          <ac:chgData name="Troels Kjems Petersen" userId="d50d9817-7fa7-4ee2-9878-28660974c4b1" providerId="ADAL" clId="{6F4B6ABE-798A-4DE7-BC34-22089B3CBC25}" dt="2025-03-16T09:47:37.005" v="1075" actId="1076"/>
          <ac:picMkLst>
            <pc:docMk/>
            <pc:sldMk cId="1105450192" sldId="302"/>
            <ac:picMk id="11268" creationId="{7859747A-1EAA-A67C-2C30-D9B17B056362}"/>
          </ac:picMkLst>
        </pc:picChg>
      </pc:sldChg>
      <pc:sldChg chg="delSp add setBg delDesignElem">
        <pc:chgData name="Troels Kjems Petersen" userId="d50d9817-7fa7-4ee2-9878-28660974c4b1" providerId="ADAL" clId="{6F4B6ABE-798A-4DE7-BC34-22089B3CBC25}" dt="2025-03-16T09:48:27.842" v="1078"/>
        <pc:sldMkLst>
          <pc:docMk/>
          <pc:sldMk cId="2056455045" sldId="303"/>
        </pc:sldMkLst>
        <pc:spChg chg="del">
          <ac:chgData name="Troels Kjems Petersen" userId="d50d9817-7fa7-4ee2-9878-28660974c4b1" providerId="ADAL" clId="{6F4B6ABE-798A-4DE7-BC34-22089B3CBC25}" dt="2025-03-16T09:48:27.842" v="1078"/>
          <ac:spMkLst>
            <pc:docMk/>
            <pc:sldMk cId="2056455045" sldId="303"/>
            <ac:spMk id="10" creationId="{42A4FC2C-047E-45A5-965D-8E1E3BF09BC6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397E0BC-7BD0-0C99-329F-BE51C04223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E832555D-1B72-9ACD-2D30-5D5FC59544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E2F8494D-4C25-BE80-4B10-33009AF35B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C8F5C-E145-4396-89D7-D66F3096EC0B}" type="datetimeFigureOut">
              <a:rPr lang="da-DK" smtClean="0"/>
              <a:t>16-03-2025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5D35321-F80C-43A4-7DC5-9807E688AF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3BEAAF98-A324-0D08-39C9-959A23CAB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E89CE-02FB-41ED-A699-C7712BAB40F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364260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9C6FCBD-8A26-F192-170B-7B0E421A27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D9D6D517-1B98-3555-8507-C2F983A530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6F2BE5E2-E571-73C1-D66D-225533B28D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C8F5C-E145-4396-89D7-D66F3096EC0B}" type="datetimeFigureOut">
              <a:rPr lang="da-DK" smtClean="0"/>
              <a:t>16-03-2025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7132A725-1792-1ADE-7328-F89D184FFB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078B3A62-7F90-E906-3D6A-1769EB251A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E89CE-02FB-41ED-A699-C7712BAB40F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401896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>
            <a:extLst>
              <a:ext uri="{FF2B5EF4-FFF2-40B4-BE49-F238E27FC236}">
                <a16:creationId xmlns:a16="http://schemas.microsoft.com/office/drawing/2014/main" id="{BDD87F64-2142-0A5E-0CD9-E0842300626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B3685CFD-C67C-C425-34B6-E535C281F4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C2FAF392-CE04-4880-C9DF-836F001A6D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C8F5C-E145-4396-89D7-D66F3096EC0B}" type="datetimeFigureOut">
              <a:rPr lang="da-DK" smtClean="0"/>
              <a:t>16-03-2025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49B13BF7-4252-F348-528D-FCF656F6DB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074BCF8C-B5B9-A840-DD82-8FA70F345D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E89CE-02FB-41ED-A699-C7712BAB40F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702597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8D678A6-9648-A8B2-F4FC-16CA959DB0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48F47E86-91E3-E12C-3965-61C1CFB8C3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5E126297-5673-E009-F940-A285EE2B4A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C8F5C-E145-4396-89D7-D66F3096EC0B}" type="datetimeFigureOut">
              <a:rPr lang="da-DK" smtClean="0"/>
              <a:t>16-03-2025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35BD8EC8-BF9C-D551-3328-DBA6B5608D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855A149F-D9B0-F192-54B2-4F5B5F24D6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E89CE-02FB-41ED-A699-C7712BAB40F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623004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47BB1A4-5974-A923-AD39-FDAA8A0057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77B8748F-045D-4F4A-D89F-2D481A91C1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E4738A4E-5C51-9CF7-D339-3E7EC7F4CA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C8F5C-E145-4396-89D7-D66F3096EC0B}" type="datetimeFigureOut">
              <a:rPr lang="da-DK" smtClean="0"/>
              <a:t>16-03-2025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FDF70C3D-C738-97E3-A572-7B8D48C2A7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E6E39110-CEAD-1DEF-55B8-F9FCF563BE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E89CE-02FB-41ED-A699-C7712BAB40F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909850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40C8687-4D0B-3F87-7E00-26825F0593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2161EE49-0E96-61E1-687C-666DA2448D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3B8836CE-D27F-EA90-66BB-D8904E9E81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E493F6B8-FE01-1885-DEDF-09D28FEF88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C8F5C-E145-4396-89D7-D66F3096EC0B}" type="datetimeFigureOut">
              <a:rPr lang="da-DK" smtClean="0"/>
              <a:t>16-03-2025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4469738A-018C-FED4-4E40-D76CFE26A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D4BB78E3-D0FC-CCE2-CBAD-6616658310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E89CE-02FB-41ED-A699-C7712BAB40F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862666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4A78F95-93AD-F2A1-DB78-2EE394C86B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6EACAC92-D90E-1D55-BEE0-98E5B667CF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033D4AF8-AB42-2BD9-A24F-93D58E5F81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1E4F3DEA-B0F3-569B-F239-C568FD6D78E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165C19EA-46D4-5669-2747-F701E1B82C6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>
            <a:extLst>
              <a:ext uri="{FF2B5EF4-FFF2-40B4-BE49-F238E27FC236}">
                <a16:creationId xmlns:a16="http://schemas.microsoft.com/office/drawing/2014/main" id="{22BC20B4-1C92-AB1D-3191-D946C89DB4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C8F5C-E145-4396-89D7-D66F3096EC0B}" type="datetimeFigureOut">
              <a:rPr lang="da-DK" smtClean="0"/>
              <a:t>16-03-2025</a:t>
            </a:fld>
            <a:endParaRPr lang="da-DK"/>
          </a:p>
        </p:txBody>
      </p:sp>
      <p:sp>
        <p:nvSpPr>
          <p:cNvPr id="8" name="Pladsholder til sidefod 7">
            <a:extLst>
              <a:ext uri="{FF2B5EF4-FFF2-40B4-BE49-F238E27FC236}">
                <a16:creationId xmlns:a16="http://schemas.microsoft.com/office/drawing/2014/main" id="{DC15B160-7C5D-EBB2-5514-C83C4CD91E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slidenummer 8">
            <a:extLst>
              <a:ext uri="{FF2B5EF4-FFF2-40B4-BE49-F238E27FC236}">
                <a16:creationId xmlns:a16="http://schemas.microsoft.com/office/drawing/2014/main" id="{B3A61290-4D6F-5147-8982-BBA6E8DF55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E89CE-02FB-41ED-A699-C7712BAB40F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263299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7951470-7198-DF46-2E9C-D037B26AE4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39AC7EAC-423B-C22A-5FA1-73223D1DBC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C8F5C-E145-4396-89D7-D66F3096EC0B}" type="datetimeFigureOut">
              <a:rPr lang="da-DK" smtClean="0"/>
              <a:t>16-03-2025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61E64B9C-A865-D867-DE28-327A3BF13F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D1426320-DA8C-0C2D-9628-4C0C9B0FDB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E89CE-02FB-41ED-A699-C7712BAB40F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093404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6D8605D6-9B80-7BF0-3493-A7E2297DEA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C8F5C-E145-4396-89D7-D66F3096EC0B}" type="datetimeFigureOut">
              <a:rPr lang="da-DK" smtClean="0"/>
              <a:t>16-03-2025</a:t>
            </a:fld>
            <a:endParaRPr lang="da-DK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B31DBE5B-41DE-D5CE-CB84-06914C3511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936EC521-122D-137B-CFA7-EC1D7A87E7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E89CE-02FB-41ED-A699-C7712BAB40F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579521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49DDC7F-E97C-9153-FFCA-D51979A928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F4970628-3321-EA6D-D60E-2AD002F4FD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72A612F4-1742-1885-4DF0-E9709E5FDE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FEE992C8-008E-306D-4E54-FD996737AF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C8F5C-E145-4396-89D7-D66F3096EC0B}" type="datetimeFigureOut">
              <a:rPr lang="da-DK" smtClean="0"/>
              <a:t>16-03-2025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E398B72E-04D7-C2DF-1DC6-DAD171679F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94A19E7A-DF5F-9290-8ECC-5CDBE9629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E89CE-02FB-41ED-A699-C7712BAB40F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090874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7066393-472B-6677-E12C-501BDF37F4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B0FA181C-90A6-D5E2-19A5-EF0825D2E1E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0E021C98-8BDB-D1C0-A1AD-CA71BF656D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225E34A9-DFE7-7CF5-5A9A-136780539E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C8F5C-E145-4396-89D7-D66F3096EC0B}" type="datetimeFigureOut">
              <a:rPr lang="da-DK" smtClean="0"/>
              <a:t>16-03-2025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98346E30-A509-1D07-AA91-A10D798F58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C43A6C4D-A94F-6972-B23B-43D0CD13D3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E89CE-02FB-41ED-A699-C7712BAB40F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106622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B348A215-9BAF-7F41-BF15-16309AD212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057E0C9B-144E-8C22-FB2C-7579BE235C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071626FA-D470-E7D9-AE93-352E7935B31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C2C8F5C-E145-4396-89D7-D66F3096EC0B}" type="datetimeFigureOut">
              <a:rPr lang="da-DK" smtClean="0"/>
              <a:t>16-03-2025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FCAFDF97-FD35-D812-8B2F-FFC719CC6F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006447F2-7A81-FB67-319E-747A605E52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69E89CE-02FB-41ED-A699-C7712BAB40F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66397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 descr="Et billede, der indeholder tøj, udendørs, sky, menneske&#10;&#10;Automatisk genereret beskrivelse">
            <a:extLst>
              <a:ext uri="{FF2B5EF4-FFF2-40B4-BE49-F238E27FC236}">
                <a16:creationId xmlns:a16="http://schemas.microsoft.com/office/drawing/2014/main" id="{A31E1860-B745-AA00-98DA-FD4FBD3BDE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336" y="-690931"/>
            <a:ext cx="12218336" cy="8176886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5" name="Rektangel 4"/>
          <p:cNvSpPr/>
          <p:nvPr/>
        </p:nvSpPr>
        <p:spPr>
          <a:xfrm>
            <a:off x="-26337" y="2228303"/>
            <a:ext cx="12244673" cy="3388726"/>
          </a:xfrm>
          <a:prstGeom prst="rect">
            <a:avLst/>
          </a:prstGeom>
          <a:solidFill>
            <a:schemeClr val="bg2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6" name="Tekstfelt 5"/>
          <p:cNvSpPr txBox="1"/>
          <p:nvPr/>
        </p:nvSpPr>
        <p:spPr>
          <a:xfrm>
            <a:off x="1961575" y="2760958"/>
            <a:ext cx="88073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7200" b="1" dirty="0">
                <a:solidFill>
                  <a:srgbClr val="C00000"/>
                </a:solidFill>
              </a:rPr>
              <a:t>Holocaust </a:t>
            </a:r>
            <a:endParaRPr lang="da-DK" sz="4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77127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 descr="Et billede, der indeholder tøj, person, menneske, udendørs&#10;&#10;Automatisk genereret beskrivelse">
            <a:extLst>
              <a:ext uri="{FF2B5EF4-FFF2-40B4-BE49-F238E27FC236}">
                <a16:creationId xmlns:a16="http://schemas.microsoft.com/office/drawing/2014/main" id="{E358EF89-8C7C-B979-7655-99A0EDAD54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673" y="-117457"/>
            <a:ext cx="12244672" cy="7949619"/>
          </a:xfrm>
          <a:prstGeom prst="rect">
            <a:avLst/>
          </a:prstGeom>
        </p:spPr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1A3587BC-DF34-F4B1-E7FA-E0DCB7C71739}"/>
              </a:ext>
            </a:extLst>
          </p:cNvPr>
          <p:cNvSpPr/>
          <p:nvPr/>
        </p:nvSpPr>
        <p:spPr>
          <a:xfrm>
            <a:off x="-130628" y="-250370"/>
            <a:ext cx="12453258" cy="7340644"/>
          </a:xfrm>
          <a:prstGeom prst="rect">
            <a:avLst/>
          </a:prstGeom>
          <a:solidFill>
            <a:schemeClr val="bg2">
              <a:lumMod val="75000"/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7ED2A9D-8C93-3FD2-EE70-A47B4D404D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5521" y="2219573"/>
            <a:ext cx="10341428" cy="1325563"/>
          </a:xfrm>
        </p:spPr>
        <p:txBody>
          <a:bodyPr>
            <a:noAutofit/>
          </a:bodyPr>
          <a:lstStyle/>
          <a:p>
            <a:pPr lvl="0" algn="l"/>
            <a:r>
              <a:rPr lang="da-DK" sz="6000" b="1" dirty="0">
                <a:ln w="22225">
                  <a:solidFill>
                    <a:schemeClr val="bg1"/>
                  </a:solidFill>
                  <a:prstDash val="solid"/>
                </a:ln>
              </a:rPr>
              <a:t>Restriktioner og diskrimination</a:t>
            </a:r>
          </a:p>
        </p:txBody>
      </p:sp>
    </p:spTree>
    <p:extLst>
      <p:ext uri="{BB962C8B-B14F-4D97-AF65-F5344CB8AC3E}">
        <p14:creationId xmlns:p14="http://schemas.microsoft.com/office/powerpoint/2010/main" val="16587906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1D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7983D73-2463-792F-C613-4AED7DD24D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FA2A3471-8D42-1A7F-3707-4B0051B939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FDF32205-EFC1-5F3F-E52A-F90EE9235E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2481" y="9960"/>
            <a:ext cx="8514080" cy="6848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ktangel 3">
            <a:extLst>
              <a:ext uri="{FF2B5EF4-FFF2-40B4-BE49-F238E27FC236}">
                <a16:creationId xmlns:a16="http://schemas.microsoft.com/office/drawing/2014/main" id="{4D735113-0737-180D-D7CB-A55FADEA150F}"/>
              </a:ext>
            </a:extLst>
          </p:cNvPr>
          <p:cNvSpPr/>
          <p:nvPr/>
        </p:nvSpPr>
        <p:spPr>
          <a:xfrm>
            <a:off x="0" y="-492604"/>
            <a:ext cx="12453258" cy="7340644"/>
          </a:xfrm>
          <a:prstGeom prst="rect">
            <a:avLst/>
          </a:prstGeom>
          <a:solidFill>
            <a:schemeClr val="bg2">
              <a:lumMod val="75000"/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64768F8A-BE73-D014-ACCE-2C10088728B3}"/>
              </a:ext>
            </a:extLst>
          </p:cNvPr>
          <p:cNvSpPr txBox="1">
            <a:spLocks/>
          </p:cNvSpPr>
          <p:nvPr/>
        </p:nvSpPr>
        <p:spPr>
          <a:xfrm>
            <a:off x="1055915" y="1027906"/>
            <a:ext cx="1034142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a-DK" sz="6000" b="1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</a:rPr>
              <a:t>Forfølgelse og udryddelse</a:t>
            </a:r>
          </a:p>
        </p:txBody>
      </p:sp>
    </p:spTree>
    <p:extLst>
      <p:ext uri="{BB962C8B-B14F-4D97-AF65-F5344CB8AC3E}">
        <p14:creationId xmlns:p14="http://schemas.microsoft.com/office/powerpoint/2010/main" val="32977299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8B6FA50-BC30-B6D0-DE30-CBC2D1BB3C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b="1" dirty="0" err="1"/>
              <a:t>Wannsee</a:t>
            </a:r>
            <a:r>
              <a:rPr lang="da-DK" b="1" dirty="0"/>
              <a:t>-konferencen 1942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24ABA14D-EF37-FD24-D2EF-FAF7801E97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8346440" cy="4351338"/>
          </a:xfrm>
        </p:spPr>
        <p:txBody>
          <a:bodyPr/>
          <a:lstStyle/>
          <a:p>
            <a:r>
              <a:rPr lang="da-DK" dirty="0"/>
              <a:t>Hvad var </a:t>
            </a:r>
            <a:r>
              <a:rPr lang="da-DK" dirty="0" err="1"/>
              <a:t>Wannsee</a:t>
            </a:r>
            <a:r>
              <a:rPr lang="da-DK" dirty="0"/>
              <a:t>-konferencen?</a:t>
            </a:r>
          </a:p>
          <a:p>
            <a:endParaRPr lang="da-DK" dirty="0"/>
          </a:p>
          <a:p>
            <a:r>
              <a:rPr lang="da-DK" dirty="0"/>
              <a:t>Hvilke konsekvenser fik </a:t>
            </a:r>
            <a:r>
              <a:rPr lang="da-DK" dirty="0" err="1"/>
              <a:t>Wannsee</a:t>
            </a:r>
            <a:r>
              <a:rPr lang="da-DK" dirty="0"/>
              <a:t>-konferencen for Europas jøder? 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E9BF1249-A8AF-7BBD-3A60-D1FBD97C32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4640" y="1690688"/>
            <a:ext cx="2805783" cy="4053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felt 3">
            <a:extLst>
              <a:ext uri="{FF2B5EF4-FFF2-40B4-BE49-F238E27FC236}">
                <a16:creationId xmlns:a16="http://schemas.microsoft.com/office/drawing/2014/main" id="{5F90DA98-953F-4E38-DD85-843D145C237A}"/>
              </a:ext>
            </a:extLst>
          </p:cNvPr>
          <p:cNvSpPr txBox="1"/>
          <p:nvPr/>
        </p:nvSpPr>
        <p:spPr>
          <a:xfrm>
            <a:off x="9567263" y="5744528"/>
            <a:ext cx="24231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Reinhard </a:t>
            </a:r>
            <a:r>
              <a:rPr lang="da-DK" dirty="0" err="1"/>
              <a:t>Heydrich</a:t>
            </a:r>
            <a:r>
              <a:rPr lang="da-DK" dirty="0"/>
              <a:t> leder af </a:t>
            </a:r>
            <a:r>
              <a:rPr lang="da-DK" dirty="0" err="1"/>
              <a:t>Wannsee</a:t>
            </a:r>
            <a:r>
              <a:rPr lang="da-DK" dirty="0"/>
              <a:t>-konferencen i 1942</a:t>
            </a:r>
          </a:p>
        </p:txBody>
      </p:sp>
    </p:spTree>
    <p:extLst>
      <p:ext uri="{BB962C8B-B14F-4D97-AF65-F5344CB8AC3E}">
        <p14:creationId xmlns:p14="http://schemas.microsoft.com/office/powerpoint/2010/main" val="28371481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2AE981D-9E74-4979-A5F2-581B707617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5" name="Pladsholder til indhold 4">
            <a:extLst>
              <a:ext uri="{FF2B5EF4-FFF2-40B4-BE49-F238E27FC236}">
                <a16:creationId xmlns:a16="http://schemas.microsoft.com/office/drawing/2014/main" id="{D3BE5048-374F-4C78-95A2-CD64FC3948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325" y="0"/>
            <a:ext cx="9363075" cy="6837028"/>
          </a:xfrm>
        </p:spPr>
      </p:pic>
    </p:spTree>
    <p:extLst>
      <p:ext uri="{BB962C8B-B14F-4D97-AF65-F5344CB8AC3E}">
        <p14:creationId xmlns:p14="http://schemas.microsoft.com/office/powerpoint/2010/main" val="41277416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1D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5A689FC-6F66-B21A-7A50-4B946C0184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C504E02B-E788-8F56-6246-2914E3EAC6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4480B4CB-2DCE-F067-B8C7-693E6CDA1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138" y="0"/>
            <a:ext cx="102457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72031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1D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CD4C8BF-8FF7-CC3B-3E1D-F8DA8537E6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82349FE3-330A-AF5B-2B73-68BD7AF885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551BA3C9-7BA3-7041-159C-E54FBBE37E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775" y="0"/>
            <a:ext cx="99488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00374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1D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7007736-FD85-E143-194F-6F505B2254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C1FEEDC3-1581-71CF-CBF5-571719C47B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E8298580-B676-4517-8379-C8B5264C41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1975" y="0"/>
            <a:ext cx="85264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8679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1D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A19FF93-935B-378A-04FC-3D7FEEFC9D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C6E234A7-DCC7-2737-52E6-EBBBD16223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17535EEC-D706-9761-7BC2-FB9E3903C0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1738" y="0"/>
            <a:ext cx="97885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57601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1D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64DC8F5-4233-20CA-9E05-9D39D5FDD5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C9A9E57F-28E3-9243-58D2-CA6FA37A68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5499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>
            <a:extLst>
              <a:ext uri="{FF2B5EF4-FFF2-40B4-BE49-F238E27FC236}">
                <a16:creationId xmlns:a16="http://schemas.microsoft.com/office/drawing/2014/main" id="{7859747A-1EAA-A67C-2C30-D9B17B0563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2411" y="1027906"/>
            <a:ext cx="7009589" cy="4968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54501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1D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0EF2B3E-388C-CE0D-130B-AC8ACA8A2A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9CE5B296-1F3C-1B79-5E63-DDF7FA89A9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62293715-E691-C114-D754-15A0FF6045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025" y="0"/>
            <a:ext cx="105203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91706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80975" y="108857"/>
            <a:ext cx="11470399" cy="6749143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da-DK" sz="5500" b="1" dirty="0">
                <a:solidFill>
                  <a:srgbClr val="0070C0"/>
                </a:solidFill>
              </a:rPr>
              <a:t>Dagens plan:</a:t>
            </a:r>
          </a:p>
          <a:p>
            <a:pPr algn="l"/>
            <a:endParaRPr lang="da-DK" sz="2800" dirty="0"/>
          </a:p>
          <a:p>
            <a:pPr marL="514350" lvl="0" indent="-514350" algn="l">
              <a:buAutoNum type="arabicPeriod"/>
            </a:pPr>
            <a:r>
              <a:rPr lang="da-DK" sz="3300" b="1" dirty="0"/>
              <a:t>Folkedrabets 10 stadier (lektie)</a:t>
            </a:r>
          </a:p>
          <a:p>
            <a:pPr lvl="0" algn="l"/>
            <a:endParaRPr lang="da-DK" sz="3300" b="1" dirty="0"/>
          </a:p>
          <a:p>
            <a:pPr lvl="0" algn="l"/>
            <a:r>
              <a:rPr lang="da-DK" sz="3300" b="1" dirty="0"/>
              <a:t>2. Farlige forestillinger – den lange forhistorie med antisemitisme</a:t>
            </a:r>
          </a:p>
          <a:p>
            <a:pPr lvl="0" algn="l"/>
            <a:endParaRPr lang="da-DK" sz="3300" b="1" dirty="0"/>
          </a:p>
          <a:p>
            <a:pPr lvl="0" algn="l"/>
            <a:r>
              <a:rPr lang="da-DK" sz="3300" b="1" dirty="0"/>
              <a:t>3. Propaganda til folket</a:t>
            </a:r>
          </a:p>
          <a:p>
            <a:pPr marL="514350" lvl="0" indent="-514350" algn="l">
              <a:buAutoNum type="arabicPeriod"/>
            </a:pPr>
            <a:endParaRPr lang="da-DK" sz="3300" b="1" dirty="0"/>
          </a:p>
          <a:p>
            <a:pPr lvl="0" algn="l"/>
            <a:r>
              <a:rPr lang="da-DK" sz="3300" b="1" dirty="0"/>
              <a:t>PAUSE</a:t>
            </a:r>
          </a:p>
          <a:p>
            <a:pPr lvl="0" algn="l"/>
            <a:endParaRPr lang="da-DK" sz="3300" b="1" dirty="0"/>
          </a:p>
          <a:p>
            <a:pPr lvl="0" algn="l"/>
            <a:r>
              <a:rPr lang="da-DK" sz="3300" b="1" dirty="0"/>
              <a:t>3. Restriktioner og diskrimination </a:t>
            </a:r>
          </a:p>
          <a:p>
            <a:pPr lvl="0" algn="l"/>
            <a:endParaRPr lang="da-DK" sz="3300" b="1" dirty="0"/>
          </a:p>
          <a:p>
            <a:pPr lvl="0" algn="l"/>
            <a:r>
              <a:rPr lang="da-DK" sz="3300" b="1" dirty="0"/>
              <a:t>4. Forfølgelse og udryddelse </a:t>
            </a:r>
          </a:p>
          <a:p>
            <a:pPr lvl="0" algn="l"/>
            <a:endParaRPr lang="da-DK" sz="3300" b="1" dirty="0"/>
          </a:p>
          <a:p>
            <a:pPr lvl="0" algn="l"/>
            <a:endParaRPr lang="da-DK" sz="3300" b="1" dirty="0"/>
          </a:p>
          <a:p>
            <a:pPr lvl="0" algn="l"/>
            <a:endParaRPr lang="da-DK" sz="3300" b="1" dirty="0"/>
          </a:p>
        </p:txBody>
      </p:sp>
    </p:spTree>
    <p:extLst>
      <p:ext uri="{BB962C8B-B14F-4D97-AF65-F5344CB8AC3E}">
        <p14:creationId xmlns:p14="http://schemas.microsoft.com/office/powerpoint/2010/main" val="1077049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dsholder til indhold 4" descr="Et billede, der indeholder tekst, græs, udendørs, gravsten&#10;&#10;Automatisk genereret beskrivelse">
            <a:extLst>
              <a:ext uri="{FF2B5EF4-FFF2-40B4-BE49-F238E27FC236}">
                <a16:creationId xmlns:a16="http://schemas.microsoft.com/office/drawing/2014/main" id="{0C37DCA0-D3D9-410A-AD63-F6E84C867C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71" b="781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4550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>
            <a:extLst>
              <a:ext uri="{FF2B5EF4-FFF2-40B4-BE49-F238E27FC236}">
                <a16:creationId xmlns:a16="http://schemas.microsoft.com/office/drawing/2014/main" id="{02D5FEC2-8235-4924-979B-3A3C0571127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3360" y="0"/>
            <a:ext cx="12370867" cy="7475056"/>
          </a:xfrm>
          <a:prstGeom prst="rect">
            <a:avLst/>
          </a:prstGeom>
        </p:spPr>
      </p:pic>
      <p:sp>
        <p:nvSpPr>
          <p:cNvPr id="4" name="Rektangel 3"/>
          <p:cNvSpPr/>
          <p:nvPr/>
        </p:nvSpPr>
        <p:spPr>
          <a:xfrm>
            <a:off x="-213490" y="1038674"/>
            <a:ext cx="12458164" cy="2072388"/>
          </a:xfrm>
          <a:prstGeom prst="rect">
            <a:avLst/>
          </a:prstGeom>
          <a:solidFill>
            <a:schemeClr val="bg2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87477" y="1453609"/>
            <a:ext cx="11269717" cy="1810516"/>
          </a:xfrm>
        </p:spPr>
        <p:txBody>
          <a:bodyPr>
            <a:normAutofit/>
          </a:bodyPr>
          <a:lstStyle/>
          <a:p>
            <a:pPr algn="ctr"/>
            <a:r>
              <a:rPr lang="da-DK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Hvad var Holocaust?</a:t>
            </a:r>
            <a:br>
              <a:rPr lang="da-DK" sz="4800" b="1" i="1" dirty="0"/>
            </a:br>
            <a:endParaRPr lang="da-DK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400050" y="1825625"/>
            <a:ext cx="1126998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da-DK" sz="3600" b="1" i="1" dirty="0"/>
          </a:p>
          <a:p>
            <a:pPr marL="0" indent="0">
              <a:buNone/>
            </a:pPr>
            <a:r>
              <a:rPr lang="da-DK" sz="3600" b="1" i="1" dirty="0"/>
              <a:t> </a:t>
            </a:r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98C20B21-5170-4307-B43B-124C9BC4189F}"/>
              </a:ext>
            </a:extLst>
          </p:cNvPr>
          <p:cNvSpPr/>
          <p:nvPr/>
        </p:nvSpPr>
        <p:spPr>
          <a:xfrm>
            <a:off x="-291133" y="3593875"/>
            <a:ext cx="12370867" cy="2583087"/>
          </a:xfrm>
          <a:prstGeom prst="rect">
            <a:avLst/>
          </a:prstGeom>
          <a:solidFill>
            <a:schemeClr val="bg2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5833B539-5818-44D0-B20B-BBE68DFED08F}"/>
              </a:ext>
            </a:extLst>
          </p:cNvPr>
          <p:cNvSpPr txBox="1">
            <a:spLocks/>
          </p:cNvSpPr>
          <p:nvPr/>
        </p:nvSpPr>
        <p:spPr>
          <a:xfrm>
            <a:off x="34493" y="4001294"/>
            <a:ext cx="11269717" cy="18105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Begrebet ”holocaust” kommer af græsk: </a:t>
            </a:r>
            <a:r>
              <a:rPr lang="da-DK" sz="40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holokáutoma</a:t>
            </a:r>
            <a:endParaRPr lang="da-DK" sz="4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br>
              <a:rPr lang="da-DK" sz="4800" b="1" i="1" dirty="0">
                <a:latin typeface="+mn-lt"/>
              </a:rPr>
            </a:br>
            <a:r>
              <a:rPr lang="da-DK" sz="4800" b="1" i="1" dirty="0" err="1">
                <a:latin typeface="+mn-lt"/>
              </a:rPr>
              <a:t>h</a:t>
            </a:r>
            <a:r>
              <a:rPr lang="da-DK" b="1" i="1" dirty="0" err="1">
                <a:latin typeface="+mn-lt"/>
              </a:rPr>
              <a:t>olos</a:t>
            </a:r>
            <a:r>
              <a:rPr lang="da-DK" b="1" dirty="0">
                <a:latin typeface="+mn-lt"/>
              </a:rPr>
              <a:t> = fuldstændigt   </a:t>
            </a:r>
            <a:r>
              <a:rPr lang="da-DK" b="1" i="1" dirty="0" err="1">
                <a:latin typeface="+mn-lt"/>
              </a:rPr>
              <a:t>kausis</a:t>
            </a:r>
            <a:r>
              <a:rPr lang="da-DK" b="1" dirty="0">
                <a:latin typeface="+mn-lt"/>
              </a:rPr>
              <a:t> = brand </a:t>
            </a:r>
          </a:p>
          <a:p>
            <a:endParaRPr lang="da-DK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r>
              <a:rPr lang="da-DK" b="1" dirty="0">
                <a:latin typeface="+mn-lt"/>
              </a:rPr>
              <a:t>På hebraisk: ”</a:t>
            </a:r>
            <a:r>
              <a:rPr lang="da-DK" b="1" dirty="0" err="1">
                <a:latin typeface="+mn-lt"/>
              </a:rPr>
              <a:t>Shoah</a:t>
            </a:r>
            <a:r>
              <a:rPr lang="da-DK" b="1" dirty="0">
                <a:latin typeface="+mn-lt"/>
              </a:rPr>
              <a:t>” (</a:t>
            </a:r>
            <a:r>
              <a:rPr lang="da-DK" b="1" dirty="0" err="1">
                <a:latin typeface="+mn-lt"/>
              </a:rPr>
              <a:t>katastofen</a:t>
            </a:r>
            <a:r>
              <a:rPr lang="da-DK" b="1" dirty="0">
                <a:latin typeface="+mn-lt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097423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>
            <a:extLst>
              <a:ext uri="{FF2B5EF4-FFF2-40B4-BE49-F238E27FC236}">
                <a16:creationId xmlns:a16="http://schemas.microsoft.com/office/drawing/2014/main" id="{02D5FEC2-8235-4924-979B-3A3C0571127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3360" y="0"/>
            <a:ext cx="12370867" cy="7475056"/>
          </a:xfrm>
          <a:prstGeom prst="rect">
            <a:avLst/>
          </a:prstGeom>
        </p:spPr>
      </p:pic>
      <p:sp>
        <p:nvSpPr>
          <p:cNvPr id="4" name="Rektangel 3"/>
          <p:cNvSpPr/>
          <p:nvPr/>
        </p:nvSpPr>
        <p:spPr>
          <a:xfrm>
            <a:off x="-213490" y="1038674"/>
            <a:ext cx="12458164" cy="2072388"/>
          </a:xfrm>
          <a:prstGeom prst="rect">
            <a:avLst/>
          </a:prstGeom>
          <a:solidFill>
            <a:schemeClr val="bg2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87477" y="1453609"/>
            <a:ext cx="11269717" cy="1810516"/>
          </a:xfrm>
        </p:spPr>
        <p:txBody>
          <a:bodyPr>
            <a:normAutofit/>
          </a:bodyPr>
          <a:lstStyle/>
          <a:p>
            <a:pPr algn="ctr"/>
            <a:r>
              <a:rPr lang="da-DK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Hvad var Holocaust?</a:t>
            </a:r>
            <a:br>
              <a:rPr lang="da-DK" sz="4800" b="1" i="1" dirty="0"/>
            </a:br>
            <a:endParaRPr lang="da-DK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400050" y="1825625"/>
            <a:ext cx="1126998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da-DK" sz="3600" b="1" i="1" dirty="0"/>
          </a:p>
          <a:p>
            <a:pPr marL="0" indent="0">
              <a:buNone/>
            </a:pPr>
            <a:r>
              <a:rPr lang="da-DK" sz="3600" b="1" i="1" dirty="0"/>
              <a:t> </a:t>
            </a:r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98C20B21-5170-4307-B43B-124C9BC4189F}"/>
              </a:ext>
            </a:extLst>
          </p:cNvPr>
          <p:cNvSpPr/>
          <p:nvPr/>
        </p:nvSpPr>
        <p:spPr>
          <a:xfrm>
            <a:off x="-291133" y="3593875"/>
            <a:ext cx="12370867" cy="2583087"/>
          </a:xfrm>
          <a:prstGeom prst="rect">
            <a:avLst/>
          </a:prstGeom>
          <a:solidFill>
            <a:schemeClr val="bg2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5833B539-5818-44D0-B20B-BBE68DFED08F}"/>
              </a:ext>
            </a:extLst>
          </p:cNvPr>
          <p:cNvSpPr txBox="1">
            <a:spLocks/>
          </p:cNvSpPr>
          <p:nvPr/>
        </p:nvSpPr>
        <p:spPr>
          <a:xfrm>
            <a:off x="34493" y="4001294"/>
            <a:ext cx="11269717" cy="18105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Omkring 6 millioner jøder døde som følge af Holocaust mellem 1941-1945:</a:t>
            </a:r>
          </a:p>
          <a:p>
            <a:endParaRPr lang="da-DK" b="1" dirty="0">
              <a:latin typeface="+mn-lt"/>
            </a:endParaRPr>
          </a:p>
          <a:p>
            <a:r>
              <a:rPr lang="da-DK" b="1" dirty="0">
                <a:latin typeface="+mn-lt"/>
              </a:rPr>
              <a:t>3 millioner blev slået i ihjel i udryddelseslejre</a:t>
            </a:r>
          </a:p>
          <a:p>
            <a:r>
              <a:rPr lang="da-DK" b="1" dirty="0">
                <a:latin typeface="+mn-lt"/>
              </a:rPr>
              <a:t>1,5 millioner blev dræbt af </a:t>
            </a:r>
            <a:r>
              <a:rPr lang="da-DK" b="1" dirty="0" err="1">
                <a:latin typeface="+mn-lt"/>
              </a:rPr>
              <a:t>Einsatz</a:t>
            </a:r>
            <a:r>
              <a:rPr lang="da-DK" b="1" dirty="0">
                <a:latin typeface="+mn-lt"/>
              </a:rPr>
              <a:t>-grupper</a:t>
            </a:r>
          </a:p>
          <a:p>
            <a:r>
              <a:rPr lang="da-DK" b="1" dirty="0">
                <a:latin typeface="+mn-lt"/>
              </a:rPr>
              <a:t>1,5 millioner blev dræbt ved henrettelser eller døde af sult, sygdom eller af at ”arbejde til døde” i </a:t>
            </a:r>
            <a:r>
              <a:rPr lang="da-DK" b="1" dirty="0" err="1">
                <a:latin typeface="+mn-lt"/>
              </a:rPr>
              <a:t>KZ-lejre</a:t>
            </a:r>
            <a:r>
              <a:rPr lang="da-DK" b="1" dirty="0">
                <a:latin typeface="+mn-lt"/>
              </a:rPr>
              <a:t> og ghettoer</a:t>
            </a:r>
          </a:p>
        </p:txBody>
      </p:sp>
    </p:spTree>
    <p:extLst>
      <p:ext uri="{BB962C8B-B14F-4D97-AF65-F5344CB8AC3E}">
        <p14:creationId xmlns:p14="http://schemas.microsoft.com/office/powerpoint/2010/main" val="3851851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928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 descr="Et billede, der indeholder trekant, symbol, flag&#10;&#10;Automatisk genereret beskrivelse">
            <a:extLst>
              <a:ext uri="{FF2B5EF4-FFF2-40B4-BE49-F238E27FC236}">
                <a16:creationId xmlns:a16="http://schemas.microsoft.com/office/drawing/2014/main" id="{D19F6D0A-0D1C-60CC-84B1-704301177F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2106" y="0"/>
            <a:ext cx="7603894" cy="6872558"/>
          </a:xfrm>
          <a:prstGeom prst="rect">
            <a:avLst/>
          </a:prstGeom>
        </p:spPr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1A3587BC-DF34-F4B1-E7FA-E0DCB7C71739}"/>
              </a:ext>
            </a:extLst>
          </p:cNvPr>
          <p:cNvSpPr/>
          <p:nvPr/>
        </p:nvSpPr>
        <p:spPr>
          <a:xfrm>
            <a:off x="-26337" y="0"/>
            <a:ext cx="12244673" cy="7090273"/>
          </a:xfrm>
          <a:prstGeom prst="rect">
            <a:avLst/>
          </a:prstGeom>
          <a:solidFill>
            <a:schemeClr val="bg2">
              <a:lumMod val="75000"/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7ED2A9D-8C93-3FD2-EE70-A47B4D404D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8949" y="985611"/>
            <a:ext cx="10341428" cy="1325563"/>
          </a:xfrm>
        </p:spPr>
        <p:txBody>
          <a:bodyPr>
            <a:noAutofit/>
          </a:bodyPr>
          <a:lstStyle/>
          <a:p>
            <a:pPr algn="ctr"/>
            <a:r>
              <a:rPr lang="da-DK" sz="6000" b="1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</a:rPr>
              <a:t>TEORIEN OM FOLKEDRABETS 10 STADIER</a:t>
            </a:r>
          </a:p>
        </p:txBody>
      </p:sp>
    </p:spTree>
    <p:extLst>
      <p:ext uri="{BB962C8B-B14F-4D97-AF65-F5344CB8AC3E}">
        <p14:creationId xmlns:p14="http://schemas.microsoft.com/office/powerpoint/2010/main" val="26210015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928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39ACCBAE-0F88-7D54-4D9D-02653709AA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0" y="0"/>
            <a:ext cx="80629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ktangel 3">
            <a:extLst>
              <a:ext uri="{FF2B5EF4-FFF2-40B4-BE49-F238E27FC236}">
                <a16:creationId xmlns:a16="http://schemas.microsoft.com/office/drawing/2014/main" id="{AFD23A41-275B-171E-714C-B83A775E62F0}"/>
              </a:ext>
            </a:extLst>
          </p:cNvPr>
          <p:cNvSpPr/>
          <p:nvPr/>
        </p:nvSpPr>
        <p:spPr>
          <a:xfrm>
            <a:off x="-26337" y="1"/>
            <a:ext cx="12244673" cy="6858000"/>
          </a:xfrm>
          <a:prstGeom prst="rect">
            <a:avLst/>
          </a:prstGeom>
          <a:solidFill>
            <a:schemeClr val="bg2">
              <a:lumMod val="75000"/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091316C1-D64C-7903-B860-CDDEC35177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4492" y="2641691"/>
            <a:ext cx="10341428" cy="1325563"/>
          </a:xfrm>
        </p:spPr>
        <p:txBody>
          <a:bodyPr>
            <a:noAutofit/>
          </a:bodyPr>
          <a:lstStyle/>
          <a:p>
            <a:pPr algn="ctr"/>
            <a:r>
              <a:rPr lang="da-DK" sz="6000" b="1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</a:rPr>
              <a:t>FARLIGE FORESTILLINGER</a:t>
            </a:r>
            <a:br>
              <a:rPr lang="da-DK" sz="6000" b="1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</a:rPr>
            </a:br>
            <a:r>
              <a:rPr lang="da-DK" sz="6000" b="1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</a:rPr>
              <a:t>- den lange forhistorie med antisemitisme</a:t>
            </a:r>
          </a:p>
        </p:txBody>
      </p:sp>
    </p:spTree>
    <p:extLst>
      <p:ext uri="{BB962C8B-B14F-4D97-AF65-F5344CB8AC3E}">
        <p14:creationId xmlns:p14="http://schemas.microsoft.com/office/powerpoint/2010/main" val="27559346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928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er ewige Jude | Holocaust Encyclopedia">
            <a:extLst>
              <a:ext uri="{FF2B5EF4-FFF2-40B4-BE49-F238E27FC236}">
                <a16:creationId xmlns:a16="http://schemas.microsoft.com/office/drawing/2014/main" id="{97432F80-4FC9-8EB8-A22E-EC02FF8DCD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7922" y="0"/>
            <a:ext cx="49291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ECBA74EA-FD87-5EDA-3F2E-B75EE01014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5265" y="0"/>
            <a:ext cx="48307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ktangel 3">
            <a:extLst>
              <a:ext uri="{FF2B5EF4-FFF2-40B4-BE49-F238E27FC236}">
                <a16:creationId xmlns:a16="http://schemas.microsoft.com/office/drawing/2014/main" id="{2412D1F3-70AE-DA67-34EF-9EAA27D5A47E}"/>
              </a:ext>
            </a:extLst>
          </p:cNvPr>
          <p:cNvSpPr/>
          <p:nvPr/>
        </p:nvSpPr>
        <p:spPr>
          <a:xfrm>
            <a:off x="-26337" y="1"/>
            <a:ext cx="12244673" cy="6858000"/>
          </a:xfrm>
          <a:prstGeom prst="rect">
            <a:avLst/>
          </a:prstGeom>
          <a:solidFill>
            <a:schemeClr val="bg2">
              <a:lumMod val="75000"/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E7E44C28-F9F0-CFB2-A08A-AAD320C5A0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5972" y="1950811"/>
            <a:ext cx="10341428" cy="1325563"/>
          </a:xfrm>
        </p:spPr>
        <p:txBody>
          <a:bodyPr>
            <a:noAutofit/>
          </a:bodyPr>
          <a:lstStyle/>
          <a:p>
            <a:pPr algn="ctr"/>
            <a:r>
              <a:rPr lang="da-DK" sz="6000" b="1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</a:rPr>
              <a:t>PROPAGANDA TIL FOLKET</a:t>
            </a:r>
          </a:p>
        </p:txBody>
      </p:sp>
    </p:spTree>
    <p:extLst>
      <p:ext uri="{BB962C8B-B14F-4D97-AF65-F5344CB8AC3E}">
        <p14:creationId xmlns:p14="http://schemas.microsoft.com/office/powerpoint/2010/main" val="37036019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8A94F1E-39E7-AE5B-0E92-3AA5F61D6B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u="sng" dirty="0">
                <a:solidFill>
                  <a:srgbClr val="FF0000"/>
                </a:solidFill>
              </a:rPr>
              <a:t>”Der </a:t>
            </a:r>
            <a:r>
              <a:rPr lang="da-DK" u="sng" dirty="0" err="1">
                <a:solidFill>
                  <a:srgbClr val="FF0000"/>
                </a:solidFill>
              </a:rPr>
              <a:t>ewige</a:t>
            </a:r>
            <a:r>
              <a:rPr lang="da-DK" u="sng" dirty="0">
                <a:solidFill>
                  <a:srgbClr val="FF0000"/>
                </a:solidFill>
              </a:rPr>
              <a:t> </a:t>
            </a:r>
            <a:r>
              <a:rPr lang="da-DK" u="sng" dirty="0" err="1">
                <a:solidFill>
                  <a:srgbClr val="FF0000"/>
                </a:solidFill>
              </a:rPr>
              <a:t>jude</a:t>
            </a:r>
            <a:r>
              <a:rPr lang="da-DK" u="sng" dirty="0">
                <a:solidFill>
                  <a:srgbClr val="FF0000"/>
                </a:solidFill>
              </a:rPr>
              <a:t>” (1940)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E6D3F702-11B6-7BA4-8245-9811F3ACD3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6828" y="1869168"/>
            <a:ext cx="10515600" cy="4351338"/>
          </a:xfrm>
        </p:spPr>
        <p:txBody>
          <a:bodyPr/>
          <a:lstStyle/>
          <a:p>
            <a:r>
              <a:rPr lang="da-DK" dirty="0"/>
              <a:t>Hvad tror I var formålet med ”Der </a:t>
            </a:r>
            <a:r>
              <a:rPr lang="da-DK" dirty="0" err="1"/>
              <a:t>Ewige</a:t>
            </a:r>
            <a:r>
              <a:rPr lang="da-DK" dirty="0"/>
              <a:t> Jude”?</a:t>
            </a:r>
          </a:p>
          <a:p>
            <a:r>
              <a:rPr lang="da-DK" dirty="0"/>
              <a:t>Hvordan tror I at den tyske befolkning tog imod </a:t>
            </a:r>
          </a:p>
          <a:p>
            <a:pPr marL="0" indent="0">
              <a:buNone/>
            </a:pPr>
            <a:r>
              <a:rPr lang="da-DK" dirty="0"/>
              <a:t>filmen i 1940?</a:t>
            </a:r>
          </a:p>
          <a:p>
            <a:r>
              <a:rPr lang="da-DK" dirty="0"/>
              <a:t>Hvordan fremstilles de polske jøder i filmen?</a:t>
            </a:r>
          </a:p>
          <a:p>
            <a:r>
              <a:rPr lang="da-DK" dirty="0"/>
              <a:t>Hvilke virkemidler bruger filmen til at fremme</a:t>
            </a:r>
          </a:p>
          <a:p>
            <a:pPr marL="0" indent="0">
              <a:buNone/>
            </a:pPr>
            <a:r>
              <a:rPr lang="da-DK" dirty="0"/>
              <a:t>sin fremstilling af de polske jøder? </a:t>
            </a:r>
          </a:p>
          <a:p>
            <a:pPr marL="0" indent="0">
              <a:buNone/>
            </a:pPr>
            <a:endParaRPr lang="da-DK" dirty="0"/>
          </a:p>
        </p:txBody>
      </p:sp>
      <p:pic>
        <p:nvPicPr>
          <p:cNvPr id="1026" name="Picture 2" descr="Der ewige Jude | Holocaust Encyclopedia">
            <a:extLst>
              <a:ext uri="{FF2B5EF4-FFF2-40B4-BE49-F238E27FC236}">
                <a16:creationId xmlns:a16="http://schemas.microsoft.com/office/drawing/2014/main" id="{97432F80-4FC9-8EB8-A22E-EC02FF8DCD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5157" y="2002971"/>
            <a:ext cx="3395662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33673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9E1B0575-FC12-4272-D7AC-A97B10DEC32C}"/>
              </a:ext>
            </a:extLst>
          </p:cNvPr>
          <p:cNvSpPr/>
          <p:nvPr/>
        </p:nvSpPr>
        <p:spPr>
          <a:xfrm flipV="1">
            <a:off x="0" y="365126"/>
            <a:ext cx="12192000" cy="1129584"/>
          </a:xfrm>
          <a:prstGeom prst="rect">
            <a:avLst/>
          </a:prstGeom>
          <a:solidFill>
            <a:schemeClr val="bg2">
              <a:lumMod val="75000"/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C4B9D35-9703-98F5-7F88-A7B0BA3AD7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”En tysk skolepiges syn på jøderne” (1935)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FE7F6820-0C4F-493D-1405-EF7914C367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3408" y="1494710"/>
            <a:ext cx="5380671" cy="5363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09241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</TotalTime>
  <Words>232</Words>
  <Application>Microsoft Office PowerPoint</Application>
  <PresentationFormat>Widescreen</PresentationFormat>
  <Paragraphs>48</Paragraphs>
  <Slides>20</Slides>
  <Notes>0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3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20</vt:i4>
      </vt:variant>
    </vt:vector>
  </HeadingPairs>
  <TitlesOfParts>
    <vt:vector size="24" baseType="lpstr">
      <vt:lpstr>Aptos</vt:lpstr>
      <vt:lpstr>Aptos Display</vt:lpstr>
      <vt:lpstr>Arial</vt:lpstr>
      <vt:lpstr>Office-tema</vt:lpstr>
      <vt:lpstr>PowerPoint-præsentation</vt:lpstr>
      <vt:lpstr>PowerPoint-præsentation</vt:lpstr>
      <vt:lpstr>Hvad var Holocaust? </vt:lpstr>
      <vt:lpstr>Hvad var Holocaust? </vt:lpstr>
      <vt:lpstr>TEORIEN OM FOLKEDRABETS 10 STADIER</vt:lpstr>
      <vt:lpstr>FARLIGE FORESTILLINGER - den lange forhistorie med antisemitisme</vt:lpstr>
      <vt:lpstr>PROPAGANDA TIL FOLKET</vt:lpstr>
      <vt:lpstr>”Der ewige jude” (1940)</vt:lpstr>
      <vt:lpstr>”En tysk skolepiges syn på jøderne” (1935)</vt:lpstr>
      <vt:lpstr>Restriktioner og diskrimination</vt:lpstr>
      <vt:lpstr>PowerPoint-præsentation</vt:lpstr>
      <vt:lpstr>Wannsee-konferencen 1942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Troels Kjems Petersen</dc:creator>
  <cp:lastModifiedBy>Troels Kjems Petersen</cp:lastModifiedBy>
  <cp:revision>1</cp:revision>
  <dcterms:created xsi:type="dcterms:W3CDTF">2025-03-14T15:18:32Z</dcterms:created>
  <dcterms:modified xsi:type="dcterms:W3CDTF">2025-03-16T09:49:34Z</dcterms:modified>
</cp:coreProperties>
</file>