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76" r:id="rId6"/>
    <p:sldId id="273" r:id="rId7"/>
    <p:sldId id="274" r:id="rId8"/>
    <p:sldId id="283" r:id="rId9"/>
    <p:sldId id="269" r:id="rId10"/>
    <p:sldId id="282" r:id="rId11"/>
    <p:sldId id="277" r:id="rId12"/>
    <p:sldId id="271" r:id="rId13"/>
    <p:sldId id="278" r:id="rId14"/>
    <p:sldId id="279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2BFEA837-A9A2-4E1A-A70B-3EFA42DAFA78}"/>
    <pc:docChg chg="custSel addSld delSld modSld">
      <pc:chgData name="Troels Kjems Petersen" userId="d50d9817-7fa7-4ee2-9878-28660974c4b1" providerId="ADAL" clId="{2BFEA837-A9A2-4E1A-A70B-3EFA42DAFA78}" dt="2025-03-22T15:40:11.939" v="359" actId="313"/>
      <pc:docMkLst>
        <pc:docMk/>
      </pc:docMkLst>
      <pc:sldChg chg="modSp mod">
        <pc:chgData name="Troels Kjems Petersen" userId="d50d9817-7fa7-4ee2-9878-28660974c4b1" providerId="ADAL" clId="{2BFEA837-A9A2-4E1A-A70B-3EFA42DAFA78}" dt="2025-03-22T07:43:15.145" v="217" actId="1076"/>
        <pc:sldMkLst>
          <pc:docMk/>
          <pc:sldMk cId="661362432" sldId="268"/>
        </pc:sldMkLst>
        <pc:spChg chg="mod">
          <ac:chgData name="Troels Kjems Petersen" userId="d50d9817-7fa7-4ee2-9878-28660974c4b1" providerId="ADAL" clId="{2BFEA837-A9A2-4E1A-A70B-3EFA42DAFA78}" dt="2025-03-22T07:43:00.265" v="213" actId="1076"/>
          <ac:spMkLst>
            <pc:docMk/>
            <pc:sldMk cId="661362432" sldId="268"/>
            <ac:spMk id="2" creationId="{D61B17E0-157C-4AF1-99F0-6E49CA474154}"/>
          </ac:spMkLst>
        </pc:spChg>
        <pc:spChg chg="mod">
          <ac:chgData name="Troels Kjems Petersen" userId="d50d9817-7fa7-4ee2-9878-28660974c4b1" providerId="ADAL" clId="{2BFEA837-A9A2-4E1A-A70B-3EFA42DAFA78}" dt="2025-03-22T07:43:04.290" v="214" actId="1076"/>
          <ac:spMkLst>
            <pc:docMk/>
            <pc:sldMk cId="661362432" sldId="268"/>
            <ac:spMk id="5" creationId="{E83E6063-5CE9-4B0E-ADAB-9DBDD281E544}"/>
          </ac:spMkLst>
        </pc:spChg>
        <pc:spChg chg="mod">
          <ac:chgData name="Troels Kjems Petersen" userId="d50d9817-7fa7-4ee2-9878-28660974c4b1" providerId="ADAL" clId="{2BFEA837-A9A2-4E1A-A70B-3EFA42DAFA78}" dt="2025-03-22T07:43:08.456" v="215" actId="1076"/>
          <ac:spMkLst>
            <pc:docMk/>
            <pc:sldMk cId="661362432" sldId="268"/>
            <ac:spMk id="6" creationId="{9032E091-79A4-46DB-9E12-1566A134FE6F}"/>
          </ac:spMkLst>
        </pc:spChg>
        <pc:spChg chg="mod">
          <ac:chgData name="Troels Kjems Petersen" userId="d50d9817-7fa7-4ee2-9878-28660974c4b1" providerId="ADAL" clId="{2BFEA837-A9A2-4E1A-A70B-3EFA42DAFA78}" dt="2025-03-22T07:43:11.798" v="216" actId="1076"/>
          <ac:spMkLst>
            <pc:docMk/>
            <pc:sldMk cId="661362432" sldId="268"/>
            <ac:spMk id="7" creationId="{67DF641E-0BD6-40CA-9DA0-D2705131F854}"/>
          </ac:spMkLst>
        </pc:spChg>
        <pc:spChg chg="mod">
          <ac:chgData name="Troels Kjems Petersen" userId="d50d9817-7fa7-4ee2-9878-28660974c4b1" providerId="ADAL" clId="{2BFEA837-A9A2-4E1A-A70B-3EFA42DAFA78}" dt="2025-03-22T07:43:15.145" v="217" actId="1076"/>
          <ac:spMkLst>
            <pc:docMk/>
            <pc:sldMk cId="661362432" sldId="268"/>
            <ac:spMk id="8" creationId="{D6A5E063-E6DF-44BE-953B-8A390C943273}"/>
          </ac:spMkLst>
        </pc:spChg>
        <pc:graphicFrameChg chg="mod modGraphic">
          <ac:chgData name="Troels Kjems Petersen" userId="d50d9817-7fa7-4ee2-9878-28660974c4b1" providerId="ADAL" clId="{2BFEA837-A9A2-4E1A-A70B-3EFA42DAFA78}" dt="2025-03-22T07:42:54.613" v="212" actId="1076"/>
          <ac:graphicFrameMkLst>
            <pc:docMk/>
            <pc:sldMk cId="661362432" sldId="268"/>
            <ac:graphicFrameMk id="4" creationId="{6214B140-6439-453D-B83E-0F9EF3A90166}"/>
          </ac:graphicFrameMkLst>
        </pc:graphicFrameChg>
      </pc:sldChg>
      <pc:sldChg chg="modSp mod">
        <pc:chgData name="Troels Kjems Petersen" userId="d50d9817-7fa7-4ee2-9878-28660974c4b1" providerId="ADAL" clId="{2BFEA837-A9A2-4E1A-A70B-3EFA42DAFA78}" dt="2025-03-22T15:40:11.939" v="359" actId="313"/>
        <pc:sldMkLst>
          <pc:docMk/>
          <pc:sldMk cId="2626707689" sldId="276"/>
        </pc:sldMkLst>
        <pc:spChg chg="mod">
          <ac:chgData name="Troels Kjems Petersen" userId="d50d9817-7fa7-4ee2-9878-28660974c4b1" providerId="ADAL" clId="{2BFEA837-A9A2-4E1A-A70B-3EFA42DAFA78}" dt="2025-03-22T15:40:11.939" v="359" actId="313"/>
          <ac:spMkLst>
            <pc:docMk/>
            <pc:sldMk cId="2626707689" sldId="276"/>
            <ac:spMk id="3" creationId="{00000000-0000-0000-0000-000000000000}"/>
          </ac:spMkLst>
        </pc:spChg>
      </pc:sldChg>
      <pc:sldChg chg="del">
        <pc:chgData name="Troels Kjems Petersen" userId="d50d9817-7fa7-4ee2-9878-28660974c4b1" providerId="ADAL" clId="{2BFEA837-A9A2-4E1A-A70B-3EFA42DAFA78}" dt="2025-03-22T07:45:37.297" v="237" actId="47"/>
        <pc:sldMkLst>
          <pc:docMk/>
          <pc:sldMk cId="2115256246" sldId="281"/>
        </pc:sldMkLst>
      </pc:sldChg>
      <pc:sldChg chg="addSp delSp modSp add mod">
        <pc:chgData name="Troels Kjems Petersen" userId="d50d9817-7fa7-4ee2-9878-28660974c4b1" providerId="ADAL" clId="{2BFEA837-A9A2-4E1A-A70B-3EFA42DAFA78}" dt="2025-03-22T07:45:34.333" v="236" actId="14100"/>
        <pc:sldMkLst>
          <pc:docMk/>
          <pc:sldMk cId="3795825086" sldId="282"/>
        </pc:sldMkLst>
        <pc:spChg chg="del">
          <ac:chgData name="Troels Kjems Petersen" userId="d50d9817-7fa7-4ee2-9878-28660974c4b1" providerId="ADAL" clId="{2BFEA837-A9A2-4E1A-A70B-3EFA42DAFA78}" dt="2025-03-22T07:44:35.221" v="219" actId="478"/>
          <ac:spMkLst>
            <pc:docMk/>
            <pc:sldMk cId="3795825086" sldId="282"/>
            <ac:spMk id="2" creationId="{D61B17E0-157C-4AF1-99F0-6E49CA474154}"/>
          </ac:spMkLst>
        </pc:spChg>
        <pc:spChg chg="add mod">
          <ac:chgData name="Troels Kjems Petersen" userId="d50d9817-7fa7-4ee2-9878-28660974c4b1" providerId="ADAL" clId="{2BFEA837-A9A2-4E1A-A70B-3EFA42DAFA78}" dt="2025-03-22T07:45:02.852" v="225" actId="1076"/>
          <ac:spMkLst>
            <pc:docMk/>
            <pc:sldMk cId="3795825086" sldId="282"/>
            <ac:spMk id="3" creationId="{8E6FC2BF-4C49-8D53-7AB8-CD391ECF58FE}"/>
          </ac:spMkLst>
        </pc:spChg>
        <pc:spChg chg="del">
          <ac:chgData name="Troels Kjems Petersen" userId="d50d9817-7fa7-4ee2-9878-28660974c4b1" providerId="ADAL" clId="{2BFEA837-A9A2-4E1A-A70B-3EFA42DAFA78}" dt="2025-03-22T07:44:39.261" v="220" actId="478"/>
          <ac:spMkLst>
            <pc:docMk/>
            <pc:sldMk cId="3795825086" sldId="282"/>
            <ac:spMk id="5" creationId="{E83E6063-5CE9-4B0E-ADAB-9DBDD281E544}"/>
          </ac:spMkLst>
        </pc:spChg>
        <pc:spChg chg="del">
          <ac:chgData name="Troels Kjems Petersen" userId="d50d9817-7fa7-4ee2-9878-28660974c4b1" providerId="ADAL" clId="{2BFEA837-A9A2-4E1A-A70B-3EFA42DAFA78}" dt="2025-03-22T07:44:45.097" v="221" actId="478"/>
          <ac:spMkLst>
            <pc:docMk/>
            <pc:sldMk cId="3795825086" sldId="282"/>
            <ac:spMk id="6" creationId="{9032E091-79A4-46DB-9E12-1566A134FE6F}"/>
          </ac:spMkLst>
        </pc:spChg>
        <pc:spChg chg="del">
          <ac:chgData name="Troels Kjems Petersen" userId="d50d9817-7fa7-4ee2-9878-28660974c4b1" providerId="ADAL" clId="{2BFEA837-A9A2-4E1A-A70B-3EFA42DAFA78}" dt="2025-03-22T07:44:48.490" v="222" actId="478"/>
          <ac:spMkLst>
            <pc:docMk/>
            <pc:sldMk cId="3795825086" sldId="282"/>
            <ac:spMk id="7" creationId="{67DF641E-0BD6-40CA-9DA0-D2705131F854}"/>
          </ac:spMkLst>
        </pc:spChg>
        <pc:spChg chg="del">
          <ac:chgData name="Troels Kjems Petersen" userId="d50d9817-7fa7-4ee2-9878-28660974c4b1" providerId="ADAL" clId="{2BFEA837-A9A2-4E1A-A70B-3EFA42DAFA78}" dt="2025-03-22T07:44:52.126" v="223" actId="478"/>
          <ac:spMkLst>
            <pc:docMk/>
            <pc:sldMk cId="3795825086" sldId="282"/>
            <ac:spMk id="8" creationId="{D6A5E063-E6DF-44BE-953B-8A390C943273}"/>
          </ac:spMkLst>
        </pc:spChg>
        <pc:spChg chg="add mod">
          <ac:chgData name="Troels Kjems Petersen" userId="d50d9817-7fa7-4ee2-9878-28660974c4b1" providerId="ADAL" clId="{2BFEA837-A9A2-4E1A-A70B-3EFA42DAFA78}" dt="2025-03-22T07:45:11.962" v="227" actId="1076"/>
          <ac:spMkLst>
            <pc:docMk/>
            <pc:sldMk cId="3795825086" sldId="282"/>
            <ac:spMk id="9" creationId="{A649E970-A28D-96C8-0F90-38CCC6D9B3E9}"/>
          </ac:spMkLst>
        </pc:spChg>
        <pc:spChg chg="add mod">
          <ac:chgData name="Troels Kjems Petersen" userId="d50d9817-7fa7-4ee2-9878-28660974c4b1" providerId="ADAL" clId="{2BFEA837-A9A2-4E1A-A70B-3EFA42DAFA78}" dt="2025-03-22T07:45:19.875" v="230" actId="14100"/>
          <ac:spMkLst>
            <pc:docMk/>
            <pc:sldMk cId="3795825086" sldId="282"/>
            <ac:spMk id="10" creationId="{F7E8AD80-2FFC-8B60-5F3F-7F7E79327A37}"/>
          </ac:spMkLst>
        </pc:spChg>
        <pc:spChg chg="add mod">
          <ac:chgData name="Troels Kjems Petersen" userId="d50d9817-7fa7-4ee2-9878-28660974c4b1" providerId="ADAL" clId="{2BFEA837-A9A2-4E1A-A70B-3EFA42DAFA78}" dt="2025-03-22T07:45:27.564" v="233" actId="14100"/>
          <ac:spMkLst>
            <pc:docMk/>
            <pc:sldMk cId="3795825086" sldId="282"/>
            <ac:spMk id="11" creationId="{0BE7EDF8-0CF8-035B-8580-331459DFC3CF}"/>
          </ac:spMkLst>
        </pc:spChg>
        <pc:spChg chg="add mod">
          <ac:chgData name="Troels Kjems Petersen" userId="d50d9817-7fa7-4ee2-9878-28660974c4b1" providerId="ADAL" clId="{2BFEA837-A9A2-4E1A-A70B-3EFA42DAFA78}" dt="2025-03-22T07:45:34.333" v="236" actId="14100"/>
          <ac:spMkLst>
            <pc:docMk/>
            <pc:sldMk cId="3795825086" sldId="282"/>
            <ac:spMk id="12" creationId="{5AD43B7C-E617-44FE-6E96-14A737D7442F}"/>
          </ac:spMkLst>
        </pc:spChg>
      </pc:sldChg>
    </pc:docChg>
  </pc:docChgLst>
  <pc:docChgLst>
    <pc:chgData name="Troels Kjems Petersen" userId="d50d9817-7fa7-4ee2-9878-28660974c4b1" providerId="ADAL" clId="{9F7E1237-1367-40A6-AA50-4C132C05724F}"/>
    <pc:docChg chg="custSel addSld delSld modSld">
      <pc:chgData name="Troels Kjems Petersen" userId="d50d9817-7fa7-4ee2-9878-28660974c4b1" providerId="ADAL" clId="{9F7E1237-1367-40A6-AA50-4C132C05724F}" dt="2025-03-24T11:51:12.355" v="60" actId="20577"/>
      <pc:docMkLst>
        <pc:docMk/>
      </pc:docMkLst>
      <pc:sldChg chg="del">
        <pc:chgData name="Troels Kjems Petersen" userId="d50d9817-7fa7-4ee2-9878-28660974c4b1" providerId="ADAL" clId="{9F7E1237-1367-40A6-AA50-4C132C05724F}" dt="2025-03-24T08:06:35.221" v="3" actId="47"/>
        <pc:sldMkLst>
          <pc:docMk/>
          <pc:sldMk cId="661362432" sldId="268"/>
        </pc:sldMkLst>
      </pc:sldChg>
      <pc:sldChg chg="modSp mod">
        <pc:chgData name="Troels Kjems Petersen" userId="d50d9817-7fa7-4ee2-9878-28660974c4b1" providerId="ADAL" clId="{9F7E1237-1367-40A6-AA50-4C132C05724F}" dt="2025-03-24T07:54:07.497" v="2" actId="1076"/>
        <pc:sldMkLst>
          <pc:docMk/>
          <pc:sldMk cId="2626707689" sldId="276"/>
        </pc:sldMkLst>
        <pc:spChg chg="mod">
          <ac:chgData name="Troels Kjems Petersen" userId="d50d9817-7fa7-4ee2-9878-28660974c4b1" providerId="ADAL" clId="{9F7E1237-1367-40A6-AA50-4C132C05724F}" dt="2025-03-24T07:54:07.497" v="2" actId="1076"/>
          <ac:spMkLst>
            <pc:docMk/>
            <pc:sldMk cId="2626707689" sldId="276"/>
            <ac:spMk id="3" creationId="{00000000-0000-0000-0000-000000000000}"/>
          </ac:spMkLst>
        </pc:spChg>
      </pc:sldChg>
      <pc:sldChg chg="modSp mod">
        <pc:chgData name="Troels Kjems Petersen" userId="d50d9817-7fa7-4ee2-9878-28660974c4b1" providerId="ADAL" clId="{9F7E1237-1367-40A6-AA50-4C132C05724F}" dt="2025-03-24T11:51:12.355" v="60" actId="20577"/>
        <pc:sldMkLst>
          <pc:docMk/>
          <pc:sldMk cId="3795825086" sldId="282"/>
        </pc:sldMkLst>
        <pc:graphicFrameChg chg="mod modGraphic">
          <ac:chgData name="Troels Kjems Petersen" userId="d50d9817-7fa7-4ee2-9878-28660974c4b1" providerId="ADAL" clId="{9F7E1237-1367-40A6-AA50-4C132C05724F}" dt="2025-03-24T11:51:12.355" v="60" actId="20577"/>
          <ac:graphicFrameMkLst>
            <pc:docMk/>
            <pc:sldMk cId="3795825086" sldId="282"/>
            <ac:graphicFrameMk id="4" creationId="{6214B140-6439-453D-B83E-0F9EF3A90166}"/>
          </ac:graphicFrameMkLst>
        </pc:graphicFrameChg>
      </pc:sldChg>
      <pc:sldChg chg="delSp modSp add mod">
        <pc:chgData name="Troels Kjems Petersen" userId="d50d9817-7fa7-4ee2-9878-28660974c4b1" providerId="ADAL" clId="{9F7E1237-1367-40A6-AA50-4C132C05724F}" dt="2025-03-24T11:48:30.894" v="17" actId="20577"/>
        <pc:sldMkLst>
          <pc:docMk/>
          <pc:sldMk cId="2371451613" sldId="283"/>
        </pc:sldMkLst>
        <pc:spChg chg="del">
          <ac:chgData name="Troels Kjems Petersen" userId="d50d9817-7fa7-4ee2-9878-28660974c4b1" providerId="ADAL" clId="{9F7E1237-1367-40A6-AA50-4C132C05724F}" dt="2025-03-24T11:46:49.549" v="5" actId="478"/>
          <ac:spMkLst>
            <pc:docMk/>
            <pc:sldMk cId="2371451613" sldId="283"/>
            <ac:spMk id="3" creationId="{8E6FC2BF-4C49-8D53-7AB8-CD391ECF58FE}"/>
          </ac:spMkLst>
        </pc:spChg>
        <pc:spChg chg="del">
          <ac:chgData name="Troels Kjems Petersen" userId="d50d9817-7fa7-4ee2-9878-28660974c4b1" providerId="ADAL" clId="{9F7E1237-1367-40A6-AA50-4C132C05724F}" dt="2025-03-24T11:46:53.582" v="6" actId="478"/>
          <ac:spMkLst>
            <pc:docMk/>
            <pc:sldMk cId="2371451613" sldId="283"/>
            <ac:spMk id="9" creationId="{A649E970-A28D-96C8-0F90-38CCC6D9B3E9}"/>
          </ac:spMkLst>
        </pc:spChg>
        <pc:spChg chg="del">
          <ac:chgData name="Troels Kjems Petersen" userId="d50d9817-7fa7-4ee2-9878-28660974c4b1" providerId="ADAL" clId="{9F7E1237-1367-40A6-AA50-4C132C05724F}" dt="2025-03-24T11:46:55.990" v="7" actId="478"/>
          <ac:spMkLst>
            <pc:docMk/>
            <pc:sldMk cId="2371451613" sldId="283"/>
            <ac:spMk id="10" creationId="{F7E8AD80-2FFC-8B60-5F3F-7F7E79327A37}"/>
          </ac:spMkLst>
        </pc:spChg>
        <pc:spChg chg="del">
          <ac:chgData name="Troels Kjems Petersen" userId="d50d9817-7fa7-4ee2-9878-28660974c4b1" providerId="ADAL" clId="{9F7E1237-1367-40A6-AA50-4C132C05724F}" dt="2025-03-24T11:46:58.294" v="8" actId="478"/>
          <ac:spMkLst>
            <pc:docMk/>
            <pc:sldMk cId="2371451613" sldId="283"/>
            <ac:spMk id="11" creationId="{0BE7EDF8-0CF8-035B-8580-331459DFC3CF}"/>
          </ac:spMkLst>
        </pc:spChg>
        <pc:spChg chg="del">
          <ac:chgData name="Troels Kjems Petersen" userId="d50d9817-7fa7-4ee2-9878-28660974c4b1" providerId="ADAL" clId="{9F7E1237-1367-40A6-AA50-4C132C05724F}" dt="2025-03-24T11:47:00.298" v="9" actId="478"/>
          <ac:spMkLst>
            <pc:docMk/>
            <pc:sldMk cId="2371451613" sldId="283"/>
            <ac:spMk id="12" creationId="{5AD43B7C-E617-44FE-6E96-14A737D7442F}"/>
          </ac:spMkLst>
        </pc:spChg>
        <pc:graphicFrameChg chg="mod modGraphic">
          <ac:chgData name="Troels Kjems Petersen" userId="d50d9817-7fa7-4ee2-9878-28660974c4b1" providerId="ADAL" clId="{9F7E1237-1367-40A6-AA50-4C132C05724F}" dt="2025-03-24T11:48:30.894" v="17" actId="20577"/>
          <ac:graphicFrameMkLst>
            <pc:docMk/>
            <pc:sldMk cId="2371451613" sldId="283"/>
            <ac:graphicFrameMk id="4" creationId="{6214B140-6439-453D-B83E-0F9EF3A9016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650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820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155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8851" y="830263"/>
            <a:ext cx="8544983" cy="869950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>
          <a:xfrm>
            <a:off x="958852" y="2097089"/>
            <a:ext cx="4169833" cy="3311525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331884" y="2097089"/>
            <a:ext cx="4171949" cy="3311525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33571-8B9F-4CED-9E42-D64D9A6CA9DD}" type="slidenum">
              <a:rPr lang="en-GB" altLang="da-DK"/>
              <a:pPr>
                <a:defRPr/>
              </a:pPr>
              <a:t>‹nr.›</a:t>
            </a:fld>
            <a:endParaRPr lang="en-GB" altLang="da-DK"/>
          </a:p>
        </p:txBody>
      </p:sp>
    </p:spTree>
    <p:extLst>
      <p:ext uri="{BB962C8B-B14F-4D97-AF65-F5344CB8AC3E}">
        <p14:creationId xmlns:p14="http://schemas.microsoft.com/office/powerpoint/2010/main" val="421549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340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29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396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402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473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002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815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600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50899-4755-4C0B-A511-1D62EDAC6548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273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787" y="0"/>
            <a:ext cx="10466918" cy="6934200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58851" y="2189311"/>
            <a:ext cx="10651067" cy="2250777"/>
          </a:xfrm>
          <a:prstGeom prst="rect">
            <a:avLst/>
          </a:prstGeom>
          <a:solidFill>
            <a:srgbClr val="0D0D0D">
              <a:alpha val="69804"/>
            </a:srgbClr>
          </a:solidFill>
        </p:spPr>
        <p:txBody>
          <a:bodyPr vert="horz" lIns="1404000" tIns="180000" rIns="990000" bIns="64800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3000"/>
              </a:lnSpc>
            </a:pPr>
            <a:r>
              <a:rPr lang="en-GB" altLang="da-DK" sz="4800" dirty="0">
                <a:solidFill>
                  <a:schemeClr val="bg1"/>
                </a:solidFill>
                <a:latin typeface="Avenir Book"/>
                <a:cs typeface="Avenir Book"/>
              </a:rPr>
              <a:t>Anschluss </a:t>
            </a:r>
            <a:r>
              <a:rPr lang="en-GB" altLang="da-DK" sz="4800" dirty="0" err="1">
                <a:solidFill>
                  <a:schemeClr val="bg1"/>
                </a:solidFill>
                <a:latin typeface="Avenir Book"/>
                <a:cs typeface="Avenir Book"/>
              </a:rPr>
              <a:t>og</a:t>
            </a:r>
            <a:r>
              <a:rPr lang="en-GB" altLang="da-DK" sz="4800" dirty="0">
                <a:solidFill>
                  <a:schemeClr val="bg1"/>
                </a:solidFill>
                <a:latin typeface="Avenir Book"/>
                <a:cs typeface="Avenir Book"/>
              </a:rPr>
              <a:t>  Appeasement</a:t>
            </a:r>
          </a:p>
          <a:p>
            <a:pPr algn="l">
              <a:lnSpc>
                <a:spcPct val="83000"/>
              </a:lnSpc>
            </a:pPr>
            <a:endParaRPr lang="en-GB" altLang="da-DK" sz="5400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sp>
        <p:nvSpPr>
          <p:cNvPr id="8" name="Tekstboks 7"/>
          <p:cNvSpPr txBox="1"/>
          <p:nvPr/>
        </p:nvSpPr>
        <p:spPr>
          <a:xfrm>
            <a:off x="2766646" y="3516869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VESTMAGTERNES REAKTION PÅ TYSKLANDS EKSPANSIONSPOLITIK 1937-39</a:t>
            </a:r>
          </a:p>
        </p:txBody>
      </p:sp>
    </p:spTree>
    <p:extLst>
      <p:ext uri="{BB962C8B-B14F-4D97-AF65-F5344CB8AC3E}">
        <p14:creationId xmlns:p14="http://schemas.microsoft.com/office/powerpoint/2010/main" val="486311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337" y="-7005"/>
            <a:ext cx="12232191" cy="686500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17841" y="246529"/>
            <a:ext cx="12244673" cy="1325563"/>
          </a:xfrm>
        </p:spPr>
        <p:txBody>
          <a:bodyPr>
            <a:normAutofit/>
          </a:bodyPr>
          <a:lstStyle/>
          <a:p>
            <a:r>
              <a:rPr lang="da-DK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”Peace in </a:t>
            </a:r>
            <a:r>
              <a:rPr lang="da-DK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</a:t>
            </a:r>
            <a:r>
              <a:rPr lang="da-DK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time!”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D7403EF1-0A41-4453-AE5B-ECFCDE4B2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5497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344" y="0"/>
            <a:ext cx="9144000" cy="6858000"/>
          </a:xfrm>
          <a:prstGeom prst="rect">
            <a:avLst/>
          </a:prstGeom>
        </p:spPr>
      </p:pic>
      <p:sp>
        <p:nvSpPr>
          <p:cNvPr id="4" name="Venstrepil 3"/>
          <p:cNvSpPr/>
          <p:nvPr/>
        </p:nvSpPr>
        <p:spPr>
          <a:xfrm rot="1624575" flipH="1">
            <a:off x="5562101" y="4355082"/>
            <a:ext cx="473006" cy="23796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Venstrepil 4"/>
          <p:cNvSpPr/>
          <p:nvPr/>
        </p:nvSpPr>
        <p:spPr>
          <a:xfrm rot="11503623">
            <a:off x="5733430" y="3962400"/>
            <a:ext cx="460131" cy="22860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Venstrepil 5"/>
          <p:cNvSpPr/>
          <p:nvPr/>
        </p:nvSpPr>
        <p:spPr>
          <a:xfrm rot="10800000">
            <a:off x="6477000" y="3575125"/>
            <a:ext cx="533400" cy="342901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Venstrepil 6"/>
          <p:cNvSpPr/>
          <p:nvPr/>
        </p:nvSpPr>
        <p:spPr>
          <a:xfrm>
            <a:off x="7696201" y="3429000"/>
            <a:ext cx="536331" cy="489025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4162264" y="228601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1938-39</a:t>
            </a:r>
            <a:endParaRPr lang="da-DK" b="1" dirty="0"/>
          </a:p>
        </p:txBody>
      </p:sp>
      <p:sp>
        <p:nvSpPr>
          <p:cNvPr id="3" name="Tekstboks 2"/>
          <p:cNvSpPr txBox="1"/>
          <p:nvPr/>
        </p:nvSpPr>
        <p:spPr>
          <a:xfrm>
            <a:off x="1676400" y="1371600"/>
            <a:ext cx="1676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Frankrig og England erklærer Tyskland krig  d.03.09.1939</a:t>
            </a:r>
          </a:p>
        </p:txBody>
      </p:sp>
    </p:spTree>
    <p:extLst>
      <p:ext uri="{BB962C8B-B14F-4D97-AF65-F5344CB8AC3E}">
        <p14:creationId xmlns:p14="http://schemas.microsoft.com/office/powerpoint/2010/main" val="343585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0975" y="166687"/>
            <a:ext cx="11470399" cy="652462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pPr algn="l"/>
            <a:endParaRPr lang="da-DK" sz="2800" dirty="0"/>
          </a:p>
          <a:p>
            <a:pPr marL="514350" lvl="0" indent="-514350" algn="l">
              <a:buAutoNum type="arabicPeriod"/>
            </a:pPr>
            <a:r>
              <a:rPr lang="da-DK" sz="3300" b="1" dirty="0"/>
              <a:t>”Historien rimer med nutiden” – Er Trumps DOGE ligesom SA?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2. Europa anno 1939 – demokrati eller diktatur? </a:t>
            </a:r>
          </a:p>
          <a:p>
            <a:pPr lvl="0" algn="l"/>
            <a:endParaRPr lang="da-DK" sz="3300" b="1" dirty="0"/>
          </a:p>
          <a:p>
            <a:pPr algn="l"/>
            <a:r>
              <a:rPr lang="da-DK" sz="3300" b="1" dirty="0"/>
              <a:t>3.  Gruppearbejde med dagens problemstilling ud fra lektien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PAUSE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4. Opsamling på gruppearbejdet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5. Münchenoverenskomsten og 2. verdenskrigs udbrud</a:t>
            </a:r>
          </a:p>
        </p:txBody>
      </p:sp>
    </p:spTree>
    <p:extLst>
      <p:ext uri="{BB962C8B-B14F-4D97-AF65-F5344CB8AC3E}">
        <p14:creationId xmlns:p14="http://schemas.microsoft.com/office/powerpoint/2010/main" val="262670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343" y="-11995"/>
            <a:ext cx="9144000" cy="6858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 rot="18834387">
            <a:off x="7633727" y="2614557"/>
            <a:ext cx="33295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Kommunistisk (1917)</a:t>
            </a:r>
          </a:p>
        </p:txBody>
      </p:sp>
      <p:sp>
        <p:nvSpPr>
          <p:cNvPr id="6" name="Rektangel 5"/>
          <p:cNvSpPr/>
          <p:nvPr/>
        </p:nvSpPr>
        <p:spPr>
          <a:xfrm>
            <a:off x="4648200" y="5376634"/>
            <a:ext cx="3429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Fascistisk (1922)</a:t>
            </a:r>
          </a:p>
        </p:txBody>
      </p:sp>
      <p:sp>
        <p:nvSpPr>
          <p:cNvPr id="7" name="Rektangel 6"/>
          <p:cNvSpPr/>
          <p:nvPr/>
        </p:nvSpPr>
        <p:spPr>
          <a:xfrm>
            <a:off x="4267200" y="3733800"/>
            <a:ext cx="3429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Nazistisk (1933)</a:t>
            </a:r>
          </a:p>
        </p:txBody>
      </p:sp>
      <p:sp>
        <p:nvSpPr>
          <p:cNvPr id="8" name="Rektangel 7"/>
          <p:cNvSpPr/>
          <p:nvPr/>
        </p:nvSpPr>
        <p:spPr>
          <a:xfrm>
            <a:off x="1524000" y="5392963"/>
            <a:ext cx="3429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Fascistisk (1939)</a:t>
            </a:r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693" y="2934760"/>
            <a:ext cx="1060651" cy="1060651"/>
          </a:xfrm>
          <a:prstGeom prst="rect">
            <a:avLst/>
          </a:prstGeom>
        </p:spPr>
      </p:pic>
      <p:pic>
        <p:nvPicPr>
          <p:cNvPr id="10" name="Billed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2883593"/>
            <a:ext cx="1186543" cy="1111818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43" y="5364122"/>
            <a:ext cx="794670" cy="1071465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049" y="4202057"/>
            <a:ext cx="866881" cy="1137308"/>
          </a:xfrm>
          <a:prstGeom prst="rect">
            <a:avLst/>
          </a:prstGeom>
        </p:spPr>
      </p:pic>
      <p:pic>
        <p:nvPicPr>
          <p:cNvPr id="13" name="Billed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436" y="5818212"/>
            <a:ext cx="905329" cy="90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50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337" y="-7005"/>
            <a:ext cx="12232191" cy="686500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89475BE2-54EB-400B-8BDC-7A1422498367}"/>
              </a:ext>
            </a:extLst>
          </p:cNvPr>
          <p:cNvSpPr/>
          <p:nvPr/>
        </p:nvSpPr>
        <p:spPr>
          <a:xfrm>
            <a:off x="-26337" y="2433781"/>
            <a:ext cx="12516851" cy="2193637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Rektangel 3"/>
          <p:cNvSpPr/>
          <p:nvPr/>
        </p:nvSpPr>
        <p:spPr>
          <a:xfrm>
            <a:off x="0" y="387033"/>
            <a:ext cx="12244673" cy="1015693"/>
          </a:xfrm>
          <a:prstGeom prst="rect">
            <a:avLst/>
          </a:prstGeom>
          <a:solidFill>
            <a:schemeClr val="bg2">
              <a:lumMod val="7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841" y="365125"/>
            <a:ext cx="12244673" cy="1325563"/>
          </a:xfrm>
        </p:spPr>
        <p:txBody>
          <a:bodyPr>
            <a:normAutofit/>
          </a:bodyPr>
          <a:lstStyle/>
          <a:p>
            <a:r>
              <a:rPr lang="da-DK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Dagens historiske problemstilling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0218" y="2853843"/>
            <a:ext cx="112699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4400" b="1" i="1" dirty="0"/>
              <a:t>Hvorfor var resten af Europa passive overfor nazismens fremkomst og den tyske ekspansion i 1937-39?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802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214B140-6439-453D-B83E-0F9EF3A90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563776"/>
              </p:ext>
            </p:extLst>
          </p:nvPr>
        </p:nvGraphicFramePr>
        <p:xfrm>
          <a:off x="0" y="416560"/>
          <a:ext cx="12076385" cy="5680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3793">
                  <a:extLst>
                    <a:ext uri="{9D8B030D-6E8A-4147-A177-3AD203B41FA5}">
                      <a16:colId xmlns:a16="http://schemas.microsoft.com/office/drawing/2014/main" val="287582020"/>
                    </a:ext>
                  </a:extLst>
                </a:gridCol>
                <a:gridCol w="1965434">
                  <a:extLst>
                    <a:ext uri="{9D8B030D-6E8A-4147-A177-3AD203B41FA5}">
                      <a16:colId xmlns:a16="http://schemas.microsoft.com/office/drawing/2014/main" val="101744651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343459612"/>
                    </a:ext>
                  </a:extLst>
                </a:gridCol>
                <a:gridCol w="2249214">
                  <a:extLst>
                    <a:ext uri="{9D8B030D-6E8A-4147-A177-3AD203B41FA5}">
                      <a16:colId xmlns:a16="http://schemas.microsoft.com/office/drawing/2014/main" val="3966170808"/>
                    </a:ext>
                  </a:extLst>
                </a:gridCol>
                <a:gridCol w="1933904">
                  <a:extLst>
                    <a:ext uri="{9D8B030D-6E8A-4147-A177-3AD203B41FA5}">
                      <a16:colId xmlns:a16="http://schemas.microsoft.com/office/drawing/2014/main" val="3453853192"/>
                    </a:ext>
                  </a:extLst>
                </a:gridCol>
                <a:gridCol w="2543502">
                  <a:extLst>
                    <a:ext uri="{9D8B030D-6E8A-4147-A177-3AD203B41FA5}">
                      <a16:colId xmlns:a16="http://schemas.microsoft.com/office/drawing/2014/main" val="2283835014"/>
                    </a:ext>
                  </a:extLst>
                </a:gridCol>
              </a:tblGrid>
              <a:tr h="2447925"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1. </a:t>
                      </a:r>
                      <a:r>
                        <a:rPr lang="da-DK" sz="2800" dirty="0" err="1">
                          <a:effectLst/>
                        </a:rPr>
                        <a:t>Hossbach</a:t>
                      </a:r>
                      <a:r>
                        <a:rPr lang="da-DK" sz="2800" dirty="0">
                          <a:effectLst/>
                        </a:rPr>
                        <a:t>-mødet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(s.89-90)-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2. Østrigs</a:t>
                      </a:r>
                      <a:r>
                        <a:rPr lang="da-DK" sz="2800" baseline="0" dirty="0">
                          <a:effectLst/>
                        </a:rPr>
                        <a:t> ”Anschluss”, marts 1938</a:t>
                      </a:r>
                      <a:r>
                        <a:rPr lang="da-DK" sz="2800" dirty="0">
                          <a:effectLst/>
                        </a:rPr>
                        <a:t> (s.90-91)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3. </a:t>
                      </a:r>
                      <a:r>
                        <a:rPr lang="da-DK" sz="2800" dirty="0" err="1">
                          <a:effectLst/>
                        </a:rPr>
                        <a:t>Vestmagternes</a:t>
                      </a:r>
                      <a:r>
                        <a:rPr lang="da-DK" sz="2800" baseline="0" dirty="0">
                          <a:effectLst/>
                        </a:rPr>
                        <a:t> passivitet</a:t>
                      </a:r>
                      <a:r>
                        <a:rPr lang="da-DK" sz="2800" dirty="0">
                          <a:effectLst/>
                        </a:rPr>
                        <a:t> (s.91-92)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4. </a:t>
                      </a:r>
                      <a:r>
                        <a:rPr lang="da-DK" sz="2800" dirty="0" err="1">
                          <a:effectLst/>
                        </a:rPr>
                        <a:t>Appeasmentpolitikken</a:t>
                      </a:r>
                      <a:r>
                        <a:rPr lang="da-DK" sz="2800" dirty="0">
                          <a:effectLst/>
                        </a:rPr>
                        <a:t> (s.92-93)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5. </a:t>
                      </a:r>
                      <a:r>
                        <a:rPr lang="da-DK" sz="2800" dirty="0" err="1">
                          <a:effectLst/>
                        </a:rPr>
                        <a:t>Sudeterlandet</a:t>
                      </a:r>
                      <a:r>
                        <a:rPr lang="da-DK" sz="2800" baseline="0" dirty="0">
                          <a:effectLst/>
                        </a:rPr>
                        <a:t> + Münchenforliget, september 1938 </a:t>
                      </a:r>
                      <a:r>
                        <a:rPr lang="da-DK" sz="2800" dirty="0">
                          <a:effectLst/>
                        </a:rPr>
                        <a:t>(s.93-94)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637602"/>
                  </a:ext>
                </a:extLst>
              </a:tr>
              <a:tr h="687737">
                <a:tc>
                  <a:txBody>
                    <a:bodyPr/>
                    <a:lstStyle/>
                    <a:p>
                      <a:r>
                        <a:rPr lang="da-DK" dirty="0"/>
                        <a:t>BORD</a:t>
                      </a:r>
                      <a:r>
                        <a:rPr lang="da-DK" baseline="0" dirty="0"/>
                        <a:t> </a:t>
                      </a:r>
                      <a:r>
                        <a:rPr lang="da-DK" dirty="0"/>
                        <a:t>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Cecilie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/>
                        <a:t>William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Jeppe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Noah og Alfred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Mads Vind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012365"/>
                  </a:ext>
                </a:extLst>
              </a:tr>
              <a:tr h="687737">
                <a:tc>
                  <a:txBody>
                    <a:bodyPr/>
                    <a:lstStyle/>
                    <a:p>
                      <a:r>
                        <a:rPr lang="da-DK" dirty="0"/>
                        <a:t>BORD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Marius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Mads Lohmann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Savannah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August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Mikkel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056645"/>
                  </a:ext>
                </a:extLst>
              </a:tr>
              <a:tr h="794364">
                <a:tc>
                  <a:txBody>
                    <a:bodyPr/>
                    <a:lstStyle/>
                    <a:p>
                      <a:r>
                        <a:rPr lang="da-DK" dirty="0"/>
                        <a:t>BORD 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Rasmus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Laura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Frederikke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Alma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Johannes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144716"/>
                  </a:ext>
                </a:extLst>
              </a:tr>
              <a:tr h="531354">
                <a:tc>
                  <a:txBody>
                    <a:bodyPr/>
                    <a:lstStyle/>
                    <a:p>
                      <a:r>
                        <a:rPr lang="da-DK" dirty="0"/>
                        <a:t>BORD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Isabella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Amiliah og Sarah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 err="1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Mads-Emil</a:t>
                      </a:r>
                      <a:endParaRPr lang="da-DK" sz="2000" b="1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Maria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Magnus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937719"/>
                  </a:ext>
                </a:extLst>
              </a:tr>
              <a:tr h="531354">
                <a:tc>
                  <a:txBody>
                    <a:bodyPr/>
                    <a:lstStyle/>
                    <a:p>
                      <a:r>
                        <a:rPr lang="da-DK" dirty="0"/>
                        <a:t>BORD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Anna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Marcus og Filippa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Benjamin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Jonas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8887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45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643285-B547-4778-B27C-51FDE559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ARBEJDSOPGAVER FOR DAGENS LEKTIE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443834-E6BB-4CD4-A42E-FA697970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276"/>
            <a:ext cx="10515600" cy="460268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da-DK" b="1" dirty="0"/>
              <a:t>I får i grupperne udleveret spørgsmål til det I har læst. I skal i gruppen blive enige om hvordan I vil besvare jeres to spørgsmål – alle skriver det ned på et stykke papir </a:t>
            </a:r>
            <a:r>
              <a:rPr lang="da-DK" b="1" dirty="0">
                <a:solidFill>
                  <a:srgbClr val="FF0000"/>
                </a:solidFill>
              </a:rPr>
              <a:t>(15 min)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2) I skal nu hver især gå hen til det BORD som I er sat til. Ved bordet skal I nu skiftes til at fortælle hinanden om hvad I har besvaret i jeres spørgsmål (I starter med </a:t>
            </a:r>
            <a:r>
              <a:rPr lang="da-DK" b="1" dirty="0" err="1"/>
              <a:t>Hossbach</a:t>
            </a:r>
            <a:r>
              <a:rPr lang="da-DK" b="1" dirty="0"/>
              <a:t>-mødet) </a:t>
            </a:r>
            <a:r>
              <a:rPr lang="da-DK" b="1" dirty="0">
                <a:solidFill>
                  <a:srgbClr val="FF0000"/>
                </a:solidFill>
              </a:rPr>
              <a:t>(15 min)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3) Nu skal I ved bordet diskutere hvad I synes dagens lektie fortæller os omkring Tysklands ekspansion og vestens reaktion herpå </a:t>
            </a:r>
            <a:r>
              <a:rPr lang="da-DK" b="1" dirty="0">
                <a:solidFill>
                  <a:srgbClr val="FF0000"/>
                </a:solidFill>
              </a:rPr>
              <a:t>(10 min)</a:t>
            </a:r>
          </a:p>
          <a:p>
            <a:pPr marL="0" indent="0">
              <a:buNone/>
            </a:pPr>
            <a:endParaRPr lang="da-DK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b="1" dirty="0">
                <a:solidFill>
                  <a:srgbClr val="FF0000"/>
                </a:solidFill>
              </a:rPr>
              <a:t>Vi gennemgår det i fællesskab til sidst. </a:t>
            </a:r>
          </a:p>
          <a:p>
            <a:pPr marL="0" indent="0">
              <a:buNone/>
            </a:pPr>
            <a:endParaRPr lang="da-DK" b="1" dirty="0"/>
          </a:p>
          <a:p>
            <a:pPr marL="514350" indent="-514350">
              <a:buAutoNum type="arabicParenR"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7678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214B140-6439-453D-B83E-0F9EF3A90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61599"/>
              </p:ext>
            </p:extLst>
          </p:nvPr>
        </p:nvGraphicFramePr>
        <p:xfrm>
          <a:off x="0" y="416560"/>
          <a:ext cx="12076385" cy="5680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3793">
                  <a:extLst>
                    <a:ext uri="{9D8B030D-6E8A-4147-A177-3AD203B41FA5}">
                      <a16:colId xmlns:a16="http://schemas.microsoft.com/office/drawing/2014/main" val="287582020"/>
                    </a:ext>
                  </a:extLst>
                </a:gridCol>
                <a:gridCol w="1965434">
                  <a:extLst>
                    <a:ext uri="{9D8B030D-6E8A-4147-A177-3AD203B41FA5}">
                      <a16:colId xmlns:a16="http://schemas.microsoft.com/office/drawing/2014/main" val="101744651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343459612"/>
                    </a:ext>
                  </a:extLst>
                </a:gridCol>
                <a:gridCol w="2249214">
                  <a:extLst>
                    <a:ext uri="{9D8B030D-6E8A-4147-A177-3AD203B41FA5}">
                      <a16:colId xmlns:a16="http://schemas.microsoft.com/office/drawing/2014/main" val="3966170808"/>
                    </a:ext>
                  </a:extLst>
                </a:gridCol>
                <a:gridCol w="1933904">
                  <a:extLst>
                    <a:ext uri="{9D8B030D-6E8A-4147-A177-3AD203B41FA5}">
                      <a16:colId xmlns:a16="http://schemas.microsoft.com/office/drawing/2014/main" val="3453853192"/>
                    </a:ext>
                  </a:extLst>
                </a:gridCol>
                <a:gridCol w="2543502">
                  <a:extLst>
                    <a:ext uri="{9D8B030D-6E8A-4147-A177-3AD203B41FA5}">
                      <a16:colId xmlns:a16="http://schemas.microsoft.com/office/drawing/2014/main" val="2283835014"/>
                    </a:ext>
                  </a:extLst>
                </a:gridCol>
              </a:tblGrid>
              <a:tr h="2447925"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1. </a:t>
                      </a:r>
                      <a:r>
                        <a:rPr lang="da-DK" sz="2800" dirty="0" err="1">
                          <a:effectLst/>
                        </a:rPr>
                        <a:t>Hossbach</a:t>
                      </a:r>
                      <a:r>
                        <a:rPr lang="da-DK" sz="2800" dirty="0">
                          <a:effectLst/>
                        </a:rPr>
                        <a:t>-mødet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(s.89-90)-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2. Østrigs</a:t>
                      </a:r>
                      <a:r>
                        <a:rPr lang="da-DK" sz="2800" baseline="0" dirty="0">
                          <a:effectLst/>
                        </a:rPr>
                        <a:t> ”Anschluss”, marts 1938</a:t>
                      </a:r>
                      <a:r>
                        <a:rPr lang="da-DK" sz="2800" dirty="0">
                          <a:effectLst/>
                        </a:rPr>
                        <a:t> (s.90-91)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3. </a:t>
                      </a:r>
                      <a:r>
                        <a:rPr lang="da-DK" sz="2800" dirty="0" err="1">
                          <a:effectLst/>
                        </a:rPr>
                        <a:t>Vestmagternes</a:t>
                      </a:r>
                      <a:r>
                        <a:rPr lang="da-DK" sz="2800" baseline="0" dirty="0">
                          <a:effectLst/>
                        </a:rPr>
                        <a:t> passivitet</a:t>
                      </a:r>
                      <a:r>
                        <a:rPr lang="da-DK" sz="2800" dirty="0">
                          <a:effectLst/>
                        </a:rPr>
                        <a:t> (s.91-92)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4. </a:t>
                      </a:r>
                      <a:r>
                        <a:rPr lang="da-DK" sz="2800" dirty="0" err="1">
                          <a:effectLst/>
                        </a:rPr>
                        <a:t>Appeasmentpolitikken</a:t>
                      </a:r>
                      <a:r>
                        <a:rPr lang="da-DK" sz="2800" dirty="0">
                          <a:effectLst/>
                        </a:rPr>
                        <a:t> (s.92-93)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5. </a:t>
                      </a:r>
                      <a:r>
                        <a:rPr lang="da-DK" sz="2800" dirty="0" err="1">
                          <a:effectLst/>
                        </a:rPr>
                        <a:t>Sudeterlandet</a:t>
                      </a:r>
                      <a:r>
                        <a:rPr lang="da-DK" sz="2800" baseline="0" dirty="0">
                          <a:effectLst/>
                        </a:rPr>
                        <a:t> + Münchenforliget, september 1938 </a:t>
                      </a:r>
                      <a:r>
                        <a:rPr lang="da-DK" sz="2800" dirty="0">
                          <a:effectLst/>
                        </a:rPr>
                        <a:t>(s.93-94)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637602"/>
                  </a:ext>
                </a:extLst>
              </a:tr>
              <a:tr h="687737">
                <a:tc>
                  <a:txBody>
                    <a:bodyPr/>
                    <a:lstStyle/>
                    <a:p>
                      <a:r>
                        <a:rPr lang="da-DK" dirty="0"/>
                        <a:t>BORD</a:t>
                      </a:r>
                      <a:r>
                        <a:rPr lang="da-DK" baseline="0" dirty="0"/>
                        <a:t> </a:t>
                      </a:r>
                      <a:r>
                        <a:rPr lang="da-DK" dirty="0"/>
                        <a:t>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Cecilie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/>
                        <a:t>William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Jeppe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Noah og Alfred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Mads Vind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012365"/>
                  </a:ext>
                </a:extLst>
              </a:tr>
              <a:tr h="687737">
                <a:tc>
                  <a:txBody>
                    <a:bodyPr/>
                    <a:lstStyle/>
                    <a:p>
                      <a:r>
                        <a:rPr lang="da-DK" dirty="0"/>
                        <a:t>BORD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Marius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Mads Lohmann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Savannah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August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Mikkel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056645"/>
                  </a:ext>
                </a:extLst>
              </a:tr>
              <a:tr h="794364">
                <a:tc>
                  <a:txBody>
                    <a:bodyPr/>
                    <a:lstStyle/>
                    <a:p>
                      <a:r>
                        <a:rPr lang="da-DK" dirty="0"/>
                        <a:t>BORD 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Rasmus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Laura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Frederikke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Alma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/>
                        <a:t>Johannes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144716"/>
                  </a:ext>
                </a:extLst>
              </a:tr>
              <a:tr h="531354">
                <a:tc>
                  <a:txBody>
                    <a:bodyPr/>
                    <a:lstStyle/>
                    <a:p>
                      <a:r>
                        <a:rPr lang="da-DK" dirty="0"/>
                        <a:t>BORD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Isabella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Amiliah</a:t>
                      </a:r>
                      <a:endParaRPr lang="da-DK" sz="2000" b="1" dirty="0">
                        <a:effectLst/>
                        <a:latin typeface="+mn-lt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Marcus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Maria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Magnus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937719"/>
                  </a:ext>
                </a:extLst>
              </a:tr>
              <a:tr h="531354">
                <a:tc>
                  <a:txBody>
                    <a:bodyPr/>
                    <a:lstStyle/>
                    <a:p>
                      <a:r>
                        <a:rPr lang="da-DK" dirty="0"/>
                        <a:t>BORD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Anna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Sarah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b="1" dirty="0">
                          <a:effectLst/>
                          <a:latin typeface="+mn-lt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Filippa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Benjamin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a-DK" sz="2000" b="1" dirty="0">
                          <a:latin typeface="+mn-lt"/>
                        </a:rPr>
                        <a:t>Jonas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8887126"/>
                  </a:ext>
                </a:extLst>
              </a:tr>
            </a:tbl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8E6FC2BF-4C49-8D53-7AB8-CD391ECF58FE}"/>
              </a:ext>
            </a:extLst>
          </p:cNvPr>
          <p:cNvSpPr/>
          <p:nvPr/>
        </p:nvSpPr>
        <p:spPr>
          <a:xfrm>
            <a:off x="-1" y="2843530"/>
            <a:ext cx="12076385" cy="6762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2">
            <a:extLst>
              <a:ext uri="{FF2B5EF4-FFF2-40B4-BE49-F238E27FC236}">
                <a16:creationId xmlns:a16="http://schemas.microsoft.com/office/drawing/2014/main" id="{A649E970-A28D-96C8-0F90-38CCC6D9B3E9}"/>
              </a:ext>
            </a:extLst>
          </p:cNvPr>
          <p:cNvSpPr/>
          <p:nvPr/>
        </p:nvSpPr>
        <p:spPr>
          <a:xfrm>
            <a:off x="-2" y="3519806"/>
            <a:ext cx="12076385" cy="6762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2">
            <a:extLst>
              <a:ext uri="{FF2B5EF4-FFF2-40B4-BE49-F238E27FC236}">
                <a16:creationId xmlns:a16="http://schemas.microsoft.com/office/drawing/2014/main" id="{F7E8AD80-2FFC-8B60-5F3F-7F7E79327A37}"/>
              </a:ext>
            </a:extLst>
          </p:cNvPr>
          <p:cNvSpPr/>
          <p:nvPr/>
        </p:nvSpPr>
        <p:spPr>
          <a:xfrm>
            <a:off x="-4" y="4196082"/>
            <a:ext cx="12076385" cy="83311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2">
            <a:extLst>
              <a:ext uri="{FF2B5EF4-FFF2-40B4-BE49-F238E27FC236}">
                <a16:creationId xmlns:a16="http://schemas.microsoft.com/office/drawing/2014/main" id="{0BE7EDF8-0CF8-035B-8580-331459DFC3CF}"/>
              </a:ext>
            </a:extLst>
          </p:cNvPr>
          <p:cNvSpPr/>
          <p:nvPr/>
        </p:nvSpPr>
        <p:spPr>
          <a:xfrm>
            <a:off x="0" y="5029199"/>
            <a:ext cx="12076385" cy="5488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2">
            <a:extLst>
              <a:ext uri="{FF2B5EF4-FFF2-40B4-BE49-F238E27FC236}">
                <a16:creationId xmlns:a16="http://schemas.microsoft.com/office/drawing/2014/main" id="{5AD43B7C-E617-44FE-6E96-14A737D7442F}"/>
              </a:ext>
            </a:extLst>
          </p:cNvPr>
          <p:cNvSpPr/>
          <p:nvPr/>
        </p:nvSpPr>
        <p:spPr>
          <a:xfrm>
            <a:off x="0" y="5578084"/>
            <a:ext cx="12076385" cy="5189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82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337" y="-7005"/>
            <a:ext cx="12232191" cy="686500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89475BE2-54EB-400B-8BDC-7A1422498367}"/>
              </a:ext>
            </a:extLst>
          </p:cNvPr>
          <p:cNvSpPr/>
          <p:nvPr/>
        </p:nvSpPr>
        <p:spPr>
          <a:xfrm>
            <a:off x="-26337" y="2433781"/>
            <a:ext cx="12516851" cy="2193637"/>
          </a:xfrm>
          <a:prstGeom prst="rect">
            <a:avLst/>
          </a:prstGeom>
          <a:solidFill>
            <a:schemeClr val="bg2">
              <a:lumMod val="75000"/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Rektangel 3"/>
          <p:cNvSpPr/>
          <p:nvPr/>
        </p:nvSpPr>
        <p:spPr>
          <a:xfrm>
            <a:off x="0" y="387033"/>
            <a:ext cx="12244673" cy="1015693"/>
          </a:xfrm>
          <a:prstGeom prst="rect">
            <a:avLst/>
          </a:prstGeom>
          <a:solidFill>
            <a:schemeClr val="bg2">
              <a:lumMod val="7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841" y="365125"/>
            <a:ext cx="12244673" cy="1325563"/>
          </a:xfrm>
        </p:spPr>
        <p:txBody>
          <a:bodyPr>
            <a:normAutofit/>
          </a:bodyPr>
          <a:lstStyle/>
          <a:p>
            <a:r>
              <a:rPr lang="da-DK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Dagens historiske problemstilling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0218" y="2853843"/>
            <a:ext cx="112699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4400" b="1" i="1" dirty="0"/>
              <a:t>Hvorfor var resten af Europa passive overfor nazismens fremkomst og den tyske ekspansion i 1937-39?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3568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344" y="0"/>
            <a:ext cx="9144000" cy="6858000"/>
          </a:xfrm>
          <a:prstGeom prst="rect">
            <a:avLst/>
          </a:prstGeom>
        </p:spPr>
      </p:pic>
      <p:sp>
        <p:nvSpPr>
          <p:cNvPr id="4" name="Venstrepil 3"/>
          <p:cNvSpPr/>
          <p:nvPr/>
        </p:nvSpPr>
        <p:spPr>
          <a:xfrm rot="1624575" flipH="1">
            <a:off x="5562101" y="4355082"/>
            <a:ext cx="473006" cy="23796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Venstrepil 4"/>
          <p:cNvSpPr/>
          <p:nvPr/>
        </p:nvSpPr>
        <p:spPr>
          <a:xfrm rot="11503623">
            <a:off x="5733430" y="3962400"/>
            <a:ext cx="460131" cy="22860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4162264" y="228601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/>
              <a:t>1938-39</a:t>
            </a:r>
            <a:endParaRPr lang="da-DK" b="1" dirty="0"/>
          </a:p>
        </p:txBody>
      </p:sp>
      <p:sp>
        <p:nvSpPr>
          <p:cNvPr id="3" name="Tekstboks 2"/>
          <p:cNvSpPr txBox="1"/>
          <p:nvPr/>
        </p:nvSpPr>
        <p:spPr>
          <a:xfrm>
            <a:off x="1556656" y="1095376"/>
            <a:ext cx="18573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England, Frankrig, Tyskland og Italien indgår Münchenforliget i september 1938</a:t>
            </a:r>
          </a:p>
        </p:txBody>
      </p:sp>
    </p:spTree>
    <p:extLst>
      <p:ext uri="{BB962C8B-B14F-4D97-AF65-F5344CB8AC3E}">
        <p14:creationId xmlns:p14="http://schemas.microsoft.com/office/powerpoint/2010/main" val="272196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" grpId="0"/>
    </p:bld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3E3701D6337241B1E5AE1272497F51" ma:contentTypeVersion="36" ma:contentTypeDescription="Opret et nyt dokument." ma:contentTypeScope="" ma:versionID="36981038b40a98a1d16d4dd8750af94b">
  <xsd:schema xmlns:xsd="http://www.w3.org/2001/XMLSchema" xmlns:xs="http://www.w3.org/2001/XMLSchema" xmlns:p="http://schemas.microsoft.com/office/2006/metadata/properties" xmlns:ns3="9687d823-fb92-4e00-afbd-4902e2f5bc57" xmlns:ns4="913ae31f-ae35-437d-8c13-540cda48aeb7" targetNamespace="http://schemas.microsoft.com/office/2006/metadata/properties" ma:root="true" ma:fieldsID="95473e169ef9a370afdaf06d411cd5ba" ns3:_="" ns4:_="">
    <xsd:import namespace="9687d823-fb92-4e00-afbd-4902e2f5bc57"/>
    <xsd:import namespace="913ae31f-ae35-437d-8c13-540cda48aeb7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TeamsChannelId" minOccurs="0"/>
                <xsd:element ref="ns3:IsNotebookLocked" minOccurs="0"/>
                <xsd:element ref="ns3:Math_Settings" minOccurs="0"/>
                <xsd:element ref="ns3:MediaServiceGenerationTime" minOccurs="0"/>
                <xsd:element ref="ns3:MediaServiceEventHashCode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7d823-fb92-4e00-afbd-4902e2f5bc57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MediaServiceAutoTags" ma:internalName="MediaServiceAutoTags" ma:readOnly="true">
      <xsd:simpleType>
        <xsd:restriction base="dms:Text"/>
      </xsd:simpleType>
    </xsd:element>
    <xsd:element name="MediaServiceOCR" ma:index="2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1" nillable="true" ma:displayName="MediaServiceLocation" ma:internalName="MediaServiceLocation" ma:readOnly="true">
      <xsd:simpleType>
        <xsd:restriction base="dms:Text"/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ath_Settings" ma:index="34" nillable="true" ma:displayName="Math Settings" ma:internalName="Math_Settings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3ae31f-ae35-437d-8c13-540cda48aeb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9687d823-fb92-4e00-afbd-4902e2f5bc57" xsi:nil="true"/>
    <Students xmlns="9687d823-fb92-4e00-afbd-4902e2f5bc57">
      <UserInfo>
        <DisplayName/>
        <AccountId xsi:nil="true"/>
        <AccountType/>
      </UserInfo>
    </Students>
    <Templates xmlns="9687d823-fb92-4e00-afbd-4902e2f5bc57" xsi:nil="true"/>
    <Invited_Students xmlns="9687d823-fb92-4e00-afbd-4902e2f5bc57" xsi:nil="true"/>
    <Owner xmlns="9687d823-fb92-4e00-afbd-4902e2f5bc57">
      <UserInfo>
        <DisplayName/>
        <AccountId xsi:nil="true"/>
        <AccountType/>
      </UserInfo>
    </Owner>
    <Teachers xmlns="9687d823-fb92-4e00-afbd-4902e2f5bc57">
      <UserInfo>
        <DisplayName/>
        <AccountId xsi:nil="true"/>
        <AccountType/>
      </UserInfo>
    </Teachers>
    <Student_Groups xmlns="9687d823-fb92-4e00-afbd-4902e2f5bc57">
      <UserInfo>
        <DisplayName/>
        <AccountId xsi:nil="true"/>
        <AccountType/>
      </UserInfo>
    </Student_Groups>
    <Distribution_Groups xmlns="9687d823-fb92-4e00-afbd-4902e2f5bc57" xsi:nil="true"/>
    <NotebookType xmlns="9687d823-fb92-4e00-afbd-4902e2f5bc57" xsi:nil="true"/>
    <Has_Teacher_Only_SectionGroup xmlns="9687d823-fb92-4e00-afbd-4902e2f5bc57" xsi:nil="true"/>
    <Math_Settings xmlns="9687d823-fb92-4e00-afbd-4902e2f5bc57" xsi:nil="true"/>
    <Is_Collaboration_Space_Locked xmlns="9687d823-fb92-4e00-afbd-4902e2f5bc57" xsi:nil="true"/>
    <Invited_Teachers xmlns="9687d823-fb92-4e00-afbd-4902e2f5bc57" xsi:nil="true"/>
    <LMS_Mappings xmlns="9687d823-fb92-4e00-afbd-4902e2f5bc57" xsi:nil="true"/>
    <FolderType xmlns="9687d823-fb92-4e00-afbd-4902e2f5bc57" xsi:nil="true"/>
    <DefaultSectionNames xmlns="9687d823-fb92-4e00-afbd-4902e2f5bc57" xsi:nil="true"/>
    <_activity xmlns="9687d823-fb92-4e00-afbd-4902e2f5bc57" xsi:nil="true"/>
    <AppVersion xmlns="9687d823-fb92-4e00-afbd-4902e2f5bc57" xsi:nil="true"/>
    <Self_Registration_Enabled xmlns="9687d823-fb92-4e00-afbd-4902e2f5bc57" xsi:nil="true"/>
    <TeamsChannelId xmlns="9687d823-fb92-4e00-afbd-4902e2f5bc57" xsi:nil="true"/>
    <IsNotebookLocked xmlns="9687d823-fb92-4e00-afbd-4902e2f5bc5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94D64-8B43-480A-B00C-7261EC7DE5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87d823-fb92-4e00-afbd-4902e2f5bc57"/>
    <ds:schemaRef ds:uri="913ae31f-ae35-437d-8c13-540cda48a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582D93-43A1-4E7C-9D51-135C0469B954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9687d823-fb92-4e00-afbd-4902e2f5bc57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13ae31f-ae35-437d-8c13-540cda48aeb7"/>
  </ds:schemaRefs>
</ds:datastoreItem>
</file>

<file path=customXml/itemProps3.xml><?xml version="1.0" encoding="utf-8"?>
<ds:datastoreItem xmlns:ds="http://schemas.openxmlformats.org/officeDocument/2006/customXml" ds:itemID="{0A07DC09-D6E2-40C9-B3CD-219C235629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448</Words>
  <Application>Microsoft Office PowerPoint</Application>
  <PresentationFormat>Widescreen</PresentationFormat>
  <Paragraphs>108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Avenir Book</vt:lpstr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Dagens historiske problemstilling</vt:lpstr>
      <vt:lpstr>PowerPoint-præsentation</vt:lpstr>
      <vt:lpstr>ARBEJDSOPGAVER FOR DAGENS LEKTIE</vt:lpstr>
      <vt:lpstr>PowerPoint-præsentation</vt:lpstr>
      <vt:lpstr>Dagens historiske problemstilling</vt:lpstr>
      <vt:lpstr>PowerPoint-præsentation</vt:lpstr>
      <vt:lpstr>”Peace in our time!”</vt:lpstr>
      <vt:lpstr>PowerPoint-præsentation</vt:lpstr>
    </vt:vector>
  </TitlesOfParts>
  <Company>Køge Handelsskole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KHS</dc:creator>
  <cp:lastModifiedBy>Troels Kjems Petersen</cp:lastModifiedBy>
  <cp:revision>42</cp:revision>
  <dcterms:created xsi:type="dcterms:W3CDTF">2017-08-23T12:03:28Z</dcterms:created>
  <dcterms:modified xsi:type="dcterms:W3CDTF">2025-03-24T11:51:13Z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0x010100013E3701D6337241B1E5AE1272497F51</vt:lpwstr>
  </property>
</Properties>
</file>