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3" r:id="rId3"/>
    <p:sldId id="272" r:id="rId4"/>
    <p:sldId id="278" r:id="rId5"/>
    <p:sldId id="259" r:id="rId6"/>
    <p:sldId id="279" r:id="rId7"/>
    <p:sldId id="281" r:id="rId8"/>
    <p:sldId id="280" r:id="rId9"/>
    <p:sldId id="282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oels Kjems Petersen" userId="d50d9817-7fa7-4ee2-9878-28660974c4b1" providerId="ADAL" clId="{DAB6717C-7DD5-4076-B18F-D89FF5022960}"/>
    <pc:docChg chg="custSel addSld modSld">
      <pc:chgData name="Troels Kjems Petersen" userId="d50d9817-7fa7-4ee2-9878-28660974c4b1" providerId="ADAL" clId="{DAB6717C-7DD5-4076-B18F-D89FF5022960}" dt="2025-04-05T09:34:12.327" v="621" actId="20577"/>
      <pc:docMkLst>
        <pc:docMk/>
      </pc:docMkLst>
      <pc:sldChg chg="addSp delSp modSp mod">
        <pc:chgData name="Troels Kjems Petersen" userId="d50d9817-7fa7-4ee2-9878-28660974c4b1" providerId="ADAL" clId="{DAB6717C-7DD5-4076-B18F-D89FF5022960}" dt="2025-04-05T09:33:51.971" v="619" actId="113"/>
        <pc:sldMkLst>
          <pc:docMk/>
          <pc:sldMk cId="3753380935" sldId="256"/>
        </pc:sldMkLst>
        <pc:spChg chg="mod">
          <ac:chgData name="Troels Kjems Petersen" userId="d50d9817-7fa7-4ee2-9878-28660974c4b1" providerId="ADAL" clId="{DAB6717C-7DD5-4076-B18F-D89FF5022960}" dt="2025-04-05T09:33:51.971" v="619" actId="113"/>
          <ac:spMkLst>
            <pc:docMk/>
            <pc:sldMk cId="3753380935" sldId="256"/>
            <ac:spMk id="2" creationId="{4F9FD177-EA01-C6C6-6672-7DB9804A8CE3}"/>
          </ac:spMkLst>
        </pc:spChg>
        <pc:spChg chg="del">
          <ac:chgData name="Troels Kjems Petersen" userId="d50d9817-7fa7-4ee2-9878-28660974c4b1" providerId="ADAL" clId="{DAB6717C-7DD5-4076-B18F-D89FF5022960}" dt="2025-04-05T09:33:40.521" v="617" actId="478"/>
          <ac:spMkLst>
            <pc:docMk/>
            <pc:sldMk cId="3753380935" sldId="256"/>
            <ac:spMk id="3" creationId="{24617F10-DF35-E095-1BC4-2DDBD6A69820}"/>
          </ac:spMkLst>
        </pc:spChg>
        <pc:spChg chg="add mod ord">
          <ac:chgData name="Troels Kjems Petersen" userId="d50d9817-7fa7-4ee2-9878-28660974c4b1" providerId="ADAL" clId="{DAB6717C-7DD5-4076-B18F-D89FF5022960}" dt="2025-04-05T09:33:46.525" v="618" actId="1076"/>
          <ac:spMkLst>
            <pc:docMk/>
            <pc:sldMk cId="3753380935" sldId="256"/>
            <ac:spMk id="6" creationId="{2CAB4310-6FCB-69A4-B507-569645239C5A}"/>
          </ac:spMkLst>
        </pc:spChg>
        <pc:picChg chg="add mod ord">
          <ac:chgData name="Troels Kjems Petersen" userId="d50d9817-7fa7-4ee2-9878-28660974c4b1" providerId="ADAL" clId="{DAB6717C-7DD5-4076-B18F-D89FF5022960}" dt="2025-04-05T09:33:31.982" v="616" actId="14100"/>
          <ac:picMkLst>
            <pc:docMk/>
            <pc:sldMk cId="3753380935" sldId="256"/>
            <ac:picMk id="5" creationId="{6AD0D46F-3BB6-3D37-23B6-B640C613C32A}"/>
          </ac:picMkLst>
        </pc:picChg>
        <pc:picChg chg="add del mod">
          <ac:chgData name="Troels Kjems Petersen" userId="d50d9817-7fa7-4ee2-9878-28660974c4b1" providerId="ADAL" clId="{DAB6717C-7DD5-4076-B18F-D89FF5022960}" dt="2025-04-05T09:30:46.116" v="604" actId="478"/>
          <ac:picMkLst>
            <pc:docMk/>
            <pc:sldMk cId="3753380935" sldId="256"/>
            <ac:picMk id="1026" creationId="{F97D44AA-F3CC-E4FA-0004-E1405081F3A7}"/>
          </ac:picMkLst>
        </pc:picChg>
      </pc:sldChg>
      <pc:sldChg chg="modSp mod">
        <pc:chgData name="Troels Kjems Petersen" userId="d50d9817-7fa7-4ee2-9878-28660974c4b1" providerId="ADAL" clId="{DAB6717C-7DD5-4076-B18F-D89FF5022960}" dt="2025-04-05T09:34:12.327" v="621" actId="20577"/>
        <pc:sldMkLst>
          <pc:docMk/>
          <pc:sldMk cId="644862358" sldId="272"/>
        </pc:sldMkLst>
        <pc:spChg chg="mod">
          <ac:chgData name="Troels Kjems Petersen" userId="d50d9817-7fa7-4ee2-9878-28660974c4b1" providerId="ADAL" clId="{DAB6717C-7DD5-4076-B18F-D89FF5022960}" dt="2025-04-05T09:34:12.327" v="621" actId="20577"/>
          <ac:spMkLst>
            <pc:docMk/>
            <pc:sldMk cId="644862358" sldId="272"/>
            <ac:spMk id="3" creationId="{00000000-0000-0000-0000-000000000000}"/>
          </ac:spMkLst>
        </pc:spChg>
      </pc:sldChg>
      <pc:sldChg chg="addSp delSp modSp new mod">
        <pc:chgData name="Troels Kjems Petersen" userId="d50d9817-7fa7-4ee2-9878-28660974c4b1" providerId="ADAL" clId="{DAB6717C-7DD5-4076-B18F-D89FF5022960}" dt="2025-04-05T09:22:05.028" v="43" actId="478"/>
        <pc:sldMkLst>
          <pc:docMk/>
          <pc:sldMk cId="1835331874" sldId="279"/>
        </pc:sldMkLst>
        <pc:spChg chg="del">
          <ac:chgData name="Troels Kjems Petersen" userId="d50d9817-7fa7-4ee2-9878-28660974c4b1" providerId="ADAL" clId="{DAB6717C-7DD5-4076-B18F-D89FF5022960}" dt="2025-04-05T09:22:05.028" v="43" actId="478"/>
          <ac:spMkLst>
            <pc:docMk/>
            <pc:sldMk cId="1835331874" sldId="279"/>
            <ac:spMk id="2" creationId="{E08F27C3-B854-5ED4-1575-898E9F1A14F1}"/>
          </ac:spMkLst>
        </pc:spChg>
        <pc:spChg chg="mod">
          <ac:chgData name="Troels Kjems Petersen" userId="d50d9817-7fa7-4ee2-9878-28660974c4b1" providerId="ADAL" clId="{DAB6717C-7DD5-4076-B18F-D89FF5022960}" dt="2025-04-05T09:21:59.630" v="42" actId="113"/>
          <ac:spMkLst>
            <pc:docMk/>
            <pc:sldMk cId="1835331874" sldId="279"/>
            <ac:spMk id="3" creationId="{DFF54968-03C0-CD9A-7420-CEEFE3706A53}"/>
          </ac:spMkLst>
        </pc:spChg>
        <pc:spChg chg="add mod">
          <ac:chgData name="Troels Kjems Petersen" userId="d50d9817-7fa7-4ee2-9878-28660974c4b1" providerId="ADAL" clId="{DAB6717C-7DD5-4076-B18F-D89FF5022960}" dt="2025-04-05T09:20:59.711" v="1"/>
          <ac:spMkLst>
            <pc:docMk/>
            <pc:sldMk cId="1835331874" sldId="279"/>
            <ac:spMk id="4" creationId="{0CA0A411-BA4A-D8AE-0138-2023F374C155}"/>
          </ac:spMkLst>
        </pc:spChg>
        <pc:spChg chg="add mod">
          <ac:chgData name="Troels Kjems Petersen" userId="d50d9817-7fa7-4ee2-9878-28660974c4b1" providerId="ADAL" clId="{DAB6717C-7DD5-4076-B18F-D89FF5022960}" dt="2025-04-05T09:21:15.686" v="32" actId="20577"/>
          <ac:spMkLst>
            <pc:docMk/>
            <pc:sldMk cId="1835331874" sldId="279"/>
            <ac:spMk id="5" creationId="{1EB44B42-54E9-FCF8-9215-27CC0505DBA9}"/>
          </ac:spMkLst>
        </pc:spChg>
      </pc:sldChg>
      <pc:sldChg chg="modSp add mod">
        <pc:chgData name="Troels Kjems Petersen" userId="d50d9817-7fa7-4ee2-9878-28660974c4b1" providerId="ADAL" clId="{DAB6717C-7DD5-4076-B18F-D89FF5022960}" dt="2025-04-05T09:27:33.451" v="588" actId="20577"/>
        <pc:sldMkLst>
          <pc:docMk/>
          <pc:sldMk cId="2484010563" sldId="280"/>
        </pc:sldMkLst>
        <pc:spChg chg="mod">
          <ac:chgData name="Troels Kjems Petersen" userId="d50d9817-7fa7-4ee2-9878-28660974c4b1" providerId="ADAL" clId="{DAB6717C-7DD5-4076-B18F-D89FF5022960}" dt="2025-04-05T09:27:33.451" v="588" actId="20577"/>
          <ac:spMkLst>
            <pc:docMk/>
            <pc:sldMk cId="2484010563" sldId="280"/>
            <ac:spMk id="3" creationId="{DFF54968-03C0-CD9A-7420-CEEFE3706A53}"/>
          </ac:spMkLst>
        </pc:spChg>
        <pc:spChg chg="mod">
          <ac:chgData name="Troels Kjems Petersen" userId="d50d9817-7fa7-4ee2-9878-28660974c4b1" providerId="ADAL" clId="{DAB6717C-7DD5-4076-B18F-D89FF5022960}" dt="2025-04-05T09:22:34.837" v="86" actId="14100"/>
          <ac:spMkLst>
            <pc:docMk/>
            <pc:sldMk cId="2484010563" sldId="280"/>
            <ac:spMk id="4" creationId="{0CA0A411-BA4A-D8AE-0138-2023F374C155}"/>
          </ac:spMkLst>
        </pc:spChg>
        <pc:spChg chg="mod">
          <ac:chgData name="Troels Kjems Petersen" userId="d50d9817-7fa7-4ee2-9878-28660974c4b1" providerId="ADAL" clId="{DAB6717C-7DD5-4076-B18F-D89FF5022960}" dt="2025-04-05T09:22:36.436" v="87" actId="20577"/>
          <ac:spMkLst>
            <pc:docMk/>
            <pc:sldMk cId="2484010563" sldId="280"/>
            <ac:spMk id="5" creationId="{1EB44B42-54E9-FCF8-9215-27CC0505DBA9}"/>
          </ac:spMkLst>
        </pc:spChg>
      </pc:sldChg>
      <pc:sldChg chg="addSp modSp new mod">
        <pc:chgData name="Troels Kjems Petersen" userId="d50d9817-7fa7-4ee2-9878-28660974c4b1" providerId="ADAL" clId="{DAB6717C-7DD5-4076-B18F-D89FF5022960}" dt="2025-04-05T09:29:24.529" v="595" actId="1076"/>
        <pc:sldMkLst>
          <pc:docMk/>
          <pc:sldMk cId="1086725685" sldId="281"/>
        </pc:sldMkLst>
        <pc:picChg chg="add mod modCrop">
          <ac:chgData name="Troels Kjems Petersen" userId="d50d9817-7fa7-4ee2-9878-28660974c4b1" providerId="ADAL" clId="{DAB6717C-7DD5-4076-B18F-D89FF5022960}" dt="2025-04-05T09:29:24.529" v="595" actId="1076"/>
          <ac:picMkLst>
            <pc:docMk/>
            <pc:sldMk cId="1086725685" sldId="281"/>
            <ac:picMk id="5" creationId="{5388C39D-FA09-37DA-CA01-F1A3108B1071}"/>
          </ac:picMkLst>
        </pc:picChg>
      </pc:sldChg>
      <pc:sldChg chg="addSp modSp new mod">
        <pc:chgData name="Troels Kjems Petersen" userId="d50d9817-7fa7-4ee2-9878-28660974c4b1" providerId="ADAL" clId="{DAB6717C-7DD5-4076-B18F-D89FF5022960}" dt="2025-04-05T09:30:01.202" v="601" actId="1076"/>
        <pc:sldMkLst>
          <pc:docMk/>
          <pc:sldMk cId="1462511109" sldId="282"/>
        </pc:sldMkLst>
        <pc:picChg chg="add mod">
          <ac:chgData name="Troels Kjems Petersen" userId="d50d9817-7fa7-4ee2-9878-28660974c4b1" providerId="ADAL" clId="{DAB6717C-7DD5-4076-B18F-D89FF5022960}" dt="2025-04-05T09:30:01.202" v="601" actId="1076"/>
          <ac:picMkLst>
            <pc:docMk/>
            <pc:sldMk cId="1462511109" sldId="282"/>
            <ac:picMk id="5" creationId="{AE1431A4-863C-874B-463C-EB318A3EED69}"/>
          </ac:picMkLst>
        </pc:picChg>
      </pc:sldChg>
    </pc:docChg>
  </pc:docChgLst>
  <pc:docChgLst>
    <pc:chgData name="Troels Kjems Petersen" userId="d50d9817-7fa7-4ee2-9878-28660974c4b1" providerId="ADAL" clId="{47535F8D-913B-4A2F-AB65-4AFC69CFD752}"/>
    <pc:docChg chg="custSel addSld modSld">
      <pc:chgData name="Troels Kjems Petersen" userId="d50d9817-7fa7-4ee2-9878-28660974c4b1" providerId="ADAL" clId="{47535F8D-913B-4A2F-AB65-4AFC69CFD752}" dt="2025-04-08T13:03:51.031" v="63" actId="27636"/>
      <pc:docMkLst>
        <pc:docMk/>
      </pc:docMkLst>
      <pc:sldChg chg="addSp delSp modSp mod setBg">
        <pc:chgData name="Troels Kjems Petersen" userId="d50d9817-7fa7-4ee2-9878-28660974c4b1" providerId="ADAL" clId="{47535F8D-913B-4A2F-AB65-4AFC69CFD752}" dt="2025-04-08T08:56:04.252" v="20" actId="14100"/>
        <pc:sldMkLst>
          <pc:docMk/>
          <pc:sldMk cId="3753380935" sldId="256"/>
        </pc:sldMkLst>
        <pc:spChg chg="mod">
          <ac:chgData name="Troels Kjems Petersen" userId="d50d9817-7fa7-4ee2-9878-28660974c4b1" providerId="ADAL" clId="{47535F8D-913B-4A2F-AB65-4AFC69CFD752}" dt="2025-04-08T08:55:59.828" v="19" actId="207"/>
          <ac:spMkLst>
            <pc:docMk/>
            <pc:sldMk cId="3753380935" sldId="256"/>
            <ac:spMk id="2" creationId="{4F9FD177-EA01-C6C6-6672-7DB9804A8CE3}"/>
          </ac:spMkLst>
        </pc:spChg>
        <pc:spChg chg="add del">
          <ac:chgData name="Troels Kjems Petersen" userId="d50d9817-7fa7-4ee2-9878-28660974c4b1" providerId="ADAL" clId="{47535F8D-913B-4A2F-AB65-4AFC69CFD752}" dt="2025-04-08T08:53:23.271" v="2" actId="478"/>
          <ac:spMkLst>
            <pc:docMk/>
            <pc:sldMk cId="3753380935" sldId="256"/>
            <ac:spMk id="3" creationId="{3C8A65A3-FB24-52BF-A4BE-B1FB9EAE874C}"/>
          </ac:spMkLst>
        </pc:spChg>
        <pc:spChg chg="add del mod">
          <ac:chgData name="Troels Kjems Petersen" userId="d50d9817-7fa7-4ee2-9878-28660974c4b1" providerId="ADAL" clId="{47535F8D-913B-4A2F-AB65-4AFC69CFD752}" dt="2025-04-08T08:53:42.985" v="6" actId="478"/>
          <ac:spMkLst>
            <pc:docMk/>
            <pc:sldMk cId="3753380935" sldId="256"/>
            <ac:spMk id="4" creationId="{AC227FDD-C273-136B-7D27-523E611F97E2}"/>
          </ac:spMkLst>
        </pc:spChg>
        <pc:spChg chg="mod">
          <ac:chgData name="Troels Kjems Petersen" userId="d50d9817-7fa7-4ee2-9878-28660974c4b1" providerId="ADAL" clId="{47535F8D-913B-4A2F-AB65-4AFC69CFD752}" dt="2025-04-08T08:56:04.252" v="20" actId="14100"/>
          <ac:spMkLst>
            <pc:docMk/>
            <pc:sldMk cId="3753380935" sldId="256"/>
            <ac:spMk id="6" creationId="{2CAB4310-6FCB-69A4-B507-569645239C5A}"/>
          </ac:spMkLst>
        </pc:spChg>
        <pc:spChg chg="add del mod">
          <ac:chgData name="Troels Kjems Petersen" userId="d50d9817-7fa7-4ee2-9878-28660974c4b1" providerId="ADAL" clId="{47535F8D-913B-4A2F-AB65-4AFC69CFD752}" dt="2025-04-08T08:54:27.644" v="9" actId="478"/>
          <ac:spMkLst>
            <pc:docMk/>
            <pc:sldMk cId="3753380935" sldId="256"/>
            <ac:spMk id="7" creationId="{9EA44461-92C6-091C-B2A6-C1F32B3B482C}"/>
          </ac:spMkLst>
        </pc:spChg>
        <pc:picChg chg="del">
          <ac:chgData name="Troels Kjems Petersen" userId="d50d9817-7fa7-4ee2-9878-28660974c4b1" providerId="ADAL" clId="{47535F8D-913B-4A2F-AB65-4AFC69CFD752}" dt="2025-04-08T08:53:18.015" v="0" actId="478"/>
          <ac:picMkLst>
            <pc:docMk/>
            <pc:sldMk cId="3753380935" sldId="256"/>
            <ac:picMk id="5" creationId="{6AD0D46F-3BB6-3D37-23B6-B640C613C32A}"/>
          </ac:picMkLst>
        </pc:picChg>
        <pc:picChg chg="add mod ord">
          <ac:chgData name="Troels Kjems Petersen" userId="d50d9817-7fa7-4ee2-9878-28660974c4b1" providerId="ADAL" clId="{47535F8D-913B-4A2F-AB65-4AFC69CFD752}" dt="2025-04-08T08:55:45.521" v="16" actId="14100"/>
          <ac:picMkLst>
            <pc:docMk/>
            <pc:sldMk cId="3753380935" sldId="256"/>
            <ac:picMk id="9" creationId="{7AB8059A-D180-BE9D-7C89-9A8AC301B2AA}"/>
          </ac:picMkLst>
        </pc:picChg>
      </pc:sldChg>
      <pc:sldChg chg="modSp mod">
        <pc:chgData name="Troels Kjems Petersen" userId="d50d9817-7fa7-4ee2-9878-28660974c4b1" providerId="ADAL" clId="{47535F8D-913B-4A2F-AB65-4AFC69CFD752}" dt="2025-04-08T13:03:51.031" v="63" actId="27636"/>
        <pc:sldMkLst>
          <pc:docMk/>
          <pc:sldMk cId="644862358" sldId="272"/>
        </pc:sldMkLst>
        <pc:spChg chg="mod">
          <ac:chgData name="Troels Kjems Petersen" userId="d50d9817-7fa7-4ee2-9878-28660974c4b1" providerId="ADAL" clId="{47535F8D-913B-4A2F-AB65-4AFC69CFD752}" dt="2025-04-08T13:03:51.031" v="63" actId="27636"/>
          <ac:spMkLst>
            <pc:docMk/>
            <pc:sldMk cId="644862358" sldId="272"/>
            <ac:spMk id="3" creationId="{00000000-0000-0000-0000-000000000000}"/>
          </ac:spMkLst>
        </pc:spChg>
      </pc:sldChg>
      <pc:sldChg chg="addSp delSp modSp new mod setBg">
        <pc:chgData name="Troels Kjems Petersen" userId="d50d9817-7fa7-4ee2-9878-28660974c4b1" providerId="ADAL" clId="{47535F8D-913B-4A2F-AB65-4AFC69CFD752}" dt="2025-04-08T08:57:02.977" v="28"/>
        <pc:sldMkLst>
          <pc:docMk/>
          <pc:sldMk cId="505694357" sldId="283"/>
        </pc:sldMkLst>
        <pc:spChg chg="del">
          <ac:chgData name="Troels Kjems Petersen" userId="d50d9817-7fa7-4ee2-9878-28660974c4b1" providerId="ADAL" clId="{47535F8D-913B-4A2F-AB65-4AFC69CFD752}" dt="2025-04-08T08:56:37.596" v="23" actId="478"/>
          <ac:spMkLst>
            <pc:docMk/>
            <pc:sldMk cId="505694357" sldId="283"/>
            <ac:spMk id="2" creationId="{4A518C9D-B538-DCF2-83D8-267B7547E23D}"/>
          </ac:spMkLst>
        </pc:spChg>
        <pc:spChg chg="del">
          <ac:chgData name="Troels Kjems Petersen" userId="d50d9817-7fa7-4ee2-9878-28660974c4b1" providerId="ADAL" clId="{47535F8D-913B-4A2F-AB65-4AFC69CFD752}" dt="2025-04-08T08:56:35.547" v="22" actId="478"/>
          <ac:spMkLst>
            <pc:docMk/>
            <pc:sldMk cId="505694357" sldId="283"/>
            <ac:spMk id="3" creationId="{B5D563FD-8515-4598-400B-71A67FC1CD53}"/>
          </ac:spMkLst>
        </pc:spChg>
        <pc:picChg chg="add mod">
          <ac:chgData name="Troels Kjems Petersen" userId="d50d9817-7fa7-4ee2-9878-28660974c4b1" providerId="ADAL" clId="{47535F8D-913B-4A2F-AB65-4AFC69CFD752}" dt="2025-04-08T08:56:56.435" v="27" actId="14100"/>
          <ac:picMkLst>
            <pc:docMk/>
            <pc:sldMk cId="505694357" sldId="283"/>
            <ac:picMk id="2050" creationId="{F46A1773-432A-FD19-C556-06A2D804CD2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B8BF5-CA17-411C-B510-5A81D11FB835}" type="datetimeFigureOut">
              <a:rPr lang="da-DK" smtClean="0"/>
              <a:t>08-04-2025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5B55D-0E87-45E2-8824-6B7E9B3209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3968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1279026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73D67E-FBEA-6A47-6DC9-F9F2CC0A4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1FB6812-CFF8-51DF-AC0C-0A143BB24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EC20F44-B432-4EB0-BB56-3D8765C14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C6A3-76F2-4B72-9A85-62BBD045D3E6}" type="datetimeFigureOut">
              <a:rPr lang="da-DK" smtClean="0"/>
              <a:t>08-04-2025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4C6AA75-7A88-14AB-A9BB-995C66A3D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07A5233-C1D4-417B-FC55-FC6EFD5C2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BF0-E247-4FBA-BF26-3FD7FB5D20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894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73260-849B-7872-E16C-359A722A2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4F52367-68FA-C832-4024-EE4B9B107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1D79E15-EA8F-EC16-6A74-AEFA81FD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C6A3-76F2-4B72-9A85-62BBD045D3E6}" type="datetimeFigureOut">
              <a:rPr lang="da-DK" smtClean="0"/>
              <a:t>08-04-2025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443833-973E-2714-864C-01E3AB4F8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1A42A38-8CB9-A738-8590-2CF02709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BF0-E247-4FBA-BF26-3FD7FB5D20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1630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D4BB93B-43F9-8EEA-9961-3DBC16F1AC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28B20EF-441E-6CCE-C19D-B407337AB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6316634-8656-F2FE-A0DB-F67950129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C6A3-76F2-4B72-9A85-62BBD045D3E6}" type="datetimeFigureOut">
              <a:rPr lang="da-DK" smtClean="0"/>
              <a:t>08-04-2025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ACF87F6-E657-8F49-5447-FA9920127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68275A2-8267-E1C0-31FE-DD474BCCF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BF0-E247-4FBA-BF26-3FD7FB5D20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552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5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409054" y="6333133"/>
            <a:ext cx="7315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33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da" smtClean="0"/>
              <a:pPr>
                <a:buClr>
                  <a:schemeClr val="dk1"/>
                </a:buClr>
                <a:buSzPct val="25000"/>
              </a:pPr>
              <a:t>‹nr.›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val="400049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526A23-E854-714C-72DE-B49E23E76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3907ED9-AADA-DCC1-06D2-45A459223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A8464E-5E4F-50EC-54C4-CBEFE7CCF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C6A3-76F2-4B72-9A85-62BBD045D3E6}" type="datetimeFigureOut">
              <a:rPr lang="da-DK" smtClean="0"/>
              <a:t>08-04-2025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96F1926-E83D-802D-804D-2902D00EC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1D95D9F-9B60-B5FA-D616-678F9EB48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BF0-E247-4FBA-BF26-3FD7FB5D20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419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4EAC15-FCDF-F407-BAED-B4C9EE282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37781BC-79D7-6346-945C-3ADD61736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EBF4978-4487-34B8-3389-13FB9C99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C6A3-76F2-4B72-9A85-62BBD045D3E6}" type="datetimeFigureOut">
              <a:rPr lang="da-DK" smtClean="0"/>
              <a:t>08-04-2025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1FC1E60-09B6-7F13-5787-BC43DD16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07683A-D7E6-0A2D-A468-E6582104B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BF0-E247-4FBA-BF26-3FD7FB5D20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1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EA4DA-77A3-7E3A-C3CA-9783ACCDA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8B94F8-083E-AE38-AF75-01C1732E9A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209C4AB-E2B0-15D8-EBDC-4E74CAD5F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F7A4A7-F71C-8681-5E29-35C545616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C6A3-76F2-4B72-9A85-62BBD045D3E6}" type="datetimeFigureOut">
              <a:rPr lang="da-DK" smtClean="0"/>
              <a:t>08-04-2025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FA99155-994D-D722-2500-3D8D90E38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C67C6E5-2C07-4F78-94A9-A36188453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BF0-E247-4FBA-BF26-3FD7FB5D20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568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7C2C4-195A-BBBC-A66F-2B263E8FE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BA661A8-698C-0FAC-D633-2D00035CC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77F6BE8-1D5B-7102-0A2E-22C3303C3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A40A204-9F41-30B8-0A3E-3032C63F9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B9AFF41-7D2F-2E56-DB30-8F96F0506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4A66F4D-2046-A5F7-AC3A-DFA0EE3D4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C6A3-76F2-4B72-9A85-62BBD045D3E6}" type="datetimeFigureOut">
              <a:rPr lang="da-DK" smtClean="0"/>
              <a:t>08-04-2025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EF25821-F63F-C919-235C-1F79294B4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0BB343B-1C51-A27A-26AD-FA7DC701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BF0-E247-4FBA-BF26-3FD7FB5D20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79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E43D7F-CDF3-9825-A9F2-6EA668F42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D07FCBF-3FFC-FA3D-4C33-4F59C6113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C6A3-76F2-4B72-9A85-62BBD045D3E6}" type="datetimeFigureOut">
              <a:rPr lang="da-DK" smtClean="0"/>
              <a:t>08-04-2025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0BAD92E-99AD-A261-A1B6-D680CB72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BFE41B4-7978-2560-DDAE-EEB8C34A6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BF0-E247-4FBA-BF26-3FD7FB5D20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679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CE8AC21-6458-3FB9-6B6F-66E5EDEB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C6A3-76F2-4B72-9A85-62BBD045D3E6}" type="datetimeFigureOut">
              <a:rPr lang="da-DK" smtClean="0"/>
              <a:t>08-04-2025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B6CF3F9-E718-91FD-0181-4B48D2CD7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4326DB8-E37B-32ED-8EC3-420EC1806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BF0-E247-4FBA-BF26-3FD7FB5D20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122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90976F-B00A-999C-6058-6F51F3D56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FE933D7-2120-0FE4-FB76-8870689DD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F1D4440-E48E-4235-0FE2-F69F7578F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DF40307-B657-DCB5-06A2-6E9CACD82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C6A3-76F2-4B72-9A85-62BBD045D3E6}" type="datetimeFigureOut">
              <a:rPr lang="da-DK" smtClean="0"/>
              <a:t>08-04-2025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0E248A6-D195-9922-813C-3B161F46F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EFEE021-257F-41D8-9D20-067EA436D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BF0-E247-4FBA-BF26-3FD7FB5D20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888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DBA55-09B8-B166-45D7-456A6A22C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6EF1543-53BD-662D-416F-7F624A03D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D96B16D-C8F9-D822-6CAF-0EEA21775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9617068-CE65-AC0F-71D7-9BB082CBD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C6A3-76F2-4B72-9A85-62BBD045D3E6}" type="datetimeFigureOut">
              <a:rPr lang="da-DK" smtClean="0"/>
              <a:t>08-04-2025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820A430-2956-C2FD-F008-19C3AD7F2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87095EB-7828-0A0D-DE07-7E03F51EC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BF0-E247-4FBA-BF26-3FD7FB5D20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7290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1597502-B8F0-AC31-686C-070697748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D47D9C5-EE2C-691B-1894-DE5F06324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8627205-D911-7361-7574-2E5C22483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2EC6A3-76F2-4B72-9A85-62BBD045D3E6}" type="datetimeFigureOut">
              <a:rPr lang="da-DK" smtClean="0"/>
              <a:t>08-04-2025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26CE7E-49A6-D791-550C-34F76BC10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3C13E47-E7D0-9525-9E15-DAB52069B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333BF0-E247-4FBA-BF26-3FD7FB5D20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286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7AB8059A-D180-BE9D-7C89-9A8AC301B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392" y="0"/>
            <a:ext cx="9523563" cy="6814363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CAB4310-6FCB-69A4-B507-569645239C5A}"/>
              </a:ext>
            </a:extLst>
          </p:cNvPr>
          <p:cNvSpPr/>
          <p:nvPr/>
        </p:nvSpPr>
        <p:spPr>
          <a:xfrm>
            <a:off x="1" y="3224465"/>
            <a:ext cx="12192000" cy="1155484"/>
          </a:xfrm>
          <a:prstGeom prst="rect">
            <a:avLst/>
          </a:prstGeom>
          <a:solidFill>
            <a:schemeClr val="bg1">
              <a:lumMod val="8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9FD177-EA01-C6C6-6672-7DB9804A8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8604" y="1992349"/>
            <a:ext cx="9144000" cy="2387600"/>
          </a:xfrm>
        </p:spPr>
        <p:txBody>
          <a:bodyPr/>
          <a:lstStyle/>
          <a:p>
            <a:r>
              <a:rPr lang="da-DK" b="1" dirty="0">
                <a:solidFill>
                  <a:srgbClr val="FF0000"/>
                </a:solidFill>
              </a:rPr>
              <a:t>Hvad er erindringshistorie?</a:t>
            </a:r>
          </a:p>
        </p:txBody>
      </p:sp>
    </p:spTree>
    <p:extLst>
      <p:ext uri="{BB962C8B-B14F-4D97-AF65-F5344CB8AC3E}">
        <p14:creationId xmlns:p14="http://schemas.microsoft.com/office/powerpoint/2010/main" val="3753380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4E1F3D-D0A9-41D3-ACDD-79C2CFF90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979BCE6-B912-4194-AA67-B1D8708E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075" y="4524375"/>
            <a:ext cx="10972800" cy="4967597"/>
          </a:xfrm>
        </p:spPr>
        <p:txBody>
          <a:bodyPr/>
          <a:lstStyle/>
          <a:p>
            <a:r>
              <a:rPr lang="da-DK" dirty="0"/>
              <a:t> Hvordan fremstilles de amerikanske soldater i introen?</a:t>
            </a:r>
            <a:br>
              <a:rPr lang="da-DK" dirty="0"/>
            </a:br>
            <a:endParaRPr lang="da-DK" dirty="0"/>
          </a:p>
          <a:p>
            <a:r>
              <a:rPr lang="da-DK" dirty="0"/>
              <a:t>Hvordan er musikken? Hvilken stemning skabes der?</a:t>
            </a:r>
          </a:p>
          <a:p>
            <a:endParaRPr lang="da-DK" dirty="0"/>
          </a:p>
        </p:txBody>
      </p:sp>
      <p:pic>
        <p:nvPicPr>
          <p:cNvPr id="4" name="Shape 89">
            <a:extLst>
              <a:ext uri="{FF2B5EF4-FFF2-40B4-BE49-F238E27FC236}">
                <a16:creationId xmlns:a16="http://schemas.microsoft.com/office/drawing/2014/main" id="{9E451F02-3672-4570-B905-176166B5A14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33576" y="274637"/>
            <a:ext cx="7581900" cy="3724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6420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4E1F3D-D0A9-41D3-ACDD-79C2CFF90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979BCE6-B912-4194-AA67-B1D8708E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4374201"/>
            <a:ext cx="10972800" cy="4967597"/>
          </a:xfrm>
        </p:spPr>
        <p:txBody>
          <a:bodyPr/>
          <a:lstStyle/>
          <a:p>
            <a:r>
              <a:rPr lang="da-DK" dirty="0"/>
              <a:t> Hvordan er fremstillingen af de amerikanske soldater her i forhold til introen til Band of Brothers?</a:t>
            </a:r>
            <a:br>
              <a:rPr lang="da-DK" dirty="0"/>
            </a:br>
            <a:endParaRPr lang="da-DK" dirty="0"/>
          </a:p>
          <a:p>
            <a:r>
              <a:rPr lang="da-DK" dirty="0"/>
              <a:t>Er det den samme stemning, eller er der forskelle imellem hvordan introen er til The Pacific og Band of Brothers?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E634237-14B1-4F1D-899B-6092C6634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142642"/>
            <a:ext cx="7115175" cy="398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45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53744"/>
            <a:ext cx="5555311" cy="29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753744"/>
            <a:ext cx="5346700" cy="2997200"/>
          </a:xfrm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6FF6819E-FE9F-4F42-A637-86215004A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452A2254-09C8-49B5-8DFF-BEA623E13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088576"/>
            <a:ext cx="10972800" cy="4967597"/>
          </a:xfrm>
        </p:spPr>
        <p:txBody>
          <a:bodyPr/>
          <a:lstStyle/>
          <a:p>
            <a:r>
              <a:rPr lang="da-DK" dirty="0"/>
              <a:t>Hvorfor kan det være at disse to serier, som har samme producent og handler om det samme emne, har så forskellige udtryk og fokus?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984213AE-F0EA-4060-8126-E2C4DE46A599}"/>
              </a:ext>
            </a:extLst>
          </p:cNvPr>
          <p:cNvSpPr txBox="1"/>
          <p:nvPr/>
        </p:nvSpPr>
        <p:spPr>
          <a:xfrm>
            <a:off x="1413207" y="3814552"/>
            <a:ext cx="3413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”´Band of Brothers” (2001)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842080EB-B899-4DB3-91CD-DB3035196148}"/>
              </a:ext>
            </a:extLst>
          </p:cNvPr>
          <p:cNvSpPr txBox="1"/>
          <p:nvPr/>
        </p:nvSpPr>
        <p:spPr>
          <a:xfrm>
            <a:off x="7745482" y="3814552"/>
            <a:ext cx="341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”The Pacific” (2010)</a:t>
            </a:r>
          </a:p>
        </p:txBody>
      </p:sp>
    </p:spTree>
    <p:extLst>
      <p:ext uri="{BB962C8B-B14F-4D97-AF65-F5344CB8AC3E}">
        <p14:creationId xmlns:p14="http://schemas.microsoft.com/office/powerpoint/2010/main" val="507150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46A1773-432A-FD19-C556-06A2D804C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698" y="0"/>
            <a:ext cx="9792306" cy="684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694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0977" y="178421"/>
            <a:ext cx="11470399" cy="652462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da-DK" sz="5500" b="1" dirty="0">
                <a:solidFill>
                  <a:srgbClr val="0070C0"/>
                </a:solidFill>
              </a:rPr>
              <a:t>Dagens plan:</a:t>
            </a:r>
          </a:p>
          <a:p>
            <a:pPr algn="l"/>
            <a:endParaRPr lang="da-DK" sz="2800" dirty="0"/>
          </a:p>
          <a:p>
            <a:pPr lvl="0" algn="l"/>
            <a:r>
              <a:rPr lang="da-DK" sz="3300" b="1" dirty="0"/>
              <a:t>1. Introduktion til forløbet ”Besat af besættelsen”</a:t>
            </a:r>
          </a:p>
          <a:p>
            <a:pPr lvl="0" algn="l"/>
            <a:endParaRPr lang="da-DK" sz="3300" b="1" dirty="0"/>
          </a:p>
          <a:p>
            <a:pPr lvl="0" algn="l"/>
            <a:r>
              <a:rPr lang="da-DK" sz="3300" b="1" dirty="0"/>
              <a:t>2. Hvad er historiebrug og erindringshistorie? (lektien)</a:t>
            </a:r>
          </a:p>
          <a:p>
            <a:pPr lvl="0" algn="l"/>
            <a:endParaRPr lang="da-DK" sz="3300" b="1" dirty="0"/>
          </a:p>
          <a:p>
            <a:pPr lvl="0" algn="l"/>
            <a:endParaRPr lang="da-DK" sz="3300" b="1" dirty="0"/>
          </a:p>
          <a:p>
            <a:pPr lvl="0" algn="l"/>
            <a:r>
              <a:rPr lang="da-DK" sz="3300" b="1" dirty="0"/>
              <a:t>PAUSE</a:t>
            </a:r>
          </a:p>
          <a:p>
            <a:pPr lvl="0" algn="l"/>
            <a:endParaRPr lang="da-DK" sz="3300" b="1" dirty="0"/>
          </a:p>
          <a:p>
            <a:pPr lvl="0" algn="l"/>
            <a:r>
              <a:rPr lang="da-DK" sz="3300" b="1" dirty="0"/>
              <a:t>3. Hvordan arbejder man med erindringshistorie? </a:t>
            </a:r>
          </a:p>
          <a:p>
            <a:pPr lvl="0" algn="l"/>
            <a:endParaRPr lang="da-DK" sz="3300" b="1" dirty="0"/>
          </a:p>
          <a:p>
            <a:pPr lvl="0" algn="l"/>
            <a:r>
              <a:rPr lang="da-DK" sz="3300" b="1" dirty="0"/>
              <a:t>4. </a:t>
            </a:r>
            <a:r>
              <a:rPr lang="da-DK" sz="3300" b="1" i="1" dirty="0"/>
              <a:t>Band of </a:t>
            </a:r>
            <a:r>
              <a:rPr lang="da-DK" sz="3300" b="1" i="1" dirty="0" err="1"/>
              <a:t>brothers</a:t>
            </a:r>
            <a:r>
              <a:rPr lang="da-DK" sz="3300" b="1" i="1" dirty="0"/>
              <a:t> </a:t>
            </a:r>
            <a:r>
              <a:rPr lang="da-DK" sz="3300" b="1" dirty="0"/>
              <a:t>vs. </a:t>
            </a:r>
            <a:r>
              <a:rPr lang="da-DK" sz="3300" b="1" i="1" dirty="0"/>
              <a:t>The Pacific </a:t>
            </a:r>
            <a:r>
              <a:rPr lang="da-DK" sz="3300" b="1" dirty="0"/>
              <a:t>– ét </a:t>
            </a:r>
            <a:r>
              <a:rPr lang="da-DK" sz="3300" b="1"/>
              <a:t>erindringshistorisk eksempel</a:t>
            </a:r>
          </a:p>
          <a:p>
            <a:pPr lvl="0" algn="l"/>
            <a:endParaRPr lang="da-DK" sz="3300" b="1" dirty="0"/>
          </a:p>
          <a:p>
            <a:pPr lvl="0" algn="l"/>
            <a:r>
              <a:rPr lang="da-DK" sz="3300" b="1" dirty="0"/>
              <a:t>5. Undervisningsevaluering</a:t>
            </a:r>
          </a:p>
          <a:p>
            <a:pPr lvl="0" algn="l"/>
            <a:endParaRPr lang="da-DK" sz="3300" b="1" dirty="0"/>
          </a:p>
        </p:txBody>
      </p:sp>
    </p:spTree>
    <p:extLst>
      <p:ext uri="{BB962C8B-B14F-4D97-AF65-F5344CB8AC3E}">
        <p14:creationId xmlns:p14="http://schemas.microsoft.com/office/powerpoint/2010/main" val="644862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06D308ED-66B3-681B-C2DF-7059D1250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084739"/>
              </p:ext>
            </p:extLst>
          </p:nvPr>
        </p:nvGraphicFramePr>
        <p:xfrm>
          <a:off x="680720" y="719666"/>
          <a:ext cx="10556240" cy="5274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8120">
                  <a:extLst>
                    <a:ext uri="{9D8B030D-6E8A-4147-A177-3AD203B41FA5}">
                      <a16:colId xmlns:a16="http://schemas.microsoft.com/office/drawing/2014/main" val="4143819745"/>
                    </a:ext>
                  </a:extLst>
                </a:gridCol>
                <a:gridCol w="5278120">
                  <a:extLst>
                    <a:ext uri="{9D8B030D-6E8A-4147-A177-3AD203B41FA5}">
                      <a16:colId xmlns:a16="http://schemas.microsoft.com/office/drawing/2014/main" val="747611009"/>
                    </a:ext>
                  </a:extLst>
                </a:gridCol>
              </a:tblGrid>
              <a:tr h="707823">
                <a:tc>
                  <a:txBody>
                    <a:bodyPr/>
                    <a:lstStyle/>
                    <a:p>
                      <a:r>
                        <a:rPr lang="da-DK" sz="2400" b="1" dirty="0"/>
                        <a:t>Modul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b="1" dirty="0"/>
                        <a:t>Indhold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725061"/>
                  </a:ext>
                </a:extLst>
              </a:tr>
              <a:tr h="707823">
                <a:tc>
                  <a:txBody>
                    <a:bodyPr/>
                    <a:lstStyle/>
                    <a:p>
                      <a:r>
                        <a:rPr lang="da-DK" sz="2400" b="1" dirty="0"/>
                        <a:t>Onsdag d.09.04.25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b="1" dirty="0"/>
                        <a:t>Hvad er erindringshistorie?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604492"/>
                  </a:ext>
                </a:extLst>
              </a:tr>
              <a:tr h="707823">
                <a:tc>
                  <a:txBody>
                    <a:bodyPr/>
                    <a:lstStyle/>
                    <a:p>
                      <a:r>
                        <a:rPr lang="da-DK" sz="2400" b="1" dirty="0"/>
                        <a:t>Tirsdag d.22.04.25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b="1" dirty="0"/>
                        <a:t>Besættelsen, 1940-1945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150304"/>
                  </a:ext>
                </a:extLst>
              </a:tr>
              <a:tr h="1221722">
                <a:tc>
                  <a:txBody>
                    <a:bodyPr/>
                    <a:lstStyle/>
                    <a:p>
                      <a:r>
                        <a:rPr lang="da-DK" sz="2400" b="1" dirty="0"/>
                        <a:t>Onsdag d.30.04.25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b="1" dirty="0"/>
                        <a:t>Aktualisering af besættelsen (</a:t>
                      </a:r>
                      <a:r>
                        <a:rPr lang="da-DK" sz="2400" b="1" dirty="0" err="1"/>
                        <a:t>casearbejde</a:t>
                      </a:r>
                      <a:r>
                        <a:rPr lang="da-DK" sz="2400" b="1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72109"/>
                  </a:ext>
                </a:extLst>
              </a:tr>
              <a:tr h="1221722">
                <a:tc>
                  <a:txBody>
                    <a:bodyPr/>
                    <a:lstStyle/>
                    <a:p>
                      <a:r>
                        <a:rPr lang="da-DK" sz="2400" b="1" dirty="0"/>
                        <a:t>Onsdag d.07.05.25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b="1" dirty="0"/>
                        <a:t>Striden om Frihedsmuseet (</a:t>
                      </a:r>
                      <a:r>
                        <a:rPr lang="da-DK" sz="2400" b="1" dirty="0" err="1"/>
                        <a:t>casearbejde</a:t>
                      </a:r>
                      <a:r>
                        <a:rPr lang="da-DK" sz="2400" b="1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732162"/>
                  </a:ext>
                </a:extLst>
              </a:tr>
              <a:tr h="707823">
                <a:tc>
                  <a:txBody>
                    <a:bodyPr/>
                    <a:lstStyle/>
                    <a:p>
                      <a:r>
                        <a:rPr lang="da-DK" sz="2400" b="1" dirty="0"/>
                        <a:t>Tirsdag d.13.05.25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b="1" dirty="0"/>
                        <a:t>Eksamenstræning - fælles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263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276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-44605" y="416111"/>
            <a:ext cx="12281209" cy="1155484"/>
          </a:xfrm>
          <a:prstGeom prst="rect">
            <a:avLst/>
          </a:prstGeom>
          <a:solidFill>
            <a:schemeClr val="bg1">
              <a:lumMod val="8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/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b" anchorCtr="0">
            <a:noAutofit/>
          </a:bodyPr>
          <a:lstStyle/>
          <a:p>
            <a:pPr>
              <a:lnSpc>
                <a:spcPct val="100000"/>
              </a:lnSpc>
              <a:buClr>
                <a:schemeClr val="accent1"/>
              </a:buClr>
              <a:buSzPct val="25000"/>
            </a:pPr>
            <a:r>
              <a:rPr lang="da" sz="4800" b="1" dirty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  <a:rtl val="0"/>
              </a:rPr>
              <a:t>Historiebrug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00000"/>
              </a:lnSpc>
              <a:buClr>
                <a:schemeClr val="dk1"/>
              </a:buClr>
              <a:buSzPct val="25000"/>
              <a:buNone/>
            </a:pPr>
            <a:r>
              <a:rPr lang="da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DEFINITION: </a:t>
            </a:r>
            <a:r>
              <a:rPr lang="da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Personer eller gruppers brug af fortællinger, fortolkninger og fremstillinger af fortiden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749433" y="3096700"/>
            <a:ext cx="10308400" cy="480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609585" indent="-423323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da" sz="1867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Historie som læremester</a:t>
            </a:r>
            <a:endParaRPr lang="da"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1" name="Shape 61"/>
          <p:cNvSpPr txBox="1"/>
          <p:nvPr/>
        </p:nvSpPr>
        <p:spPr>
          <a:xfrm>
            <a:off x="890834" y="3704734"/>
            <a:ext cx="6673999" cy="1695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2" name="Shape 62"/>
          <p:cNvSpPr txBox="1"/>
          <p:nvPr/>
        </p:nvSpPr>
        <p:spPr>
          <a:xfrm>
            <a:off x="749433" y="3704734"/>
            <a:ext cx="9841600" cy="6219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609585" indent="-423323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da" sz="1867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Historie som spejl</a:t>
            </a:r>
            <a:endParaRPr lang="da"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3" name="Shape 63"/>
          <p:cNvSpPr txBox="1"/>
          <p:nvPr/>
        </p:nvSpPr>
        <p:spPr>
          <a:xfrm>
            <a:off x="749434" y="4227605"/>
            <a:ext cx="10067999" cy="7495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609585" indent="-423323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da" sz="1867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Historie som identitetsskabende</a:t>
            </a:r>
            <a:endParaRPr lang="da"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4" name="Shape 64"/>
          <p:cNvSpPr txBox="1"/>
          <p:nvPr/>
        </p:nvSpPr>
        <p:spPr>
          <a:xfrm>
            <a:off x="749434" y="4772701"/>
            <a:ext cx="9431597" cy="7495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609585" indent="-423323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da" sz="1867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Historie som argument</a:t>
            </a:r>
            <a:endParaRPr lang="da"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723322" y="5451573"/>
            <a:ext cx="6334799" cy="6219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609585" indent="-423323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da" sz="1867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Historie som underholdning</a:t>
            </a:r>
          </a:p>
          <a:p>
            <a:pPr marL="609585" indent="-423323">
              <a:buClr>
                <a:srgbClr val="000000"/>
              </a:buClr>
              <a:buSzPct val="100000"/>
              <a:buFont typeface="Arial"/>
              <a:buChar char="●"/>
            </a:pPr>
            <a:endParaRPr lang="da" sz="2400" b="1" dirty="0"/>
          </a:p>
          <a:p>
            <a:pPr marL="609585" indent="-423323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da" sz="1867" b="1" dirty="0">
                <a:latin typeface="Arial"/>
                <a:ea typeface="Arial"/>
                <a:cs typeface="Arial"/>
                <a:sym typeface="Arial"/>
                <a:rtl val="0"/>
              </a:rPr>
              <a:t>Historie som videnskabsfag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FF54968-03C0-CD9A-7420-CEEFE3706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" y="1678026"/>
            <a:ext cx="10972800" cy="496759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da-D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Hvordan adskiller </a:t>
            </a:r>
            <a:r>
              <a:rPr lang="da-DK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erindringshistorie</a:t>
            </a:r>
            <a:r>
              <a:rPr lang="da-D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sig fra ”almindelig” historisk arbejde? </a:t>
            </a:r>
          </a:p>
          <a:p>
            <a:pPr marL="34290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endParaRPr lang="da-DK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endParaRPr lang="da-DK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da-D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Hvad er </a:t>
            </a:r>
            <a:r>
              <a:rPr lang="da-DK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erindringsfællesskaber</a:t>
            </a:r>
            <a:r>
              <a:rPr lang="da-D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og hvordan knytter det sig til vores identitet?</a:t>
            </a:r>
          </a:p>
          <a:p>
            <a:pPr marL="34290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endParaRPr lang="da-DK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endParaRPr lang="da-DK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da-D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Hvad mente den franske sociolog Maurice </a:t>
            </a:r>
            <a:r>
              <a:rPr lang="da-DK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Halbwachs</a:t>
            </a:r>
            <a:r>
              <a:rPr lang="da-D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med begrebet </a:t>
            </a:r>
            <a:r>
              <a:rPr lang="da-DK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kollektiv erindring</a:t>
            </a:r>
            <a:r>
              <a:rPr lang="da-D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CA0A411-BA4A-D8AE-0138-2023F374C155}"/>
              </a:ext>
            </a:extLst>
          </p:cNvPr>
          <p:cNvSpPr/>
          <p:nvPr/>
        </p:nvSpPr>
        <p:spPr>
          <a:xfrm>
            <a:off x="-44605" y="416111"/>
            <a:ext cx="12281209" cy="1155484"/>
          </a:xfrm>
          <a:prstGeom prst="rect">
            <a:avLst/>
          </a:prstGeom>
          <a:solidFill>
            <a:schemeClr val="bg1">
              <a:lumMod val="8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/>
          </a:p>
        </p:txBody>
      </p:sp>
      <p:sp>
        <p:nvSpPr>
          <p:cNvPr id="5" name="Shape 58">
            <a:extLst>
              <a:ext uri="{FF2B5EF4-FFF2-40B4-BE49-F238E27FC236}">
                <a16:creationId xmlns:a16="http://schemas.microsoft.com/office/drawing/2014/main" id="{1EB44B42-54E9-FCF8-9215-27CC0505DBA9}"/>
              </a:ext>
            </a:extLst>
          </p:cNvPr>
          <p:cNvSpPr txBox="1">
            <a:spLocks/>
          </p:cNvSpPr>
          <p:nvPr/>
        </p:nvSpPr>
        <p:spPr>
          <a:xfrm>
            <a:off x="762000" y="4270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>
              <a:lnSpc>
                <a:spcPct val="100000"/>
              </a:lnSpc>
              <a:buClr>
                <a:schemeClr val="accent1"/>
              </a:buClr>
              <a:buSzPct val="25000"/>
            </a:pPr>
            <a:r>
              <a:rPr lang="da" sz="4800" b="1" dirty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  <a:rtl val="0"/>
              </a:rPr>
              <a:t>Hvad er erindringshistorie? </a:t>
            </a:r>
          </a:p>
        </p:txBody>
      </p:sp>
    </p:spTree>
    <p:extLst>
      <p:ext uri="{BB962C8B-B14F-4D97-AF65-F5344CB8AC3E}">
        <p14:creationId xmlns:p14="http://schemas.microsoft.com/office/powerpoint/2010/main" val="1835331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C862C9-0479-74F7-97DF-A13C1CB47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DB4876F-B4CB-05B0-84AF-BADDB32DA1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388C39D-FA09-37DA-CA01-F1A3108B10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21" t="-21"/>
          <a:stretch/>
        </p:blipFill>
        <p:spPr>
          <a:xfrm>
            <a:off x="1188720" y="846237"/>
            <a:ext cx="9814559" cy="477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25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FF54968-03C0-CD9A-7420-CEEFE3706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493520"/>
            <a:ext cx="12192000" cy="5152103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da-D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Hvad er </a:t>
            </a:r>
            <a:r>
              <a:rPr lang="da-DK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erindringssteder? </a:t>
            </a:r>
            <a:endParaRPr lang="da-DK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endParaRPr lang="da-DK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endParaRPr lang="da-DK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da-D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Hvad undersøger man i en </a:t>
            </a:r>
            <a:r>
              <a:rPr lang="da-DK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historiografisk undersøgelse</a:t>
            </a:r>
            <a:r>
              <a:rPr lang="da-D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og hvordan bruger man </a:t>
            </a:r>
            <a:r>
              <a:rPr lang="da-DK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historiske fremstillinger </a:t>
            </a:r>
            <a:r>
              <a:rPr lang="da-D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en </a:t>
            </a:r>
            <a:r>
              <a:rPr lang="da-DK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historiografisk undersøgelse</a:t>
            </a:r>
            <a:r>
              <a:rPr lang="da-D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r>
              <a:rPr lang="da-DK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da-DK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da-DK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da-D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Hvad er </a:t>
            </a:r>
            <a:r>
              <a:rPr lang="da-DK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erindringspolitik?</a:t>
            </a: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endParaRPr lang="da-DK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da-D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Hvad kan man undersøge ved hjælp af </a:t>
            </a:r>
            <a:r>
              <a:rPr lang="da-DK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erindringsfeltsmodellen</a:t>
            </a:r>
            <a:r>
              <a:rPr lang="da-D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endParaRPr lang="da-DK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da-DK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Hvad skal være opmærksom på, når man arbejder med </a:t>
            </a:r>
            <a:r>
              <a:rPr lang="da-DK" sz="24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erindringshistorisk metode? </a:t>
            </a:r>
            <a:endParaRPr lang="da-DK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CA0A411-BA4A-D8AE-0138-2023F374C155}"/>
              </a:ext>
            </a:extLst>
          </p:cNvPr>
          <p:cNvSpPr/>
          <p:nvPr/>
        </p:nvSpPr>
        <p:spPr>
          <a:xfrm>
            <a:off x="-44605" y="0"/>
            <a:ext cx="12281209" cy="1571595"/>
          </a:xfrm>
          <a:prstGeom prst="rect">
            <a:avLst/>
          </a:prstGeom>
          <a:solidFill>
            <a:schemeClr val="bg1">
              <a:lumMod val="8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/>
          </a:p>
        </p:txBody>
      </p:sp>
      <p:sp>
        <p:nvSpPr>
          <p:cNvPr id="5" name="Shape 58">
            <a:extLst>
              <a:ext uri="{FF2B5EF4-FFF2-40B4-BE49-F238E27FC236}">
                <a16:creationId xmlns:a16="http://schemas.microsoft.com/office/drawing/2014/main" id="{1EB44B42-54E9-FCF8-9215-27CC0505DBA9}"/>
              </a:ext>
            </a:extLst>
          </p:cNvPr>
          <p:cNvSpPr txBox="1">
            <a:spLocks/>
          </p:cNvSpPr>
          <p:nvPr/>
        </p:nvSpPr>
        <p:spPr>
          <a:xfrm>
            <a:off x="762000" y="4270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>
              <a:lnSpc>
                <a:spcPct val="100000"/>
              </a:lnSpc>
              <a:buClr>
                <a:schemeClr val="accent1"/>
              </a:buClr>
              <a:buSzPct val="25000"/>
            </a:pPr>
            <a:r>
              <a:rPr lang="da" sz="4800" b="1" dirty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  <a:rtl val="0"/>
              </a:rPr>
              <a:t>Hvordan arbejder man med erindringshistorie?</a:t>
            </a:r>
          </a:p>
        </p:txBody>
      </p:sp>
    </p:spTree>
    <p:extLst>
      <p:ext uri="{BB962C8B-B14F-4D97-AF65-F5344CB8AC3E}">
        <p14:creationId xmlns:p14="http://schemas.microsoft.com/office/powerpoint/2010/main" val="2484010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69E23A-0769-B217-9EF4-83F7D446D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FC580A6-F1A7-C353-B599-C1BDB65716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E1431A4-863C-874B-463C-EB318A3EE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361" y="283520"/>
            <a:ext cx="5994400" cy="612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11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326</Words>
  <Application>Microsoft Office PowerPoint</Application>
  <PresentationFormat>Widescreen</PresentationFormat>
  <Paragraphs>62</Paragraphs>
  <Slides>12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Office-tema</vt:lpstr>
      <vt:lpstr>Hvad er erindringshistorie?</vt:lpstr>
      <vt:lpstr>PowerPoint-præsentation</vt:lpstr>
      <vt:lpstr>PowerPoint-præsentation</vt:lpstr>
      <vt:lpstr>PowerPoint-præsentation</vt:lpstr>
      <vt:lpstr>Historiebrug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Troels Kjems Petersen</dc:creator>
  <cp:lastModifiedBy>Troels Kjems Petersen</cp:lastModifiedBy>
  <cp:revision>1</cp:revision>
  <dcterms:created xsi:type="dcterms:W3CDTF">2025-04-05T09:16:34Z</dcterms:created>
  <dcterms:modified xsi:type="dcterms:W3CDTF">2025-04-08T13:03:52Z</dcterms:modified>
</cp:coreProperties>
</file>