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FA3A89A4-BE1A-4595-B475-681BBDE5E9C6}"/>
    <pc:docChg chg="custSel addSld modSld">
      <pc:chgData name="Troels Kjems Petersen" userId="d50d9817-7fa7-4ee2-9878-28660974c4b1" providerId="ADAL" clId="{FA3A89A4-BE1A-4595-B475-681BBDE5E9C6}" dt="2025-04-29T07:42:45.054" v="77" actId="1076"/>
      <pc:docMkLst>
        <pc:docMk/>
      </pc:docMkLst>
      <pc:sldChg chg="addSp">
        <pc:chgData name="Troels Kjems Petersen" userId="d50d9817-7fa7-4ee2-9878-28660974c4b1" providerId="ADAL" clId="{FA3A89A4-BE1A-4595-B475-681BBDE5E9C6}" dt="2025-04-29T07:38:41.959" v="0"/>
        <pc:sldMkLst>
          <pc:docMk/>
          <pc:sldMk cId="2113471295" sldId="273"/>
        </pc:sldMkLst>
        <pc:picChg chg="add">
          <ac:chgData name="Troels Kjems Petersen" userId="d50d9817-7fa7-4ee2-9878-28660974c4b1" providerId="ADAL" clId="{FA3A89A4-BE1A-4595-B475-681BBDE5E9C6}" dt="2025-04-29T07:38:41.959" v="0"/>
          <ac:picMkLst>
            <pc:docMk/>
            <pc:sldMk cId="2113471295" sldId="273"/>
            <ac:picMk id="1028" creationId="{FBD7E369-B8F9-2EC6-F883-89C8DC9BC1B5}"/>
          </ac:picMkLst>
        </pc:picChg>
      </pc:sldChg>
      <pc:sldChg chg="addSp delSp modSp add mod">
        <pc:chgData name="Troels Kjems Petersen" userId="d50d9817-7fa7-4ee2-9878-28660974c4b1" providerId="ADAL" clId="{FA3A89A4-BE1A-4595-B475-681BBDE5E9C6}" dt="2025-04-29T07:42:45.054" v="77" actId="1076"/>
        <pc:sldMkLst>
          <pc:docMk/>
          <pc:sldMk cId="1714417740" sldId="274"/>
        </pc:sldMkLst>
        <pc:spChg chg="mod">
          <ac:chgData name="Troels Kjems Petersen" userId="d50d9817-7fa7-4ee2-9878-28660974c4b1" providerId="ADAL" clId="{FA3A89A4-BE1A-4595-B475-681BBDE5E9C6}" dt="2025-04-29T07:42:11.678" v="73" actId="27636"/>
          <ac:spMkLst>
            <pc:docMk/>
            <pc:sldMk cId="1714417740" sldId="274"/>
            <ac:spMk id="2" creationId="{0E9711EB-1BA9-6467-5337-A3F87DA44E78}"/>
          </ac:spMkLst>
        </pc:spChg>
        <pc:spChg chg="del">
          <ac:chgData name="Troels Kjems Petersen" userId="d50d9817-7fa7-4ee2-9878-28660974c4b1" providerId="ADAL" clId="{FA3A89A4-BE1A-4595-B475-681BBDE5E9C6}" dt="2025-04-29T07:38:57.589" v="3" actId="478"/>
          <ac:spMkLst>
            <pc:docMk/>
            <pc:sldMk cId="1714417740" sldId="274"/>
            <ac:spMk id="3" creationId="{299B0AD3-843E-F04B-4CC5-BF127DA429E3}"/>
          </ac:spMkLst>
        </pc:spChg>
        <pc:spChg chg="mod">
          <ac:chgData name="Troels Kjems Petersen" userId="d50d9817-7fa7-4ee2-9878-28660974c4b1" providerId="ADAL" clId="{FA3A89A4-BE1A-4595-B475-681BBDE5E9C6}" dt="2025-04-29T07:41:43.096" v="66" actId="14100"/>
          <ac:spMkLst>
            <pc:docMk/>
            <pc:sldMk cId="1714417740" sldId="274"/>
            <ac:spMk id="4" creationId="{B0FCE4F8-3520-37BB-D64D-F633D0088E7E}"/>
          </ac:spMkLst>
        </pc:spChg>
        <pc:spChg chg="add del mod">
          <ac:chgData name="Troels Kjems Petersen" userId="d50d9817-7fa7-4ee2-9878-28660974c4b1" providerId="ADAL" clId="{FA3A89A4-BE1A-4595-B475-681BBDE5E9C6}" dt="2025-04-29T07:39:12.078" v="7" actId="478"/>
          <ac:spMkLst>
            <pc:docMk/>
            <pc:sldMk cId="1714417740" sldId="274"/>
            <ac:spMk id="6" creationId="{E3DDC9AF-5A50-9D9F-7C52-FC32897076CC}"/>
          </ac:spMkLst>
        </pc:spChg>
        <pc:picChg chg="del">
          <ac:chgData name="Troels Kjems Petersen" userId="d50d9817-7fa7-4ee2-9878-28660974c4b1" providerId="ADAL" clId="{FA3A89A4-BE1A-4595-B475-681BBDE5E9C6}" dt="2025-04-29T07:38:52.829" v="2" actId="478"/>
          <ac:picMkLst>
            <pc:docMk/>
            <pc:sldMk cId="1714417740" sldId="274"/>
            <ac:picMk id="1026" creationId="{795FA806-090D-373D-B06F-4557EFAD0926}"/>
          </ac:picMkLst>
        </pc:picChg>
        <pc:picChg chg="add mod">
          <ac:chgData name="Troels Kjems Petersen" userId="d50d9817-7fa7-4ee2-9878-28660974c4b1" providerId="ADAL" clId="{FA3A89A4-BE1A-4595-B475-681BBDE5E9C6}" dt="2025-04-29T07:42:43.052" v="76" actId="1076"/>
          <ac:picMkLst>
            <pc:docMk/>
            <pc:sldMk cId="1714417740" sldId="274"/>
            <ac:picMk id="2050" creationId="{1711DC7E-9A2F-1596-3E9F-5FA77368E49D}"/>
          </ac:picMkLst>
        </pc:picChg>
        <pc:picChg chg="add mod">
          <ac:chgData name="Troels Kjems Petersen" userId="d50d9817-7fa7-4ee2-9878-28660974c4b1" providerId="ADAL" clId="{FA3A89A4-BE1A-4595-B475-681BBDE5E9C6}" dt="2025-04-29T07:40:09.023" v="48" actId="14100"/>
          <ac:picMkLst>
            <pc:docMk/>
            <pc:sldMk cId="1714417740" sldId="274"/>
            <ac:picMk id="2052" creationId="{28493CD1-8C6E-66BD-EFC5-7420D1792D94}"/>
          </ac:picMkLst>
        </pc:picChg>
        <pc:picChg chg="add mod">
          <ac:chgData name="Troels Kjems Petersen" userId="d50d9817-7fa7-4ee2-9878-28660974c4b1" providerId="ADAL" clId="{FA3A89A4-BE1A-4595-B475-681BBDE5E9C6}" dt="2025-04-29T07:42:45.054" v="77" actId="1076"/>
          <ac:picMkLst>
            <pc:docMk/>
            <pc:sldMk cId="1714417740" sldId="274"/>
            <ac:picMk id="2054" creationId="{52A09632-0C26-3DDB-CA19-FB5A1E2F4B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53A4E-7B57-4DD0-826E-E744094F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C46DF81-F3F5-C475-EE7C-0D85588A3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06036F-CF0C-DF2E-4664-30D43017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B9AAAD-6066-D3F0-65D5-F052BEDD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B8D05E-F86F-84B3-86FE-5C768B2F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47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40163-E69D-490D-8149-8BC280D6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02E3B6-EB1D-71CD-838C-786262B2F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D28636-8FF7-B63D-9E39-D1E2F98A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78FCEC-110B-7A59-0E16-6E8CECB0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6019E2-D273-1F3A-7FCF-D655FAC8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45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7214902-BEE3-B1E0-A371-A931041EF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E299C6F-0873-C5C8-5E1A-39497858A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4EECC1-5C68-F5B5-8AF7-3616B22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468259-16A4-216E-1A48-AA8F9F73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DB87F3-FE8A-8E07-C281-B3400D81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78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53174-0EAA-728B-AA21-32472DD0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C30A7B-0B03-8BD2-248C-DC264F49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09A449-7839-0A3B-C51D-21FE6FFD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67C215-B3C6-3BFE-FBFD-D5156F4F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8F01E4-B133-64D5-4313-3BEF6056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72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00F9F-D5F5-BD7A-5607-00E04CC1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B12D30-7019-C85A-BF8C-B4516365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F97472-557C-9EB1-0B2B-B7C8B8E7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0F0BE6-91A6-E931-13FA-8E1F7178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641177-F45A-0ED9-1585-0FE1A299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76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99E6-01CA-91F0-C0B4-682267D5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B42287-8003-DA44-2DD7-FC19CD617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F978AE-2FD7-DB50-1ADB-CEC80E1CE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A87D00-1DAE-A4BD-6423-A3519FAC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C63F06-9537-9671-0CC6-E6782046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E961F1-349E-BF37-2CAA-3CB845B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65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C5451-43C7-FEAD-97CB-B7193380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E06442-F19D-5FE0-294B-8D3D0DA44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B652F4-D7D7-21F6-8CFB-72FD1C75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BA0561C-B959-D131-46AE-6033C1246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6E3841-C77A-BF26-1575-A56EA8805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BC62CA9-053B-55C4-3699-785D6426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18032C1-A938-0A3F-E862-BA595B89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A5D5A77-4BBE-F7E1-294A-A0119358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3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22142-CB6B-696C-E031-A3D5FC87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1171E4-5A40-3C07-79DE-1E8DBBF6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D7D4CB8-4EE8-BFB8-4E93-3FC6D234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A6F8190-1225-F96F-D884-5FE9B9DB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525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489FC7C-296C-06D9-D0FE-ADF21EB7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6DBCF9E-5AC0-28B7-220A-BFD965AC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D6C962-D3AE-AC07-5FE8-4F8AB9DE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00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1FC76-4588-B72B-3E3D-87F89876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1E6D26-C488-CD36-9DE1-1F77F72D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A7F17D3-C299-8122-3CF2-11C0D05F7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F7A7715-A21E-BF51-D183-E23E6E8C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6CC5603-092F-38AF-4389-15687A4E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F0D4A00-2572-01D0-F9A6-2EA0CD5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19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03812-2204-18C6-1B89-0F438B99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0F7C6EC-82A5-241F-F845-2233A492D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976E9B-5157-F7A9-0716-EC4DA7285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70CDBA-7E2B-6BF2-A5B6-E651EB4B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E2DD96-499B-0128-FD88-F241EA0D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9BDEA4-9B03-CDC8-5B54-E3EEE7C0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46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DC341CC-BAF7-FFE2-1334-202A8271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94FB6A-630E-4799-2B25-3553B7CE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DCE941-83EB-5C3C-CE82-8ACBA19A2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C7AD3-709D-45A9-AAD9-4CF9CA3198BB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AC911F-0DA4-6BAB-12BB-A40FFACAD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6519A9-248B-4D92-4F85-6A7CF82E2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112CA5-D438-41AA-931B-6899F8EDC6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81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21DA2A34-A929-0718-A579-03DC2536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36" y="2158465"/>
            <a:ext cx="6614160" cy="46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ekanon 24: Augustoprøret og Jødeaktionen 1943 | Faktalink">
            <a:extLst>
              <a:ext uri="{FF2B5EF4-FFF2-40B4-BE49-F238E27FC236}">
                <a16:creationId xmlns:a16="http://schemas.microsoft.com/office/drawing/2014/main" id="{38F91F77-B143-7507-8B17-642F990B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734"/>
            <a:ext cx="5801360" cy="32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. april: Genhør frihedsbudskabet, og læs myterne om besættelsestiden">
            <a:extLst>
              <a:ext uri="{FF2B5EF4-FFF2-40B4-BE49-F238E27FC236}">
                <a16:creationId xmlns:a16="http://schemas.microsoft.com/office/drawing/2014/main" id="{7599CA2D-7D01-A91B-7416-52094808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8" y="0"/>
            <a:ext cx="6853052" cy="42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AB8059A-D180-BE9D-7C89-9A8AC301B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338949" cy="382016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CAB4310-6FCB-69A4-B507-569645239C5A}"/>
              </a:ext>
            </a:extLst>
          </p:cNvPr>
          <p:cNvSpPr/>
          <p:nvPr/>
        </p:nvSpPr>
        <p:spPr>
          <a:xfrm>
            <a:off x="1" y="3224465"/>
            <a:ext cx="12192000" cy="115548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9FD177-EA01-C6C6-6672-7DB9804A8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604" y="1992349"/>
            <a:ext cx="9144000" cy="2387600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Aktualisering</a:t>
            </a:r>
          </a:p>
        </p:txBody>
      </p:sp>
    </p:spTree>
    <p:extLst>
      <p:ext uri="{BB962C8B-B14F-4D97-AF65-F5344CB8AC3E}">
        <p14:creationId xmlns:p14="http://schemas.microsoft.com/office/powerpoint/2010/main" val="375338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Aktualisering som begreb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</a:t>
            </a:r>
            <a:r>
              <a:rPr lang="da-DK" sz="3300" b="1" dirty="0" err="1"/>
              <a:t>Casearbejde</a:t>
            </a:r>
            <a:r>
              <a:rPr lang="da-DK" sz="3300" b="1" dirty="0"/>
              <a:t> med aktualisering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Opsamling</a:t>
            </a:r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0FCE4F8-3520-37BB-D64D-F633D0088E7E}"/>
              </a:ext>
            </a:extLst>
          </p:cNvPr>
          <p:cNvSpPr/>
          <p:nvPr/>
        </p:nvSpPr>
        <p:spPr>
          <a:xfrm>
            <a:off x="0" y="450164"/>
            <a:ext cx="12192000" cy="115548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9711EB-1BA9-6467-5337-A3F87DA4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Aktualisering som begreb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9B0AD3-843E-F04B-4CC5-BF127DA42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75952"/>
            <a:ext cx="8715988" cy="4351338"/>
          </a:xfrm>
        </p:spPr>
        <p:txBody>
          <a:bodyPr/>
          <a:lstStyle/>
          <a:p>
            <a:r>
              <a:rPr lang="da-DK" dirty="0"/>
              <a:t>Hvad er </a:t>
            </a:r>
            <a:r>
              <a:rPr lang="da-DK" b="1" dirty="0"/>
              <a:t>aktualisering af fortiden</a:t>
            </a:r>
            <a:r>
              <a:rPr lang="da-DK" dirty="0"/>
              <a:t>?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Hvordan er Anders Fogh Rasmussens tale d.29.august 2003 et eksempel på en </a:t>
            </a:r>
            <a:r>
              <a:rPr lang="da-DK" b="1" dirty="0"/>
              <a:t>aktualisering af fortiden?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95FA806-090D-373D-B06F-4557EF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20" y="3257969"/>
            <a:ext cx="2555725" cy="32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7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70 år i dag: Tillykke til Anders Fogh Rasmussen">
            <a:extLst>
              <a:ext uri="{FF2B5EF4-FFF2-40B4-BE49-F238E27FC236}">
                <a16:creationId xmlns:a16="http://schemas.microsoft.com/office/drawing/2014/main" id="{52A09632-0C26-3DDB-CA19-FB5A1E2F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37" y="2384933"/>
            <a:ext cx="7952117" cy="44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rsvar for samarbejdet - Jyllands-Posten">
            <a:extLst>
              <a:ext uri="{FF2B5EF4-FFF2-40B4-BE49-F238E27FC236}">
                <a16:creationId xmlns:a16="http://schemas.microsoft.com/office/drawing/2014/main" id="{1711DC7E-9A2F-1596-3E9F-5FA77368E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r="1932"/>
          <a:stretch/>
        </p:blipFill>
        <p:spPr bwMode="auto">
          <a:xfrm>
            <a:off x="5357004" y="2384933"/>
            <a:ext cx="8151962" cy="44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0FCE4F8-3520-37BB-D64D-F633D0088E7E}"/>
              </a:ext>
            </a:extLst>
          </p:cNvPr>
          <p:cNvSpPr/>
          <p:nvPr/>
        </p:nvSpPr>
        <p:spPr>
          <a:xfrm>
            <a:off x="0" y="225877"/>
            <a:ext cx="12192000" cy="115548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9711EB-1BA9-6467-5337-A3F87DA4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7" y="140837"/>
            <a:ext cx="11149641" cy="1325563"/>
          </a:xfrm>
        </p:spPr>
        <p:txBody>
          <a:bodyPr>
            <a:normAutofit/>
          </a:bodyPr>
          <a:lstStyle/>
          <a:p>
            <a:r>
              <a:rPr lang="da-DK" sz="5400" b="1" dirty="0">
                <a:solidFill>
                  <a:srgbClr val="FF0000"/>
                </a:solidFill>
              </a:rPr>
              <a:t>CASEARBEJDE MED AKTUALISERING</a:t>
            </a:r>
          </a:p>
        </p:txBody>
      </p:sp>
    </p:spTree>
    <p:extLst>
      <p:ext uri="{BB962C8B-B14F-4D97-AF65-F5344CB8AC3E}">
        <p14:creationId xmlns:p14="http://schemas.microsoft.com/office/powerpoint/2010/main" val="171441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Aktualisering</vt:lpstr>
      <vt:lpstr>PowerPoint-præsentation</vt:lpstr>
      <vt:lpstr>Aktualisering som begreb</vt:lpstr>
      <vt:lpstr>CASEARBEJDE MED AKTUALISERING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Troels Kjems Petersen</dc:creator>
  <cp:lastModifiedBy>Troels Kjems Petersen</cp:lastModifiedBy>
  <cp:revision>1</cp:revision>
  <dcterms:created xsi:type="dcterms:W3CDTF">2025-04-29T07:33:42Z</dcterms:created>
  <dcterms:modified xsi:type="dcterms:W3CDTF">2025-04-29T07:42:49Z</dcterms:modified>
</cp:coreProperties>
</file>