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1B387-D048-488C-1331-8BCDC7671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8F12C7-3E0F-C599-DB15-8CC4D7954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C29804-4E07-B7C1-55A6-81932E20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1FDD7D-11CC-B614-EFD2-2D4299E0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8DFEC8-E454-3E33-57D8-37B859A8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940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688AE-7648-1797-D7D0-D14B19F2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CA0578-6796-845B-016E-48FD29FF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A94C00-21A2-F2F2-DC0F-40332EF4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A66312-EE2B-3218-AB56-79D22203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0B5819-C6D1-0B50-9798-F33C1518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74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0C9EA07-4699-96A8-FD94-069776BF7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6EB9BDF-EDDA-5752-6735-02F43B230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3AB410-AD17-BFD1-B454-E0EE9E31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C59079-DDC5-DABE-D7E7-95E884E7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79FB9F-5E9B-FBB5-BC10-B252C5B5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06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B0055-4075-FDDF-A043-132E6A4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AC521-AEFA-7FDE-3F4C-D87925D82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7C1D75-CD5C-386B-CA66-60CFF2FE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66463C-F9BF-96F2-8522-3F6AB730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ABCD25-993C-D198-3C95-81B3A36F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35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63A63-B23F-9BAE-5148-8D7AC896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429D47A-4DFD-CB7E-BBB4-DB3983ACA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56B73B-AA29-529D-A6BF-EB7289B4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BAE608-F6AB-ACA0-0554-4E80BC9E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A06DE3-BF67-F531-41AB-B38376A7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7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B7C5C-4FC1-A2FA-26B6-F445FD5F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A5542A-475B-145D-3615-818E1EE9E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A9C7FB-C43F-65C2-C068-3F92F7CD2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F5D4BA-5A4B-7E75-4F65-84F78816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5DDAF3-2907-915F-0A7B-34429AFC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74F54D-ABBB-DE58-BAD4-68994EDF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008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69819-70E0-B76F-146F-4F842594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A8E2AA-3C90-CFF5-1EE4-4C999E250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52C42DB-CAE6-93F2-5073-B9C5718C0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B3EAD5B-7C2B-7656-21A5-2105B90A0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1D464C6-7DB0-47CC-9450-F293DE048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55A4465-AB02-C0D3-2906-7B18C70D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100C1A4-5BF1-059B-E872-9089A70B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A10F501-4731-DEA0-D71C-29F8B440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19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55936-BEF1-5527-3CDF-D2DEDB6E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9FF8E5-92AE-C474-F14A-5CD05006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4D30B40-40E8-8A9A-ADCA-5609CB16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77E156-E0BE-DEC5-568D-4C6DF5A5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8979C11-4E28-5A2D-E9E7-FDCEF3B3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1DEAEC1-E4A6-15FC-4501-85AC1AE5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FF7AE0-90D3-954F-A4BD-3A0AE631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85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11B40-0B82-A494-731E-032CB6B9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2518CA-31C2-4A79-5CC0-17D50559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8FA9DC9-A36D-4282-EC38-53E2679B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EE4C695-E24C-3082-9858-D0B1B2B5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D977053-F4E3-CB6D-3135-DB17450D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1D5885C-8647-C4CC-15AA-E53C2523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84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952B7-3230-DD9B-5258-0CFF2E00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E4FCFEF-E5CD-CAE7-758C-879E84E97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5E6D60C-97F8-0B42-0BF1-0C7A5F08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6F2861-B6BB-8CC1-6995-EF03741D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63EA27-42EC-4F4B-9065-7EE740A3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B70D47-7B8C-0252-20B4-938D7356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38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EBA76B2-D65C-958A-3B5D-E6B8E8D0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7A7DF82-3AA1-4AFC-34E9-8AB80FAD9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32D945-F79E-91E6-63E6-8C7D2F95A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04D2E-42EB-4C76-8097-0B60258F42F0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DC88BB-62D0-845E-DBA6-FA7773DA5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64412E-72F3-77BE-D29E-B4DA6B989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EB9A8-A7C4-4FE0-9D21-2F6395B918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24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21DA2A34-A929-0718-A579-03DC2536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36" y="2158465"/>
            <a:ext cx="6614160" cy="46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ekanon 24: Augustoprøret og Jødeaktionen 1943 | Faktalink">
            <a:extLst>
              <a:ext uri="{FF2B5EF4-FFF2-40B4-BE49-F238E27FC236}">
                <a16:creationId xmlns:a16="http://schemas.microsoft.com/office/drawing/2014/main" id="{38F91F77-B143-7507-8B17-642F990B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734"/>
            <a:ext cx="5801360" cy="32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. april: Genhør frihedsbudskabet, og læs myterne om besættelsestiden">
            <a:extLst>
              <a:ext uri="{FF2B5EF4-FFF2-40B4-BE49-F238E27FC236}">
                <a16:creationId xmlns:a16="http://schemas.microsoft.com/office/drawing/2014/main" id="{7599CA2D-7D01-A91B-7416-52094808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48" y="0"/>
            <a:ext cx="6853052" cy="420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AB8059A-D180-BE9D-7C89-9A8AC301B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5338949" cy="382016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CAB4310-6FCB-69A4-B507-569645239C5A}"/>
              </a:ext>
            </a:extLst>
          </p:cNvPr>
          <p:cNvSpPr/>
          <p:nvPr/>
        </p:nvSpPr>
        <p:spPr>
          <a:xfrm>
            <a:off x="1" y="3224465"/>
            <a:ext cx="12192000" cy="115548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9FD177-EA01-C6C6-6672-7DB9804A8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604" y="1992349"/>
            <a:ext cx="9144000" cy="2387600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Striden om Frihedsmuseet</a:t>
            </a:r>
          </a:p>
        </p:txBody>
      </p:sp>
    </p:spTree>
    <p:extLst>
      <p:ext uri="{BB962C8B-B14F-4D97-AF65-F5344CB8AC3E}">
        <p14:creationId xmlns:p14="http://schemas.microsoft.com/office/powerpoint/2010/main" val="375338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marL="514350" lvl="0" indent="-514350" algn="l">
              <a:buAutoNum type="arabicPeriod"/>
            </a:pPr>
            <a:r>
              <a:rPr lang="da-DK" sz="3300" b="1" dirty="0" err="1"/>
              <a:t>Casearbejde</a:t>
            </a:r>
            <a:r>
              <a:rPr lang="da-DK" sz="3300" b="1" dirty="0"/>
              <a:t>: Debat om Frihedsmuseet 2013 (gruppearbejde)</a:t>
            </a:r>
          </a:p>
          <a:p>
            <a:pPr marL="514350" lvl="0" indent="-514350" algn="l">
              <a:buAutoNum type="arabicPeriod"/>
            </a:pPr>
            <a:endParaRPr lang="da-DK" sz="3300" b="1" dirty="0"/>
          </a:p>
          <a:p>
            <a:pPr marL="514350" lvl="0" indent="-514350" algn="l">
              <a:buAutoNum type="arabicPeriod"/>
            </a:pPr>
            <a:r>
              <a:rPr lang="da-DK" sz="3300" b="1" dirty="0"/>
              <a:t>Fælles gennemgang af </a:t>
            </a:r>
            <a:r>
              <a:rPr lang="da-DK" sz="3300" b="1" dirty="0" err="1"/>
              <a:t>casearbejdet</a:t>
            </a:r>
            <a:endParaRPr lang="da-DK" sz="3300" b="1" dirty="0"/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6448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D495731-0D5E-12A5-B482-65210071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0FCE4F8-3520-37BB-D64D-F633D0088E7E}"/>
              </a:ext>
            </a:extLst>
          </p:cNvPr>
          <p:cNvSpPr/>
          <p:nvPr/>
        </p:nvSpPr>
        <p:spPr>
          <a:xfrm>
            <a:off x="0" y="2165230"/>
            <a:ext cx="12192000" cy="2113472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9711EB-1BA9-6467-5337-A3F87DA4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87" y="2580888"/>
            <a:ext cx="10515600" cy="1325563"/>
          </a:xfrm>
        </p:spPr>
        <p:txBody>
          <a:bodyPr/>
          <a:lstStyle/>
          <a:p>
            <a:pPr lvl="0" algn="l"/>
            <a:r>
              <a:rPr lang="da-DK" sz="4400" b="1" dirty="0" err="1"/>
              <a:t>Casearbejde</a:t>
            </a:r>
            <a:r>
              <a:rPr lang="da-DK" sz="4400" b="1" dirty="0"/>
              <a:t>: Debat om Frihedsmuseet 2013 (gruppearbejde)</a:t>
            </a:r>
          </a:p>
        </p:txBody>
      </p:sp>
    </p:spTree>
    <p:extLst>
      <p:ext uri="{BB962C8B-B14F-4D97-AF65-F5344CB8AC3E}">
        <p14:creationId xmlns:p14="http://schemas.microsoft.com/office/powerpoint/2010/main" val="211347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Office-tema</vt:lpstr>
      <vt:lpstr>Striden om Frihedsmuseet</vt:lpstr>
      <vt:lpstr>PowerPoint-præsentation</vt:lpstr>
      <vt:lpstr>Casearbejde: Debat om Frihedsmuseet 2013 (gruppearbejde)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Troels Kjems Petersen</dc:creator>
  <cp:lastModifiedBy>Troels Kjems Petersen</cp:lastModifiedBy>
  <cp:revision>1</cp:revision>
  <dcterms:created xsi:type="dcterms:W3CDTF">2025-05-05T10:31:07Z</dcterms:created>
  <dcterms:modified xsi:type="dcterms:W3CDTF">2025-05-05T10:34:13Z</dcterms:modified>
</cp:coreProperties>
</file>