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8" r:id="rId3"/>
    <p:sldId id="272" r:id="rId4"/>
    <p:sldId id="264" r:id="rId5"/>
    <p:sldId id="275" r:id="rId6"/>
    <p:sldId id="276" r:id="rId7"/>
    <p:sldId id="279" r:id="rId8"/>
    <p:sldId id="280" r:id="rId9"/>
    <p:sldId id="274" r:id="rId10"/>
    <p:sldId id="265" r:id="rId11"/>
    <p:sldId id="266" r:id="rId12"/>
    <p:sldId id="267" r:id="rId13"/>
    <p:sldId id="273" r:id="rId14"/>
    <p:sldId id="281" r:id="rId15"/>
    <p:sldId id="286" r:id="rId16"/>
    <p:sldId id="277" r:id="rId17"/>
    <p:sldId id="287" r:id="rId18"/>
    <p:sldId id="288" r:id="rId19"/>
    <p:sldId id="289" r:id="rId20"/>
    <p:sldId id="290" r:id="rId21"/>
    <p:sldId id="282" r:id="rId22"/>
    <p:sldId id="291" r:id="rId23"/>
    <p:sldId id="285" r:id="rId2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37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oels Kjems Petersen" userId="d50d9817-7fa7-4ee2-9878-28660974c4b1" providerId="ADAL" clId="{42E77155-B0A9-426C-8F9B-BBFEF0914036}"/>
    <pc:docChg chg="undo redo custSel addSld modSld">
      <pc:chgData name="Troels Kjems Petersen" userId="d50d9817-7fa7-4ee2-9878-28660974c4b1" providerId="ADAL" clId="{42E77155-B0A9-426C-8F9B-BBFEF0914036}" dt="2025-07-11T10:18:48.293" v="590" actId="20577"/>
      <pc:docMkLst>
        <pc:docMk/>
      </pc:docMkLst>
      <pc:sldChg chg="modSp add mod">
        <pc:chgData name="Troels Kjems Petersen" userId="d50d9817-7fa7-4ee2-9878-28660974c4b1" providerId="ADAL" clId="{42E77155-B0A9-426C-8F9B-BBFEF0914036}" dt="2025-07-11T09:56:03.866" v="65" actId="113"/>
        <pc:sldMkLst>
          <pc:docMk/>
          <pc:sldMk cId="3277326995" sldId="260"/>
        </pc:sldMkLst>
        <pc:spChg chg="mod">
          <ac:chgData name="Troels Kjems Petersen" userId="d50d9817-7fa7-4ee2-9878-28660974c4b1" providerId="ADAL" clId="{42E77155-B0A9-426C-8F9B-BBFEF0914036}" dt="2025-07-11T09:56:03.866" v="65" actId="113"/>
          <ac:spMkLst>
            <pc:docMk/>
            <pc:sldMk cId="3277326995" sldId="260"/>
            <ac:spMk id="3" creationId="{00000000-0000-0000-0000-000000000000}"/>
          </ac:spMkLst>
        </pc:spChg>
      </pc:sldChg>
      <pc:sldChg chg="add">
        <pc:chgData name="Troels Kjems Petersen" userId="d50d9817-7fa7-4ee2-9878-28660974c4b1" providerId="ADAL" clId="{42E77155-B0A9-426C-8F9B-BBFEF0914036}" dt="2025-07-11T09:55:57.637" v="63"/>
        <pc:sldMkLst>
          <pc:docMk/>
          <pc:sldMk cId="2099654030" sldId="264"/>
        </pc:sldMkLst>
      </pc:sldChg>
      <pc:sldChg chg="add">
        <pc:chgData name="Troels Kjems Petersen" userId="d50d9817-7fa7-4ee2-9878-28660974c4b1" providerId="ADAL" clId="{42E77155-B0A9-426C-8F9B-BBFEF0914036}" dt="2025-07-11T10:00:27.684" v="134"/>
        <pc:sldMkLst>
          <pc:docMk/>
          <pc:sldMk cId="3560056831" sldId="265"/>
        </pc:sldMkLst>
      </pc:sldChg>
      <pc:sldChg chg="add">
        <pc:chgData name="Troels Kjems Petersen" userId="d50d9817-7fa7-4ee2-9878-28660974c4b1" providerId="ADAL" clId="{42E77155-B0A9-426C-8F9B-BBFEF0914036}" dt="2025-07-11T10:00:27.684" v="134"/>
        <pc:sldMkLst>
          <pc:docMk/>
          <pc:sldMk cId="3148503560" sldId="266"/>
        </pc:sldMkLst>
      </pc:sldChg>
      <pc:sldChg chg="add">
        <pc:chgData name="Troels Kjems Petersen" userId="d50d9817-7fa7-4ee2-9878-28660974c4b1" providerId="ADAL" clId="{42E77155-B0A9-426C-8F9B-BBFEF0914036}" dt="2025-07-11T10:00:27.684" v="134"/>
        <pc:sldMkLst>
          <pc:docMk/>
          <pc:sldMk cId="487367718" sldId="267"/>
        </pc:sldMkLst>
      </pc:sldChg>
      <pc:sldChg chg="modSp mod">
        <pc:chgData name="Troels Kjems Petersen" userId="d50d9817-7fa7-4ee2-9878-28660974c4b1" providerId="ADAL" clId="{42E77155-B0A9-426C-8F9B-BBFEF0914036}" dt="2025-07-11T09:54:48.667" v="60" actId="20577"/>
        <pc:sldMkLst>
          <pc:docMk/>
          <pc:sldMk cId="644862358" sldId="272"/>
        </pc:sldMkLst>
        <pc:spChg chg="mod">
          <ac:chgData name="Troels Kjems Petersen" userId="d50d9817-7fa7-4ee2-9878-28660974c4b1" providerId="ADAL" clId="{42E77155-B0A9-426C-8F9B-BBFEF0914036}" dt="2025-07-11T09:54:48.667" v="60" actId="20577"/>
          <ac:spMkLst>
            <pc:docMk/>
            <pc:sldMk cId="644862358" sldId="272"/>
            <ac:spMk id="3" creationId="{00000000-0000-0000-0000-000000000000}"/>
          </ac:spMkLst>
        </pc:spChg>
      </pc:sldChg>
      <pc:sldChg chg="add">
        <pc:chgData name="Troels Kjems Petersen" userId="d50d9817-7fa7-4ee2-9878-28660974c4b1" providerId="ADAL" clId="{42E77155-B0A9-426C-8F9B-BBFEF0914036}" dt="2025-07-11T10:00:27.684" v="134"/>
        <pc:sldMkLst>
          <pc:docMk/>
          <pc:sldMk cId="1148258521" sldId="273"/>
        </pc:sldMkLst>
      </pc:sldChg>
      <pc:sldChg chg="add">
        <pc:chgData name="Troels Kjems Petersen" userId="d50d9817-7fa7-4ee2-9878-28660974c4b1" providerId="ADAL" clId="{42E77155-B0A9-426C-8F9B-BBFEF0914036}" dt="2025-07-11T10:00:27.684" v="134"/>
        <pc:sldMkLst>
          <pc:docMk/>
          <pc:sldMk cId="1148742431" sldId="274"/>
        </pc:sldMkLst>
      </pc:sldChg>
      <pc:sldChg chg="add setBg">
        <pc:chgData name="Troels Kjems Petersen" userId="d50d9817-7fa7-4ee2-9878-28660974c4b1" providerId="ADAL" clId="{42E77155-B0A9-426C-8F9B-BBFEF0914036}" dt="2025-07-11T09:57:17.565" v="67"/>
        <pc:sldMkLst>
          <pc:docMk/>
          <pc:sldMk cId="402813233" sldId="275"/>
        </pc:sldMkLst>
      </pc:sldChg>
      <pc:sldChg chg="add setBg">
        <pc:chgData name="Troels Kjems Petersen" userId="d50d9817-7fa7-4ee2-9878-28660974c4b1" providerId="ADAL" clId="{42E77155-B0A9-426C-8F9B-BBFEF0914036}" dt="2025-07-11T09:57:27.595" v="68"/>
        <pc:sldMkLst>
          <pc:docMk/>
          <pc:sldMk cId="792233208" sldId="276"/>
        </pc:sldMkLst>
      </pc:sldChg>
      <pc:sldChg chg="add">
        <pc:chgData name="Troels Kjems Petersen" userId="d50d9817-7fa7-4ee2-9878-28660974c4b1" providerId="ADAL" clId="{42E77155-B0A9-426C-8F9B-BBFEF0914036}" dt="2025-07-11T10:00:27.684" v="134"/>
        <pc:sldMkLst>
          <pc:docMk/>
          <pc:sldMk cId="807777941" sldId="277"/>
        </pc:sldMkLst>
      </pc:sldChg>
      <pc:sldChg chg="add setBg">
        <pc:chgData name="Troels Kjems Petersen" userId="d50d9817-7fa7-4ee2-9878-28660974c4b1" providerId="ADAL" clId="{42E77155-B0A9-426C-8F9B-BBFEF0914036}" dt="2025-07-11T09:55:46.692" v="62"/>
        <pc:sldMkLst>
          <pc:docMk/>
          <pc:sldMk cId="3055343018" sldId="278"/>
        </pc:sldMkLst>
      </pc:sldChg>
      <pc:sldChg chg="add setBg">
        <pc:chgData name="Troels Kjems Petersen" userId="d50d9817-7fa7-4ee2-9878-28660974c4b1" providerId="ADAL" clId="{42E77155-B0A9-426C-8F9B-BBFEF0914036}" dt="2025-07-11T09:57:37.303" v="69"/>
        <pc:sldMkLst>
          <pc:docMk/>
          <pc:sldMk cId="38402673" sldId="279"/>
        </pc:sldMkLst>
      </pc:sldChg>
      <pc:sldChg chg="addSp delSp modSp new mod">
        <pc:chgData name="Troels Kjems Petersen" userId="d50d9817-7fa7-4ee2-9878-28660974c4b1" providerId="ADAL" clId="{42E77155-B0A9-426C-8F9B-BBFEF0914036}" dt="2025-07-11T10:00:01.862" v="128"/>
        <pc:sldMkLst>
          <pc:docMk/>
          <pc:sldMk cId="3240921158" sldId="280"/>
        </pc:sldMkLst>
        <pc:spChg chg="mod">
          <ac:chgData name="Troels Kjems Petersen" userId="d50d9817-7fa7-4ee2-9878-28660974c4b1" providerId="ADAL" clId="{42E77155-B0A9-426C-8F9B-BBFEF0914036}" dt="2025-07-11T10:00:01.862" v="128"/>
          <ac:spMkLst>
            <pc:docMk/>
            <pc:sldMk cId="3240921158" sldId="280"/>
            <ac:spMk id="2" creationId="{6BC2E201-ADD3-C8F6-A915-144986C73BD7}"/>
          </ac:spMkLst>
        </pc:spChg>
        <pc:spChg chg="del">
          <ac:chgData name="Troels Kjems Petersen" userId="d50d9817-7fa7-4ee2-9878-28660974c4b1" providerId="ADAL" clId="{42E77155-B0A9-426C-8F9B-BBFEF0914036}" dt="2025-07-11T09:58:58.268" v="119" actId="478"/>
          <ac:spMkLst>
            <pc:docMk/>
            <pc:sldMk cId="3240921158" sldId="280"/>
            <ac:spMk id="3" creationId="{E1A22FA8-9924-B4BA-B7E9-FDF582370DD6}"/>
          </ac:spMkLst>
        </pc:spChg>
        <pc:spChg chg="add mod ord">
          <ac:chgData name="Troels Kjems Petersen" userId="d50d9817-7fa7-4ee2-9878-28660974c4b1" providerId="ADAL" clId="{42E77155-B0A9-426C-8F9B-BBFEF0914036}" dt="2025-07-11T09:59:38.165" v="127" actId="14100"/>
          <ac:spMkLst>
            <pc:docMk/>
            <pc:sldMk cId="3240921158" sldId="280"/>
            <ac:spMk id="4" creationId="{F9A493AF-33D4-9BCF-ECE3-CDC6150C665C}"/>
          </ac:spMkLst>
        </pc:spChg>
        <pc:picChg chg="add mod ord">
          <ac:chgData name="Troels Kjems Petersen" userId="d50d9817-7fa7-4ee2-9878-28660974c4b1" providerId="ADAL" clId="{42E77155-B0A9-426C-8F9B-BBFEF0914036}" dt="2025-07-11T09:59:18.032" v="123" actId="167"/>
          <ac:picMkLst>
            <pc:docMk/>
            <pc:sldMk cId="3240921158" sldId="280"/>
            <ac:picMk id="5" creationId="{724F3319-53D5-1BF6-E4E6-2AA695F98554}"/>
          </ac:picMkLst>
        </pc:picChg>
      </pc:sldChg>
      <pc:sldChg chg="delSp add setBg delDesignElem">
        <pc:chgData name="Troels Kjems Petersen" userId="d50d9817-7fa7-4ee2-9878-28660974c4b1" providerId="ADAL" clId="{42E77155-B0A9-426C-8F9B-BBFEF0914036}" dt="2025-07-11T10:00:27.684" v="134"/>
        <pc:sldMkLst>
          <pc:docMk/>
          <pc:sldMk cId="3542035339" sldId="281"/>
        </pc:sldMkLst>
        <pc:spChg chg="del">
          <ac:chgData name="Troels Kjems Petersen" userId="d50d9817-7fa7-4ee2-9878-28660974c4b1" providerId="ADAL" clId="{42E77155-B0A9-426C-8F9B-BBFEF0914036}" dt="2025-07-11T10:00:27.684" v="134"/>
          <ac:spMkLst>
            <pc:docMk/>
            <pc:sldMk cId="3542035339" sldId="281"/>
            <ac:spMk id="3083" creationId="{2172A0AC-3DCE-4672-BCAF-28FEF91F6020}"/>
          </ac:spMkLst>
        </pc:spChg>
        <pc:spChg chg="del">
          <ac:chgData name="Troels Kjems Petersen" userId="d50d9817-7fa7-4ee2-9878-28660974c4b1" providerId="ADAL" clId="{42E77155-B0A9-426C-8F9B-BBFEF0914036}" dt="2025-07-11T10:00:27.684" v="134"/>
          <ac:spMkLst>
            <pc:docMk/>
            <pc:sldMk cId="3542035339" sldId="281"/>
            <ac:spMk id="3084" creationId="{AE6F1C77-EDC9-4C5F-8C1C-62DD46BDA3C3}"/>
          </ac:spMkLst>
        </pc:spChg>
      </pc:sldChg>
      <pc:sldChg chg="delSp add setBg delDesignElem">
        <pc:chgData name="Troels Kjems Petersen" userId="d50d9817-7fa7-4ee2-9878-28660974c4b1" providerId="ADAL" clId="{42E77155-B0A9-426C-8F9B-BBFEF0914036}" dt="2025-07-11T10:00:27.684" v="134"/>
        <pc:sldMkLst>
          <pc:docMk/>
          <pc:sldMk cId="2198585474" sldId="282"/>
        </pc:sldMkLst>
        <pc:spChg chg="del">
          <ac:chgData name="Troels Kjems Petersen" userId="d50d9817-7fa7-4ee2-9878-28660974c4b1" providerId="ADAL" clId="{42E77155-B0A9-426C-8F9B-BBFEF0914036}" dt="2025-07-11T10:00:27.684" v="134"/>
          <ac:spMkLst>
            <pc:docMk/>
            <pc:sldMk cId="2198585474" sldId="282"/>
            <ac:spMk id="10261" creationId="{AAB8EDC3-1C0D-4505-A2C7-839A5161FB53}"/>
          </ac:spMkLst>
        </pc:spChg>
        <pc:spChg chg="del">
          <ac:chgData name="Troels Kjems Petersen" userId="d50d9817-7fa7-4ee2-9878-28660974c4b1" providerId="ADAL" clId="{42E77155-B0A9-426C-8F9B-BBFEF0914036}" dt="2025-07-11T10:00:27.684" v="134"/>
          <ac:spMkLst>
            <pc:docMk/>
            <pc:sldMk cId="2198585474" sldId="282"/>
            <ac:spMk id="10262" creationId="{2069E294-3813-4588-9E9C-AEA08F9C4DA1}"/>
          </ac:spMkLst>
        </pc:spChg>
      </pc:sldChg>
      <pc:sldChg chg="modSp add mod">
        <pc:chgData name="Troels Kjems Petersen" userId="d50d9817-7fa7-4ee2-9878-28660974c4b1" providerId="ADAL" clId="{42E77155-B0A9-426C-8F9B-BBFEF0914036}" dt="2025-07-11T10:18:48.293" v="590" actId="20577"/>
        <pc:sldMkLst>
          <pc:docMk/>
          <pc:sldMk cId="7540149" sldId="283"/>
        </pc:sldMkLst>
        <pc:spChg chg="mod">
          <ac:chgData name="Troels Kjems Petersen" userId="d50d9817-7fa7-4ee2-9878-28660974c4b1" providerId="ADAL" clId="{42E77155-B0A9-426C-8F9B-BBFEF0914036}" dt="2025-07-11T10:15:20.075" v="288" actId="20577"/>
          <ac:spMkLst>
            <pc:docMk/>
            <pc:sldMk cId="7540149" sldId="283"/>
            <ac:spMk id="2" creationId="{AF07C964-21A8-4EE6-A13B-6420CDF7282C}"/>
          </ac:spMkLst>
        </pc:spChg>
        <pc:spChg chg="mod">
          <ac:chgData name="Troels Kjems Petersen" userId="d50d9817-7fa7-4ee2-9878-28660974c4b1" providerId="ADAL" clId="{42E77155-B0A9-426C-8F9B-BBFEF0914036}" dt="2025-07-11T10:18:48.293" v="590" actId="20577"/>
          <ac:spMkLst>
            <pc:docMk/>
            <pc:sldMk cId="7540149" sldId="283"/>
            <ac:spMk id="8" creationId="{2D6AFD47-3DE0-E3E7-A83E-B976E2381FCC}"/>
          </ac:spMkLst>
        </pc:spChg>
        <pc:spChg chg="mod">
          <ac:chgData name="Troels Kjems Petersen" userId="d50d9817-7fa7-4ee2-9878-28660974c4b1" providerId="ADAL" clId="{42E77155-B0A9-426C-8F9B-BBFEF0914036}" dt="2025-07-11T10:18:44.008" v="582" actId="20577"/>
          <ac:spMkLst>
            <pc:docMk/>
            <pc:sldMk cId="7540149" sldId="283"/>
            <ac:spMk id="9" creationId="{C264CC9F-5C95-F45D-44D2-A9B1AE3EA318}"/>
          </ac:spMkLst>
        </pc:spChg>
      </pc:sldChg>
      <pc:sldChg chg="add">
        <pc:chgData name="Troels Kjems Petersen" userId="d50d9817-7fa7-4ee2-9878-28660974c4b1" providerId="ADAL" clId="{42E77155-B0A9-426C-8F9B-BBFEF0914036}" dt="2025-07-11T10:00:27.684" v="134"/>
        <pc:sldMkLst>
          <pc:docMk/>
          <pc:sldMk cId="3795434770" sldId="285"/>
        </pc:sldMkLst>
      </pc:sldChg>
      <pc:sldChg chg="add">
        <pc:chgData name="Troels Kjems Petersen" userId="d50d9817-7fa7-4ee2-9878-28660974c4b1" providerId="ADAL" clId="{42E77155-B0A9-426C-8F9B-BBFEF0914036}" dt="2025-07-11T10:00:27.684" v="134"/>
        <pc:sldMkLst>
          <pc:docMk/>
          <pc:sldMk cId="2516153679" sldId="286"/>
        </pc:sldMkLst>
      </pc:sldChg>
      <pc:sldChg chg="delSp add setBg delDesignElem">
        <pc:chgData name="Troels Kjems Petersen" userId="d50d9817-7fa7-4ee2-9878-28660974c4b1" providerId="ADAL" clId="{42E77155-B0A9-426C-8F9B-BBFEF0914036}" dt="2025-07-11T10:00:27.684" v="134"/>
        <pc:sldMkLst>
          <pc:docMk/>
          <pc:sldMk cId="74911047" sldId="287"/>
        </pc:sldMkLst>
        <pc:spChg chg="del">
          <ac:chgData name="Troels Kjems Petersen" userId="d50d9817-7fa7-4ee2-9878-28660974c4b1" providerId="ADAL" clId="{42E77155-B0A9-426C-8F9B-BBFEF0914036}" dt="2025-07-11T10:00:27.684" v="134"/>
          <ac:spMkLst>
            <pc:docMk/>
            <pc:sldMk cId="74911047" sldId="287"/>
            <ac:spMk id="73" creationId="{2172A0AC-3DCE-4672-BCAF-28FEF91F6020}"/>
          </ac:spMkLst>
        </pc:spChg>
        <pc:spChg chg="del">
          <ac:chgData name="Troels Kjems Petersen" userId="d50d9817-7fa7-4ee2-9878-28660974c4b1" providerId="ADAL" clId="{42E77155-B0A9-426C-8F9B-BBFEF0914036}" dt="2025-07-11T10:00:27.684" v="134"/>
          <ac:spMkLst>
            <pc:docMk/>
            <pc:sldMk cId="74911047" sldId="287"/>
            <ac:spMk id="75" creationId="{AE6F1C77-EDC9-4C5F-8C1C-62DD46BDA3C3}"/>
          </ac:spMkLst>
        </pc:spChg>
      </pc:sldChg>
      <pc:sldChg chg="addSp delSp modSp add mod setBg modAnim delDesignElem">
        <pc:chgData name="Troels Kjems Petersen" userId="d50d9817-7fa7-4ee2-9878-28660974c4b1" providerId="ADAL" clId="{42E77155-B0A9-426C-8F9B-BBFEF0914036}" dt="2025-07-11T10:10:33.836" v="286"/>
        <pc:sldMkLst>
          <pc:docMk/>
          <pc:sldMk cId="76662577" sldId="288"/>
        </pc:sldMkLst>
        <pc:spChg chg="del">
          <ac:chgData name="Troels Kjems Petersen" userId="d50d9817-7fa7-4ee2-9878-28660974c4b1" providerId="ADAL" clId="{42E77155-B0A9-426C-8F9B-BBFEF0914036}" dt="2025-07-11T10:00:27.684" v="134"/>
          <ac:spMkLst>
            <pc:docMk/>
            <pc:sldMk cId="76662577" sldId="288"/>
            <ac:spMk id="80" creationId="{6C2997EE-0889-44C3-AC0D-18F26AC9AAAB}"/>
          </ac:spMkLst>
        </pc:spChg>
        <pc:graphicFrameChg chg="add mod modGraphic">
          <ac:chgData name="Troels Kjems Petersen" userId="d50d9817-7fa7-4ee2-9878-28660974c4b1" providerId="ADAL" clId="{42E77155-B0A9-426C-8F9B-BBFEF0914036}" dt="2025-07-11T10:08:01.282" v="215" actId="1076"/>
          <ac:graphicFrameMkLst>
            <pc:docMk/>
            <pc:sldMk cId="76662577" sldId="288"/>
            <ac:graphicFrameMk id="2" creationId="{0ECFB79F-A11C-B51E-8772-D26B5A9C02D7}"/>
          </ac:graphicFrameMkLst>
        </pc:graphicFrameChg>
        <pc:graphicFrameChg chg="add mod modGraphic">
          <ac:chgData name="Troels Kjems Petersen" userId="d50d9817-7fa7-4ee2-9878-28660974c4b1" providerId="ADAL" clId="{42E77155-B0A9-426C-8F9B-BBFEF0914036}" dt="2025-07-11T10:10:22.816" v="284" actId="1076"/>
          <ac:graphicFrameMkLst>
            <pc:docMk/>
            <pc:sldMk cId="76662577" sldId="288"/>
            <ac:graphicFrameMk id="3" creationId="{6A3B7FD4-90F0-7372-0E65-7CFF0B065E66}"/>
          </ac:graphicFrameMkLst>
        </pc:graphicFrameChg>
      </pc:sldChg>
      <pc:sldChg chg="modSp add mod">
        <pc:chgData name="Troels Kjems Petersen" userId="d50d9817-7fa7-4ee2-9878-28660974c4b1" providerId="ADAL" clId="{42E77155-B0A9-426C-8F9B-BBFEF0914036}" dt="2025-07-11T10:00:27.729" v="135" actId="27636"/>
        <pc:sldMkLst>
          <pc:docMk/>
          <pc:sldMk cId="1113735310" sldId="289"/>
        </pc:sldMkLst>
        <pc:spChg chg="mod">
          <ac:chgData name="Troels Kjems Petersen" userId="d50d9817-7fa7-4ee2-9878-28660974c4b1" providerId="ADAL" clId="{42E77155-B0A9-426C-8F9B-BBFEF0914036}" dt="2025-07-11T10:00:27.729" v="135" actId="27636"/>
          <ac:spMkLst>
            <pc:docMk/>
            <pc:sldMk cId="1113735310" sldId="289"/>
            <ac:spMk id="2" creationId="{51A341EF-AFF3-4D8D-A444-0F9F4FDA6F1E}"/>
          </ac:spMkLst>
        </pc:spChg>
      </pc:sldChg>
      <pc:sldChg chg="delSp add setBg delDesignElem">
        <pc:chgData name="Troels Kjems Petersen" userId="d50d9817-7fa7-4ee2-9878-28660974c4b1" providerId="ADAL" clId="{42E77155-B0A9-426C-8F9B-BBFEF0914036}" dt="2025-07-11T10:00:27.684" v="134"/>
        <pc:sldMkLst>
          <pc:docMk/>
          <pc:sldMk cId="2211613535" sldId="290"/>
        </pc:sldMkLst>
        <pc:spChg chg="del">
          <ac:chgData name="Troels Kjems Petersen" userId="d50d9817-7fa7-4ee2-9878-28660974c4b1" providerId="ADAL" clId="{42E77155-B0A9-426C-8F9B-BBFEF0914036}" dt="2025-07-11T10:00:27.684" v="134"/>
          <ac:spMkLst>
            <pc:docMk/>
            <pc:sldMk cId="2211613535" sldId="290"/>
            <ac:spMk id="79" creationId="{AE6F1C77-EDC9-4C5F-8C1C-62DD46BDA3C3}"/>
          </ac:spMkLst>
        </pc:spChg>
        <pc:spChg chg="del">
          <ac:chgData name="Troels Kjems Petersen" userId="d50d9817-7fa7-4ee2-9878-28660974c4b1" providerId="ADAL" clId="{42E77155-B0A9-426C-8F9B-BBFEF0914036}" dt="2025-07-11T10:00:27.684" v="134"/>
          <ac:spMkLst>
            <pc:docMk/>
            <pc:sldMk cId="2211613535" sldId="290"/>
            <ac:spMk id="9228" creationId="{2172A0AC-3DCE-4672-BCAF-28FEF91F6020}"/>
          </ac:spMkLst>
        </pc:spChg>
      </pc:sldChg>
    </pc:docChg>
  </pc:docChgLst>
  <pc:docChgLst>
    <pc:chgData name="Troels Kjems Petersen" userId="d50d9817-7fa7-4ee2-9878-28660974c4b1" providerId="ADAL" clId="{693A53C7-5076-4C6A-A11B-D1E1D902F05F}"/>
    <pc:docChg chg="custSel addSld delSld modSld sldOrd">
      <pc:chgData name="Troels Kjems Petersen" userId="d50d9817-7fa7-4ee2-9878-28660974c4b1" providerId="ADAL" clId="{693A53C7-5076-4C6A-A11B-D1E1D902F05F}" dt="2025-08-20T06:11:28.178" v="374" actId="20577"/>
      <pc:docMkLst>
        <pc:docMk/>
      </pc:docMkLst>
      <pc:sldChg chg="del">
        <pc:chgData name="Troels Kjems Petersen" userId="d50d9817-7fa7-4ee2-9878-28660974c4b1" providerId="ADAL" clId="{693A53C7-5076-4C6A-A11B-D1E1D902F05F}" dt="2025-08-18T11:54:11.321" v="24" actId="47"/>
        <pc:sldMkLst>
          <pc:docMk/>
          <pc:sldMk cId="3277326995" sldId="260"/>
        </pc:sldMkLst>
      </pc:sldChg>
      <pc:sldChg chg="modSp mod">
        <pc:chgData name="Troels Kjems Petersen" userId="d50d9817-7fa7-4ee2-9878-28660974c4b1" providerId="ADAL" clId="{693A53C7-5076-4C6A-A11B-D1E1D902F05F}" dt="2025-08-20T06:06:59.786" v="25" actId="20577"/>
        <pc:sldMkLst>
          <pc:docMk/>
          <pc:sldMk cId="644862358" sldId="272"/>
        </pc:sldMkLst>
        <pc:spChg chg="mod">
          <ac:chgData name="Troels Kjems Petersen" userId="d50d9817-7fa7-4ee2-9878-28660974c4b1" providerId="ADAL" clId="{693A53C7-5076-4C6A-A11B-D1E1D902F05F}" dt="2025-08-20T06:06:59.786" v="25" actId="20577"/>
          <ac:spMkLst>
            <pc:docMk/>
            <pc:sldMk cId="644862358" sldId="272"/>
            <ac:spMk id="3" creationId="{00000000-0000-0000-0000-000000000000}"/>
          </ac:spMkLst>
        </pc:spChg>
      </pc:sldChg>
      <pc:sldChg chg="del">
        <pc:chgData name="Troels Kjems Petersen" userId="d50d9817-7fa7-4ee2-9878-28660974c4b1" providerId="ADAL" clId="{693A53C7-5076-4C6A-A11B-D1E1D902F05F}" dt="2025-08-20T06:08:35.374" v="40" actId="47"/>
        <pc:sldMkLst>
          <pc:docMk/>
          <pc:sldMk cId="7540149" sldId="283"/>
        </pc:sldMkLst>
      </pc:sldChg>
      <pc:sldChg chg="modSp mod ord">
        <pc:chgData name="Troels Kjems Petersen" userId="d50d9817-7fa7-4ee2-9878-28660974c4b1" providerId="ADAL" clId="{693A53C7-5076-4C6A-A11B-D1E1D902F05F}" dt="2025-08-20T06:11:28.178" v="374" actId="20577"/>
        <pc:sldMkLst>
          <pc:docMk/>
          <pc:sldMk cId="3795434770" sldId="285"/>
        </pc:sldMkLst>
        <pc:spChg chg="mod">
          <ac:chgData name="Troels Kjems Petersen" userId="d50d9817-7fa7-4ee2-9878-28660974c4b1" providerId="ADAL" clId="{693A53C7-5076-4C6A-A11B-D1E1D902F05F}" dt="2025-08-20T06:11:28.178" v="374" actId="20577"/>
          <ac:spMkLst>
            <pc:docMk/>
            <pc:sldMk cId="3795434770" sldId="285"/>
            <ac:spMk id="3" creationId="{00000000-0000-0000-0000-000000000000}"/>
          </ac:spMkLst>
        </pc:spChg>
      </pc:sldChg>
      <pc:sldChg chg="addSp delSp modSp new mod">
        <pc:chgData name="Troels Kjems Petersen" userId="d50d9817-7fa7-4ee2-9878-28660974c4b1" providerId="ADAL" clId="{693A53C7-5076-4C6A-A11B-D1E1D902F05F}" dt="2025-08-20T06:08:09.161" v="39" actId="207"/>
        <pc:sldMkLst>
          <pc:docMk/>
          <pc:sldMk cId="1885677510" sldId="291"/>
        </pc:sldMkLst>
        <pc:spChg chg="del">
          <ac:chgData name="Troels Kjems Petersen" userId="d50d9817-7fa7-4ee2-9878-28660974c4b1" providerId="ADAL" clId="{693A53C7-5076-4C6A-A11B-D1E1D902F05F}" dt="2025-08-20T06:07:37.334" v="32" actId="478"/>
          <ac:spMkLst>
            <pc:docMk/>
            <pc:sldMk cId="1885677510" sldId="291"/>
            <ac:spMk id="2" creationId="{8D237918-2164-5931-0DF7-EEBEC14BA882}"/>
          </ac:spMkLst>
        </pc:spChg>
        <pc:spChg chg="del">
          <ac:chgData name="Troels Kjems Petersen" userId="d50d9817-7fa7-4ee2-9878-28660974c4b1" providerId="ADAL" clId="{693A53C7-5076-4C6A-A11B-D1E1D902F05F}" dt="2025-08-20T06:07:29.419" v="30" actId="478"/>
          <ac:spMkLst>
            <pc:docMk/>
            <pc:sldMk cId="1885677510" sldId="291"/>
            <ac:spMk id="3" creationId="{1506EEDC-863B-85CE-AECB-2CD0B393EAD2}"/>
          </ac:spMkLst>
        </pc:spChg>
        <pc:spChg chg="add mod">
          <ac:chgData name="Troels Kjems Petersen" userId="d50d9817-7fa7-4ee2-9878-28660974c4b1" providerId="ADAL" clId="{693A53C7-5076-4C6A-A11B-D1E1D902F05F}" dt="2025-08-20T06:08:09.161" v="39" actId="207"/>
          <ac:spMkLst>
            <pc:docMk/>
            <pc:sldMk cId="1885677510" sldId="291"/>
            <ac:spMk id="4" creationId="{2A184017-AF21-E7AA-588E-0D507D39998F}"/>
          </ac:spMkLst>
        </pc:spChg>
        <pc:spChg chg="add mod ord">
          <ac:chgData name="Troels Kjems Petersen" userId="d50d9817-7fa7-4ee2-9878-28660974c4b1" providerId="ADAL" clId="{693A53C7-5076-4C6A-A11B-D1E1D902F05F}" dt="2025-08-20T06:07:58.626" v="37" actId="171"/>
          <ac:spMkLst>
            <pc:docMk/>
            <pc:sldMk cId="1885677510" sldId="291"/>
            <ac:spMk id="6" creationId="{315E462B-9007-1AAA-3153-726547F50DEF}"/>
          </ac:spMkLst>
        </pc:spChg>
        <pc:picChg chg="add mod">
          <ac:chgData name="Troels Kjems Petersen" userId="d50d9817-7fa7-4ee2-9878-28660974c4b1" providerId="ADAL" clId="{693A53C7-5076-4C6A-A11B-D1E1D902F05F}" dt="2025-08-20T06:07:48.373" v="34" actId="167"/>
          <ac:picMkLst>
            <pc:docMk/>
            <pc:sldMk cId="1885677510" sldId="291"/>
            <ac:picMk id="5" creationId="{3EEC06C2-37A3-07AC-6866-F004C2C8EBC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A834E9-DB6C-40EB-5650-AAD159880DB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BF8F8863-68C4-2318-BDE5-7ED66DE1C4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86434C7B-A22C-6123-7B03-7C341B777706}"/>
              </a:ext>
            </a:extLst>
          </p:cNvPr>
          <p:cNvSpPr>
            <a:spLocks noGrp="1"/>
          </p:cNvSpPr>
          <p:nvPr>
            <p:ph type="dt" sz="half" idx="10"/>
          </p:nvPr>
        </p:nvSpPr>
        <p:spPr/>
        <p:txBody>
          <a:bodyPr/>
          <a:lstStyle/>
          <a:p>
            <a:fld id="{6EBA7343-47D9-4F1C-9233-7C711964456E}" type="datetimeFigureOut">
              <a:rPr lang="da-DK" smtClean="0"/>
              <a:t>20-08-2025</a:t>
            </a:fld>
            <a:endParaRPr lang="da-DK"/>
          </a:p>
        </p:txBody>
      </p:sp>
      <p:sp>
        <p:nvSpPr>
          <p:cNvPr id="5" name="Pladsholder til sidefod 4">
            <a:extLst>
              <a:ext uri="{FF2B5EF4-FFF2-40B4-BE49-F238E27FC236}">
                <a16:creationId xmlns:a16="http://schemas.microsoft.com/office/drawing/2014/main" id="{461F823E-29E4-6633-C2C2-B584D84A9C6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BD6C255-A499-B623-F84F-9E57D9E84572}"/>
              </a:ext>
            </a:extLst>
          </p:cNvPr>
          <p:cNvSpPr>
            <a:spLocks noGrp="1"/>
          </p:cNvSpPr>
          <p:nvPr>
            <p:ph type="sldNum" sz="quarter" idx="12"/>
          </p:nvPr>
        </p:nvSpPr>
        <p:spPr/>
        <p:txBody>
          <a:bodyPr/>
          <a:lstStyle/>
          <a:p>
            <a:fld id="{70973F78-C582-4832-91C3-AFF14A6141B0}" type="slidenum">
              <a:rPr lang="da-DK" smtClean="0"/>
              <a:t>‹nr.›</a:t>
            </a:fld>
            <a:endParaRPr lang="da-DK"/>
          </a:p>
        </p:txBody>
      </p:sp>
    </p:spTree>
    <p:extLst>
      <p:ext uri="{BB962C8B-B14F-4D97-AF65-F5344CB8AC3E}">
        <p14:creationId xmlns:p14="http://schemas.microsoft.com/office/powerpoint/2010/main" val="3980773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76FC39-AE49-3E80-BF21-4832DE47A195}"/>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BC490204-D59A-83DE-F6DD-105B1261857F}"/>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95C4228-3773-845E-9F2F-A825F15851C8}"/>
              </a:ext>
            </a:extLst>
          </p:cNvPr>
          <p:cNvSpPr>
            <a:spLocks noGrp="1"/>
          </p:cNvSpPr>
          <p:nvPr>
            <p:ph type="dt" sz="half" idx="10"/>
          </p:nvPr>
        </p:nvSpPr>
        <p:spPr/>
        <p:txBody>
          <a:bodyPr/>
          <a:lstStyle/>
          <a:p>
            <a:fld id="{6EBA7343-47D9-4F1C-9233-7C711964456E}" type="datetimeFigureOut">
              <a:rPr lang="da-DK" smtClean="0"/>
              <a:t>20-08-2025</a:t>
            </a:fld>
            <a:endParaRPr lang="da-DK"/>
          </a:p>
        </p:txBody>
      </p:sp>
      <p:sp>
        <p:nvSpPr>
          <p:cNvPr id="5" name="Pladsholder til sidefod 4">
            <a:extLst>
              <a:ext uri="{FF2B5EF4-FFF2-40B4-BE49-F238E27FC236}">
                <a16:creationId xmlns:a16="http://schemas.microsoft.com/office/drawing/2014/main" id="{7C7FAB83-EBBC-E633-1E7D-C81B1F3187D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52E5ABF-0C2C-DBF9-9711-E8EAF06FF7F7}"/>
              </a:ext>
            </a:extLst>
          </p:cNvPr>
          <p:cNvSpPr>
            <a:spLocks noGrp="1"/>
          </p:cNvSpPr>
          <p:nvPr>
            <p:ph type="sldNum" sz="quarter" idx="12"/>
          </p:nvPr>
        </p:nvSpPr>
        <p:spPr/>
        <p:txBody>
          <a:bodyPr/>
          <a:lstStyle/>
          <a:p>
            <a:fld id="{70973F78-C582-4832-91C3-AFF14A6141B0}" type="slidenum">
              <a:rPr lang="da-DK" smtClean="0"/>
              <a:t>‹nr.›</a:t>
            </a:fld>
            <a:endParaRPr lang="da-DK"/>
          </a:p>
        </p:txBody>
      </p:sp>
    </p:spTree>
    <p:extLst>
      <p:ext uri="{BB962C8B-B14F-4D97-AF65-F5344CB8AC3E}">
        <p14:creationId xmlns:p14="http://schemas.microsoft.com/office/powerpoint/2010/main" val="771938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EA06C72B-7EF9-FF88-5D45-84B0173F4285}"/>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D563133E-D8B2-38B3-9603-3908448BE2D8}"/>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DE1B380-FE5D-D00D-A829-2884EE4F39F2}"/>
              </a:ext>
            </a:extLst>
          </p:cNvPr>
          <p:cNvSpPr>
            <a:spLocks noGrp="1"/>
          </p:cNvSpPr>
          <p:nvPr>
            <p:ph type="dt" sz="half" idx="10"/>
          </p:nvPr>
        </p:nvSpPr>
        <p:spPr/>
        <p:txBody>
          <a:bodyPr/>
          <a:lstStyle/>
          <a:p>
            <a:fld id="{6EBA7343-47D9-4F1C-9233-7C711964456E}" type="datetimeFigureOut">
              <a:rPr lang="da-DK" smtClean="0"/>
              <a:t>20-08-2025</a:t>
            </a:fld>
            <a:endParaRPr lang="da-DK"/>
          </a:p>
        </p:txBody>
      </p:sp>
      <p:sp>
        <p:nvSpPr>
          <p:cNvPr id="5" name="Pladsholder til sidefod 4">
            <a:extLst>
              <a:ext uri="{FF2B5EF4-FFF2-40B4-BE49-F238E27FC236}">
                <a16:creationId xmlns:a16="http://schemas.microsoft.com/office/drawing/2014/main" id="{C489AF59-E057-523F-69D9-F431E692338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12362F3-81A0-11D8-A3BE-8019DA87597A}"/>
              </a:ext>
            </a:extLst>
          </p:cNvPr>
          <p:cNvSpPr>
            <a:spLocks noGrp="1"/>
          </p:cNvSpPr>
          <p:nvPr>
            <p:ph type="sldNum" sz="quarter" idx="12"/>
          </p:nvPr>
        </p:nvSpPr>
        <p:spPr/>
        <p:txBody>
          <a:bodyPr/>
          <a:lstStyle/>
          <a:p>
            <a:fld id="{70973F78-C582-4832-91C3-AFF14A6141B0}" type="slidenum">
              <a:rPr lang="da-DK" smtClean="0"/>
              <a:t>‹nr.›</a:t>
            </a:fld>
            <a:endParaRPr lang="da-DK"/>
          </a:p>
        </p:txBody>
      </p:sp>
    </p:spTree>
    <p:extLst>
      <p:ext uri="{BB962C8B-B14F-4D97-AF65-F5344CB8AC3E}">
        <p14:creationId xmlns:p14="http://schemas.microsoft.com/office/powerpoint/2010/main" val="2111394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C2B50-6BE0-0558-6C6F-5D39FAA733E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B5A4572-F455-194F-895E-73BE24CE453B}"/>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94FA10F-4E6E-48AD-23CD-6F7F00EB1054}"/>
              </a:ext>
            </a:extLst>
          </p:cNvPr>
          <p:cNvSpPr>
            <a:spLocks noGrp="1"/>
          </p:cNvSpPr>
          <p:nvPr>
            <p:ph type="dt" sz="half" idx="10"/>
          </p:nvPr>
        </p:nvSpPr>
        <p:spPr/>
        <p:txBody>
          <a:bodyPr/>
          <a:lstStyle/>
          <a:p>
            <a:fld id="{6EBA7343-47D9-4F1C-9233-7C711964456E}" type="datetimeFigureOut">
              <a:rPr lang="da-DK" smtClean="0"/>
              <a:t>20-08-2025</a:t>
            </a:fld>
            <a:endParaRPr lang="da-DK"/>
          </a:p>
        </p:txBody>
      </p:sp>
      <p:sp>
        <p:nvSpPr>
          <p:cNvPr id="5" name="Pladsholder til sidefod 4">
            <a:extLst>
              <a:ext uri="{FF2B5EF4-FFF2-40B4-BE49-F238E27FC236}">
                <a16:creationId xmlns:a16="http://schemas.microsoft.com/office/drawing/2014/main" id="{16FAA1F6-9CBE-CD3C-68EB-6C77BF4D286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B4631B0-D246-18C7-A524-D666427F216A}"/>
              </a:ext>
            </a:extLst>
          </p:cNvPr>
          <p:cNvSpPr>
            <a:spLocks noGrp="1"/>
          </p:cNvSpPr>
          <p:nvPr>
            <p:ph type="sldNum" sz="quarter" idx="12"/>
          </p:nvPr>
        </p:nvSpPr>
        <p:spPr/>
        <p:txBody>
          <a:bodyPr/>
          <a:lstStyle/>
          <a:p>
            <a:fld id="{70973F78-C582-4832-91C3-AFF14A6141B0}" type="slidenum">
              <a:rPr lang="da-DK" smtClean="0"/>
              <a:t>‹nr.›</a:t>
            </a:fld>
            <a:endParaRPr lang="da-DK"/>
          </a:p>
        </p:txBody>
      </p:sp>
    </p:spTree>
    <p:extLst>
      <p:ext uri="{BB962C8B-B14F-4D97-AF65-F5344CB8AC3E}">
        <p14:creationId xmlns:p14="http://schemas.microsoft.com/office/powerpoint/2010/main" val="2956061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84229-0D59-17C4-B81A-C4CC66E1D383}"/>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A6982D97-0F52-973E-E9D6-00DFAC9C79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A745B06-E6B7-8428-5662-3308FA43F8BA}"/>
              </a:ext>
            </a:extLst>
          </p:cNvPr>
          <p:cNvSpPr>
            <a:spLocks noGrp="1"/>
          </p:cNvSpPr>
          <p:nvPr>
            <p:ph type="dt" sz="half" idx="10"/>
          </p:nvPr>
        </p:nvSpPr>
        <p:spPr/>
        <p:txBody>
          <a:bodyPr/>
          <a:lstStyle/>
          <a:p>
            <a:fld id="{6EBA7343-47D9-4F1C-9233-7C711964456E}" type="datetimeFigureOut">
              <a:rPr lang="da-DK" smtClean="0"/>
              <a:t>20-08-2025</a:t>
            </a:fld>
            <a:endParaRPr lang="da-DK"/>
          </a:p>
        </p:txBody>
      </p:sp>
      <p:sp>
        <p:nvSpPr>
          <p:cNvPr id="5" name="Pladsholder til sidefod 4">
            <a:extLst>
              <a:ext uri="{FF2B5EF4-FFF2-40B4-BE49-F238E27FC236}">
                <a16:creationId xmlns:a16="http://schemas.microsoft.com/office/drawing/2014/main" id="{BEAE0FA0-CB16-EC79-0FF0-AF2FF6C451D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30FE8DA-9280-A89E-7C42-BCF240D9B749}"/>
              </a:ext>
            </a:extLst>
          </p:cNvPr>
          <p:cNvSpPr>
            <a:spLocks noGrp="1"/>
          </p:cNvSpPr>
          <p:nvPr>
            <p:ph type="sldNum" sz="quarter" idx="12"/>
          </p:nvPr>
        </p:nvSpPr>
        <p:spPr/>
        <p:txBody>
          <a:bodyPr/>
          <a:lstStyle/>
          <a:p>
            <a:fld id="{70973F78-C582-4832-91C3-AFF14A6141B0}" type="slidenum">
              <a:rPr lang="da-DK" smtClean="0"/>
              <a:t>‹nr.›</a:t>
            </a:fld>
            <a:endParaRPr lang="da-DK"/>
          </a:p>
        </p:txBody>
      </p:sp>
    </p:spTree>
    <p:extLst>
      <p:ext uri="{BB962C8B-B14F-4D97-AF65-F5344CB8AC3E}">
        <p14:creationId xmlns:p14="http://schemas.microsoft.com/office/powerpoint/2010/main" val="3455919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DC40E-9BD9-BC43-72A5-C1F71D0CBEB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828C2EF-C4F5-C531-1331-2101C90D9B8F}"/>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F619EF47-DAF3-B39A-D754-567BF1F4B7CD}"/>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C4A99795-4092-DF16-5772-C59C6F2B28A2}"/>
              </a:ext>
            </a:extLst>
          </p:cNvPr>
          <p:cNvSpPr>
            <a:spLocks noGrp="1"/>
          </p:cNvSpPr>
          <p:nvPr>
            <p:ph type="dt" sz="half" idx="10"/>
          </p:nvPr>
        </p:nvSpPr>
        <p:spPr/>
        <p:txBody>
          <a:bodyPr/>
          <a:lstStyle/>
          <a:p>
            <a:fld id="{6EBA7343-47D9-4F1C-9233-7C711964456E}" type="datetimeFigureOut">
              <a:rPr lang="da-DK" smtClean="0"/>
              <a:t>20-08-2025</a:t>
            </a:fld>
            <a:endParaRPr lang="da-DK"/>
          </a:p>
        </p:txBody>
      </p:sp>
      <p:sp>
        <p:nvSpPr>
          <p:cNvPr id="6" name="Pladsholder til sidefod 5">
            <a:extLst>
              <a:ext uri="{FF2B5EF4-FFF2-40B4-BE49-F238E27FC236}">
                <a16:creationId xmlns:a16="http://schemas.microsoft.com/office/drawing/2014/main" id="{786DC929-67F8-766F-28D8-837143C07D2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2A2C766-4430-64ED-482D-E2E39CE08EFC}"/>
              </a:ext>
            </a:extLst>
          </p:cNvPr>
          <p:cNvSpPr>
            <a:spLocks noGrp="1"/>
          </p:cNvSpPr>
          <p:nvPr>
            <p:ph type="sldNum" sz="quarter" idx="12"/>
          </p:nvPr>
        </p:nvSpPr>
        <p:spPr/>
        <p:txBody>
          <a:bodyPr/>
          <a:lstStyle/>
          <a:p>
            <a:fld id="{70973F78-C582-4832-91C3-AFF14A6141B0}" type="slidenum">
              <a:rPr lang="da-DK" smtClean="0"/>
              <a:t>‹nr.›</a:t>
            </a:fld>
            <a:endParaRPr lang="da-DK"/>
          </a:p>
        </p:txBody>
      </p:sp>
    </p:spTree>
    <p:extLst>
      <p:ext uri="{BB962C8B-B14F-4D97-AF65-F5344CB8AC3E}">
        <p14:creationId xmlns:p14="http://schemas.microsoft.com/office/powerpoint/2010/main" val="575902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A0A0E0-6A2B-996D-2235-B0D2FF531326}"/>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AE6A610-392D-BC45-84F6-F4AB8B51C4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9D58CC3B-F2A5-B7C6-7D02-4F4BE49DD500}"/>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D625E654-B511-8174-6308-C9E244C77E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0F8CC149-1145-09A2-4F2C-B1C8B50A3A2D}"/>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99ED3B8-6F97-CC38-8734-87834AB75519}"/>
              </a:ext>
            </a:extLst>
          </p:cNvPr>
          <p:cNvSpPr>
            <a:spLocks noGrp="1"/>
          </p:cNvSpPr>
          <p:nvPr>
            <p:ph type="dt" sz="half" idx="10"/>
          </p:nvPr>
        </p:nvSpPr>
        <p:spPr/>
        <p:txBody>
          <a:bodyPr/>
          <a:lstStyle/>
          <a:p>
            <a:fld id="{6EBA7343-47D9-4F1C-9233-7C711964456E}" type="datetimeFigureOut">
              <a:rPr lang="da-DK" smtClean="0"/>
              <a:t>20-08-2025</a:t>
            </a:fld>
            <a:endParaRPr lang="da-DK"/>
          </a:p>
        </p:txBody>
      </p:sp>
      <p:sp>
        <p:nvSpPr>
          <p:cNvPr id="8" name="Pladsholder til sidefod 7">
            <a:extLst>
              <a:ext uri="{FF2B5EF4-FFF2-40B4-BE49-F238E27FC236}">
                <a16:creationId xmlns:a16="http://schemas.microsoft.com/office/drawing/2014/main" id="{146C468E-9A3B-6AF3-E58A-8658BEC5F177}"/>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EE107BCC-700E-C825-3D47-55EAD027A24E}"/>
              </a:ext>
            </a:extLst>
          </p:cNvPr>
          <p:cNvSpPr>
            <a:spLocks noGrp="1"/>
          </p:cNvSpPr>
          <p:nvPr>
            <p:ph type="sldNum" sz="quarter" idx="12"/>
          </p:nvPr>
        </p:nvSpPr>
        <p:spPr/>
        <p:txBody>
          <a:bodyPr/>
          <a:lstStyle/>
          <a:p>
            <a:fld id="{70973F78-C582-4832-91C3-AFF14A6141B0}" type="slidenum">
              <a:rPr lang="da-DK" smtClean="0"/>
              <a:t>‹nr.›</a:t>
            </a:fld>
            <a:endParaRPr lang="da-DK"/>
          </a:p>
        </p:txBody>
      </p:sp>
    </p:spTree>
    <p:extLst>
      <p:ext uri="{BB962C8B-B14F-4D97-AF65-F5344CB8AC3E}">
        <p14:creationId xmlns:p14="http://schemas.microsoft.com/office/powerpoint/2010/main" val="397972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0DA553-313A-7409-1CCA-CCF3429B4432}"/>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825B13D9-3F3A-A3BF-78CC-E16D6248BAFA}"/>
              </a:ext>
            </a:extLst>
          </p:cNvPr>
          <p:cNvSpPr>
            <a:spLocks noGrp="1"/>
          </p:cNvSpPr>
          <p:nvPr>
            <p:ph type="dt" sz="half" idx="10"/>
          </p:nvPr>
        </p:nvSpPr>
        <p:spPr/>
        <p:txBody>
          <a:bodyPr/>
          <a:lstStyle/>
          <a:p>
            <a:fld id="{6EBA7343-47D9-4F1C-9233-7C711964456E}" type="datetimeFigureOut">
              <a:rPr lang="da-DK" smtClean="0"/>
              <a:t>20-08-2025</a:t>
            </a:fld>
            <a:endParaRPr lang="da-DK"/>
          </a:p>
        </p:txBody>
      </p:sp>
      <p:sp>
        <p:nvSpPr>
          <p:cNvPr id="4" name="Pladsholder til sidefod 3">
            <a:extLst>
              <a:ext uri="{FF2B5EF4-FFF2-40B4-BE49-F238E27FC236}">
                <a16:creationId xmlns:a16="http://schemas.microsoft.com/office/drawing/2014/main" id="{A743F9AE-AA0D-9E67-94B9-EBBF61B9474D}"/>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022C9CBF-83F7-FF19-3DB3-40DC7488547C}"/>
              </a:ext>
            </a:extLst>
          </p:cNvPr>
          <p:cNvSpPr>
            <a:spLocks noGrp="1"/>
          </p:cNvSpPr>
          <p:nvPr>
            <p:ph type="sldNum" sz="quarter" idx="12"/>
          </p:nvPr>
        </p:nvSpPr>
        <p:spPr/>
        <p:txBody>
          <a:bodyPr/>
          <a:lstStyle/>
          <a:p>
            <a:fld id="{70973F78-C582-4832-91C3-AFF14A6141B0}" type="slidenum">
              <a:rPr lang="da-DK" smtClean="0"/>
              <a:t>‹nr.›</a:t>
            </a:fld>
            <a:endParaRPr lang="da-DK"/>
          </a:p>
        </p:txBody>
      </p:sp>
    </p:spTree>
    <p:extLst>
      <p:ext uri="{BB962C8B-B14F-4D97-AF65-F5344CB8AC3E}">
        <p14:creationId xmlns:p14="http://schemas.microsoft.com/office/powerpoint/2010/main" val="170325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376B7F5-9226-38F5-366C-567296271E80}"/>
              </a:ext>
            </a:extLst>
          </p:cNvPr>
          <p:cNvSpPr>
            <a:spLocks noGrp="1"/>
          </p:cNvSpPr>
          <p:nvPr>
            <p:ph type="dt" sz="half" idx="10"/>
          </p:nvPr>
        </p:nvSpPr>
        <p:spPr/>
        <p:txBody>
          <a:bodyPr/>
          <a:lstStyle/>
          <a:p>
            <a:fld id="{6EBA7343-47D9-4F1C-9233-7C711964456E}" type="datetimeFigureOut">
              <a:rPr lang="da-DK" smtClean="0"/>
              <a:t>20-08-2025</a:t>
            </a:fld>
            <a:endParaRPr lang="da-DK"/>
          </a:p>
        </p:txBody>
      </p:sp>
      <p:sp>
        <p:nvSpPr>
          <p:cNvPr id="3" name="Pladsholder til sidefod 2">
            <a:extLst>
              <a:ext uri="{FF2B5EF4-FFF2-40B4-BE49-F238E27FC236}">
                <a16:creationId xmlns:a16="http://schemas.microsoft.com/office/drawing/2014/main" id="{F3D817B2-9CC0-7272-4960-FE717DF195C3}"/>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2F50294-4E7C-BE61-5F3E-5DEB8EC50B2B}"/>
              </a:ext>
            </a:extLst>
          </p:cNvPr>
          <p:cNvSpPr>
            <a:spLocks noGrp="1"/>
          </p:cNvSpPr>
          <p:nvPr>
            <p:ph type="sldNum" sz="quarter" idx="12"/>
          </p:nvPr>
        </p:nvSpPr>
        <p:spPr/>
        <p:txBody>
          <a:bodyPr/>
          <a:lstStyle/>
          <a:p>
            <a:fld id="{70973F78-C582-4832-91C3-AFF14A6141B0}" type="slidenum">
              <a:rPr lang="da-DK" smtClean="0"/>
              <a:t>‹nr.›</a:t>
            </a:fld>
            <a:endParaRPr lang="da-DK"/>
          </a:p>
        </p:txBody>
      </p:sp>
    </p:spTree>
    <p:extLst>
      <p:ext uri="{BB962C8B-B14F-4D97-AF65-F5344CB8AC3E}">
        <p14:creationId xmlns:p14="http://schemas.microsoft.com/office/powerpoint/2010/main" val="3305149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8F3263-A5E9-F16B-282D-5549AE422CA2}"/>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E9FAF7AD-ADB9-A8F0-F871-0BB296AA7D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F3EC5176-802E-3A10-EFF9-312D0B558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FBB5A11-25D1-A44B-760E-803E944D3867}"/>
              </a:ext>
            </a:extLst>
          </p:cNvPr>
          <p:cNvSpPr>
            <a:spLocks noGrp="1"/>
          </p:cNvSpPr>
          <p:nvPr>
            <p:ph type="dt" sz="half" idx="10"/>
          </p:nvPr>
        </p:nvSpPr>
        <p:spPr/>
        <p:txBody>
          <a:bodyPr/>
          <a:lstStyle/>
          <a:p>
            <a:fld id="{6EBA7343-47D9-4F1C-9233-7C711964456E}" type="datetimeFigureOut">
              <a:rPr lang="da-DK" smtClean="0"/>
              <a:t>20-08-2025</a:t>
            </a:fld>
            <a:endParaRPr lang="da-DK"/>
          </a:p>
        </p:txBody>
      </p:sp>
      <p:sp>
        <p:nvSpPr>
          <p:cNvPr id="6" name="Pladsholder til sidefod 5">
            <a:extLst>
              <a:ext uri="{FF2B5EF4-FFF2-40B4-BE49-F238E27FC236}">
                <a16:creationId xmlns:a16="http://schemas.microsoft.com/office/drawing/2014/main" id="{28759FA7-082C-702C-936A-37585E2949D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2E0024D-4B8A-C474-6D19-6A212789F058}"/>
              </a:ext>
            </a:extLst>
          </p:cNvPr>
          <p:cNvSpPr>
            <a:spLocks noGrp="1"/>
          </p:cNvSpPr>
          <p:nvPr>
            <p:ph type="sldNum" sz="quarter" idx="12"/>
          </p:nvPr>
        </p:nvSpPr>
        <p:spPr/>
        <p:txBody>
          <a:bodyPr/>
          <a:lstStyle/>
          <a:p>
            <a:fld id="{70973F78-C582-4832-91C3-AFF14A6141B0}" type="slidenum">
              <a:rPr lang="da-DK" smtClean="0"/>
              <a:t>‹nr.›</a:t>
            </a:fld>
            <a:endParaRPr lang="da-DK"/>
          </a:p>
        </p:txBody>
      </p:sp>
    </p:spTree>
    <p:extLst>
      <p:ext uri="{BB962C8B-B14F-4D97-AF65-F5344CB8AC3E}">
        <p14:creationId xmlns:p14="http://schemas.microsoft.com/office/powerpoint/2010/main" val="607907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6497E1-BCF9-00A8-1B37-35ECB2C9DB6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9877BA53-B104-C9DD-9016-9AC7986CB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B4F06F7B-1DCA-2241-C602-2F77D5664B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8A9025B-91DF-FF31-3D5B-4BE04BE376A1}"/>
              </a:ext>
            </a:extLst>
          </p:cNvPr>
          <p:cNvSpPr>
            <a:spLocks noGrp="1"/>
          </p:cNvSpPr>
          <p:nvPr>
            <p:ph type="dt" sz="half" idx="10"/>
          </p:nvPr>
        </p:nvSpPr>
        <p:spPr/>
        <p:txBody>
          <a:bodyPr/>
          <a:lstStyle/>
          <a:p>
            <a:fld id="{6EBA7343-47D9-4F1C-9233-7C711964456E}" type="datetimeFigureOut">
              <a:rPr lang="da-DK" smtClean="0"/>
              <a:t>20-08-2025</a:t>
            </a:fld>
            <a:endParaRPr lang="da-DK"/>
          </a:p>
        </p:txBody>
      </p:sp>
      <p:sp>
        <p:nvSpPr>
          <p:cNvPr id="6" name="Pladsholder til sidefod 5">
            <a:extLst>
              <a:ext uri="{FF2B5EF4-FFF2-40B4-BE49-F238E27FC236}">
                <a16:creationId xmlns:a16="http://schemas.microsoft.com/office/drawing/2014/main" id="{47CE9A27-6F48-5C1E-CE35-8845DD16E50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EDFC778-B90E-861D-AF44-AEF54F7DC492}"/>
              </a:ext>
            </a:extLst>
          </p:cNvPr>
          <p:cNvSpPr>
            <a:spLocks noGrp="1"/>
          </p:cNvSpPr>
          <p:nvPr>
            <p:ph type="sldNum" sz="quarter" idx="12"/>
          </p:nvPr>
        </p:nvSpPr>
        <p:spPr/>
        <p:txBody>
          <a:bodyPr/>
          <a:lstStyle/>
          <a:p>
            <a:fld id="{70973F78-C582-4832-91C3-AFF14A6141B0}" type="slidenum">
              <a:rPr lang="da-DK" smtClean="0"/>
              <a:t>‹nr.›</a:t>
            </a:fld>
            <a:endParaRPr lang="da-DK"/>
          </a:p>
        </p:txBody>
      </p:sp>
    </p:spTree>
    <p:extLst>
      <p:ext uri="{BB962C8B-B14F-4D97-AF65-F5344CB8AC3E}">
        <p14:creationId xmlns:p14="http://schemas.microsoft.com/office/powerpoint/2010/main" val="245451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6B27005-3740-9426-5AF8-0ADF277C39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9F0C36A-0BA3-77B3-3696-61803AFE13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D8C0368-BE2B-5B42-9C83-F9C3F7751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EBA7343-47D9-4F1C-9233-7C711964456E}" type="datetimeFigureOut">
              <a:rPr lang="da-DK" smtClean="0"/>
              <a:t>20-08-2025</a:t>
            </a:fld>
            <a:endParaRPr lang="da-DK"/>
          </a:p>
        </p:txBody>
      </p:sp>
      <p:sp>
        <p:nvSpPr>
          <p:cNvPr id="5" name="Pladsholder til sidefod 4">
            <a:extLst>
              <a:ext uri="{FF2B5EF4-FFF2-40B4-BE49-F238E27FC236}">
                <a16:creationId xmlns:a16="http://schemas.microsoft.com/office/drawing/2014/main" id="{D3C4D3E1-754E-7D10-B13A-6051CDF56E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EA9D4A38-181D-78E4-3FD3-4A4DE97DCF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973F78-C582-4832-91C3-AFF14A6141B0}" type="slidenum">
              <a:rPr lang="da-DK" smtClean="0"/>
              <a:t>‹nr.›</a:t>
            </a:fld>
            <a:endParaRPr lang="da-DK"/>
          </a:p>
        </p:txBody>
      </p:sp>
    </p:spTree>
    <p:extLst>
      <p:ext uri="{BB962C8B-B14F-4D97-AF65-F5344CB8AC3E}">
        <p14:creationId xmlns:p14="http://schemas.microsoft.com/office/powerpoint/2010/main" val="4275286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EAB93849-EF97-4110-7ADB-B5C9BE0F0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1" y="3891660"/>
            <a:ext cx="4267023" cy="3026919"/>
          </a:xfrm>
          <a:prstGeom prst="rect">
            <a:avLst/>
          </a:prstGeom>
        </p:spPr>
      </p:pic>
      <p:pic>
        <p:nvPicPr>
          <p:cNvPr id="9" name="Picture 4" descr="Napalm: The Devilish Brew That Changed War | Radio Boston">
            <a:extLst>
              <a:ext uri="{FF2B5EF4-FFF2-40B4-BE49-F238E27FC236}">
                <a16:creationId xmlns:a16="http://schemas.microsoft.com/office/drawing/2014/main" id="{082FB9DF-43FD-C065-63B8-31C1DA741E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34" r="16213" b="2"/>
          <a:stretch/>
        </p:blipFill>
        <p:spPr bwMode="auto">
          <a:xfrm>
            <a:off x="3832094" y="3178913"/>
            <a:ext cx="3198839" cy="3679087"/>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Hippie | History, Lifestyle, Definition, Clothes, &amp; Beliefs | Britannica">
            <a:extLst>
              <a:ext uri="{FF2B5EF4-FFF2-40B4-BE49-F238E27FC236}">
                <a16:creationId xmlns:a16="http://schemas.microsoft.com/office/drawing/2014/main" id="{BEAA2919-93E5-8C95-6BE4-096E8B3E9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890" y="-13665"/>
            <a:ext cx="6719783" cy="3965905"/>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a:extLst>
              <a:ext uri="{FF2B5EF4-FFF2-40B4-BE49-F238E27FC236}">
                <a16:creationId xmlns:a16="http://schemas.microsoft.com/office/drawing/2014/main" id="{0086EED2-4C39-297B-6D52-D72DD9B4E7B1}"/>
              </a:ext>
            </a:extLst>
          </p:cNvPr>
          <p:cNvPicPr>
            <a:picLocks noChangeAspect="1"/>
          </p:cNvPicPr>
          <p:nvPr/>
        </p:nvPicPr>
        <p:blipFill>
          <a:blip r:embed="rId5"/>
          <a:stretch>
            <a:fillRect/>
          </a:stretch>
        </p:blipFill>
        <p:spPr>
          <a:xfrm>
            <a:off x="7030933" y="3952240"/>
            <a:ext cx="5161067" cy="2905760"/>
          </a:xfrm>
          <a:prstGeom prst="rect">
            <a:avLst/>
          </a:prstGeom>
        </p:spPr>
      </p:pic>
      <p:pic>
        <p:nvPicPr>
          <p:cNvPr id="7" name="Pladsholder til indhold 3">
            <a:extLst>
              <a:ext uri="{FF2B5EF4-FFF2-40B4-BE49-F238E27FC236}">
                <a16:creationId xmlns:a16="http://schemas.microsoft.com/office/drawing/2014/main" id="{9E19E8D0-41C6-21FA-750E-FB4CA327F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16" y="-685800"/>
            <a:ext cx="7033846" cy="4572000"/>
          </a:xfrm>
          <a:prstGeom prst="rect">
            <a:avLst/>
          </a:prstGeom>
        </p:spPr>
      </p:pic>
      <p:sp>
        <p:nvSpPr>
          <p:cNvPr id="2" name="Titel 1"/>
          <p:cNvSpPr>
            <a:spLocks noGrp="1"/>
          </p:cNvSpPr>
          <p:nvPr>
            <p:ph type="ctrTitle"/>
          </p:nvPr>
        </p:nvSpPr>
        <p:spPr/>
        <p:txBody>
          <a:bodyPr/>
          <a:lstStyle/>
          <a:p>
            <a:r>
              <a:rPr lang="da-DK"/>
              <a:t>½</a:t>
            </a:r>
          </a:p>
        </p:txBody>
      </p:sp>
      <p:sp>
        <p:nvSpPr>
          <p:cNvPr id="3" name="Undertitel 2"/>
          <p:cNvSpPr>
            <a:spLocks noGrp="1"/>
          </p:cNvSpPr>
          <p:nvPr>
            <p:ph type="subTitle" idx="1"/>
          </p:nvPr>
        </p:nvSpPr>
        <p:spPr/>
        <p:txBody>
          <a:bodyPr/>
          <a:lstStyle/>
          <a:p>
            <a:endParaRPr lang="da-DK"/>
          </a:p>
        </p:txBody>
      </p:sp>
      <p:sp>
        <p:nvSpPr>
          <p:cNvPr id="5" name="Rektangel 4"/>
          <p:cNvSpPr/>
          <p:nvPr/>
        </p:nvSpPr>
        <p:spPr>
          <a:xfrm>
            <a:off x="0" y="2133599"/>
            <a:ext cx="12244673" cy="2733041"/>
          </a:xfrm>
          <a:prstGeom prst="rect">
            <a:avLst/>
          </a:prstGeom>
          <a:solidFill>
            <a:schemeClr val="bg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p:cNvSpPr txBox="1"/>
          <p:nvPr/>
        </p:nvSpPr>
        <p:spPr>
          <a:xfrm>
            <a:off x="2289810" y="2436870"/>
            <a:ext cx="7612380" cy="2308324"/>
          </a:xfrm>
          <a:prstGeom prst="rect">
            <a:avLst/>
          </a:prstGeom>
          <a:noFill/>
        </p:spPr>
        <p:txBody>
          <a:bodyPr wrap="square" rtlCol="0">
            <a:spAutoFit/>
          </a:bodyPr>
          <a:lstStyle/>
          <a:p>
            <a:pPr algn="ctr"/>
            <a:r>
              <a:rPr lang="da-DK" sz="5400" b="1" dirty="0">
                <a:ln w="22225">
                  <a:solidFill>
                    <a:schemeClr val="bg1"/>
                  </a:solidFill>
                  <a:prstDash val="solid"/>
                </a:ln>
                <a:solidFill>
                  <a:srgbClr val="FF0000"/>
                </a:solidFill>
              </a:rPr>
              <a:t>UNGDOMSKULTUR OG DEN KOLDE KRIG</a:t>
            </a:r>
          </a:p>
          <a:p>
            <a:r>
              <a:rPr lang="da-DK" sz="3600" b="1" dirty="0"/>
              <a:t>Våbenkapløb og stedfortræderkrige</a:t>
            </a:r>
          </a:p>
        </p:txBody>
      </p:sp>
    </p:spTree>
    <p:extLst>
      <p:ext uri="{BB962C8B-B14F-4D97-AF65-F5344CB8AC3E}">
        <p14:creationId xmlns:p14="http://schemas.microsoft.com/office/powerpoint/2010/main" val="248771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B9656-2D9D-4B53-96F6-D11501959596}"/>
              </a:ext>
            </a:extLst>
          </p:cNvPr>
          <p:cNvSpPr>
            <a:spLocks noGrp="1"/>
          </p:cNvSpPr>
          <p:nvPr>
            <p:ph type="title"/>
          </p:nvPr>
        </p:nvSpPr>
        <p:spPr/>
        <p:txBody>
          <a:bodyPr/>
          <a:lstStyle/>
          <a:p>
            <a:endParaRPr lang="da-DK"/>
          </a:p>
        </p:txBody>
      </p:sp>
      <p:pic>
        <p:nvPicPr>
          <p:cNvPr id="5" name="Pladsholder til indhold 4" descr="Et billede, der indeholder kort&#10;&#10;Automatisk genereret beskrivelse">
            <a:extLst>
              <a:ext uri="{FF2B5EF4-FFF2-40B4-BE49-F238E27FC236}">
                <a16:creationId xmlns:a16="http://schemas.microsoft.com/office/drawing/2014/main" id="{3727D3E3-9A6F-4235-BC90-B43212B2E8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240" y="-31012"/>
            <a:ext cx="12334240" cy="6908772"/>
          </a:xfrm>
        </p:spPr>
      </p:pic>
    </p:spTree>
    <p:extLst>
      <p:ext uri="{BB962C8B-B14F-4D97-AF65-F5344CB8AC3E}">
        <p14:creationId xmlns:p14="http://schemas.microsoft.com/office/powerpoint/2010/main" val="3560056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D5B47D-62EC-40B0-8EAA-0F7BFDCB9CA5}"/>
              </a:ext>
            </a:extLst>
          </p:cNvPr>
          <p:cNvSpPr>
            <a:spLocks noGrp="1"/>
          </p:cNvSpPr>
          <p:nvPr>
            <p:ph type="title"/>
          </p:nvPr>
        </p:nvSpPr>
        <p:spPr/>
        <p:txBody>
          <a:bodyPr/>
          <a:lstStyle/>
          <a:p>
            <a:endParaRPr lang="da-DK"/>
          </a:p>
        </p:txBody>
      </p:sp>
      <p:pic>
        <p:nvPicPr>
          <p:cNvPr id="5" name="Pladsholder til indhold 4" descr="Et billede, der indeholder kort&#10;&#10;Automatisk genereret beskrivelse">
            <a:extLst>
              <a:ext uri="{FF2B5EF4-FFF2-40B4-BE49-F238E27FC236}">
                <a16:creationId xmlns:a16="http://schemas.microsoft.com/office/drawing/2014/main" id="{3A67ED97-7040-42FD-8445-A6C7A1BF00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94"/>
            <a:ext cx="12192000" cy="6858394"/>
          </a:xfrm>
        </p:spPr>
      </p:pic>
    </p:spTree>
    <p:extLst>
      <p:ext uri="{BB962C8B-B14F-4D97-AF65-F5344CB8AC3E}">
        <p14:creationId xmlns:p14="http://schemas.microsoft.com/office/powerpoint/2010/main" val="3148503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94D4E5-751A-4607-A0CC-62A848D2E942}"/>
              </a:ext>
            </a:extLst>
          </p:cNvPr>
          <p:cNvSpPr>
            <a:spLocks noGrp="1"/>
          </p:cNvSpPr>
          <p:nvPr>
            <p:ph type="title"/>
          </p:nvPr>
        </p:nvSpPr>
        <p:spPr/>
        <p:txBody>
          <a:bodyPr/>
          <a:lstStyle/>
          <a:p>
            <a:endParaRPr lang="da-DK"/>
          </a:p>
        </p:txBody>
      </p:sp>
      <p:pic>
        <p:nvPicPr>
          <p:cNvPr id="5" name="Pladsholder til indhold 4" descr="Et billede, der indeholder kort&#10;&#10;Automatisk genereret beskrivelse">
            <a:extLst>
              <a:ext uri="{FF2B5EF4-FFF2-40B4-BE49-F238E27FC236}">
                <a16:creationId xmlns:a16="http://schemas.microsoft.com/office/drawing/2014/main" id="{89BE4CD6-BF12-4C7D-A396-E2EA9313C7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8812"/>
            <a:ext cx="12192001" cy="6866812"/>
          </a:xfrm>
        </p:spPr>
      </p:pic>
    </p:spTree>
    <p:extLst>
      <p:ext uri="{BB962C8B-B14F-4D97-AF65-F5344CB8AC3E}">
        <p14:creationId xmlns:p14="http://schemas.microsoft.com/office/powerpoint/2010/main" val="487367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Korean War | American Experience | Official Site | PBS">
            <a:extLst>
              <a:ext uri="{FF2B5EF4-FFF2-40B4-BE49-F238E27FC236}">
                <a16:creationId xmlns:a16="http://schemas.microsoft.com/office/drawing/2014/main" id="{96B3AB8D-DCE3-49A9-A472-FA7C1D8B8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3819"/>
            <a:ext cx="12393227" cy="8972472"/>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A3E4B27E-3622-4B65-8C66-B7127527C154}"/>
              </a:ext>
            </a:extLst>
          </p:cNvPr>
          <p:cNvSpPr/>
          <p:nvPr/>
        </p:nvSpPr>
        <p:spPr>
          <a:xfrm>
            <a:off x="0" y="2139518"/>
            <a:ext cx="12244673" cy="2077376"/>
          </a:xfrm>
          <a:prstGeom prst="rect">
            <a:avLst/>
          </a:prstGeom>
          <a:solidFill>
            <a:schemeClr val="bg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51A341EF-AFF3-4D8D-A444-0F9F4FDA6F1E}"/>
              </a:ext>
            </a:extLst>
          </p:cNvPr>
          <p:cNvSpPr>
            <a:spLocks noGrp="1"/>
          </p:cNvSpPr>
          <p:nvPr>
            <p:ph type="title"/>
          </p:nvPr>
        </p:nvSpPr>
        <p:spPr>
          <a:xfrm>
            <a:off x="838200" y="2415867"/>
            <a:ext cx="10515600" cy="1325563"/>
          </a:xfrm>
        </p:spPr>
        <p:txBody>
          <a:bodyPr>
            <a:normAutofit/>
          </a:bodyPr>
          <a:lstStyle/>
          <a:p>
            <a:pPr algn="ctr"/>
            <a:r>
              <a:rPr lang="da-DK" sz="5400" b="1" dirty="0" err="1">
                <a:solidFill>
                  <a:srgbClr val="FF0000"/>
                </a:solidFill>
              </a:rPr>
              <a:t>Koreakrigen</a:t>
            </a:r>
            <a:r>
              <a:rPr lang="da-DK" sz="5400" b="1" dirty="0">
                <a:solidFill>
                  <a:srgbClr val="FF0000"/>
                </a:solidFill>
              </a:rPr>
              <a:t> 1950-53</a:t>
            </a:r>
          </a:p>
        </p:txBody>
      </p:sp>
    </p:spTree>
    <p:extLst>
      <p:ext uri="{BB962C8B-B14F-4D97-AF65-F5344CB8AC3E}">
        <p14:creationId xmlns:p14="http://schemas.microsoft.com/office/powerpoint/2010/main" val="1148258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oreakrigen - Wikipedia, den frie encyklopædi">
            <a:extLst>
              <a:ext uri="{FF2B5EF4-FFF2-40B4-BE49-F238E27FC236}">
                <a16:creationId xmlns:a16="http://schemas.microsoft.com/office/drawing/2014/main" id="{8D1D5801-87A8-4E7D-BC01-895DA285AA19}"/>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25837" r="1" b="19586"/>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606F830-58FB-42D9-94C0-9C8A2EB047FD}"/>
              </a:ext>
            </a:extLst>
          </p:cNvPr>
          <p:cNvSpPr>
            <a:spLocks noGrp="1"/>
          </p:cNvSpPr>
          <p:nvPr>
            <p:ph type="title"/>
          </p:nvPr>
        </p:nvSpPr>
        <p:spPr>
          <a:xfrm>
            <a:off x="838201" y="365125"/>
            <a:ext cx="5251316" cy="1627636"/>
          </a:xfrm>
        </p:spPr>
        <p:txBody>
          <a:bodyPr>
            <a:normAutofit/>
          </a:bodyPr>
          <a:lstStyle/>
          <a:p>
            <a:endParaRPr lang="da-DK" dirty="0">
              <a:solidFill>
                <a:srgbClr val="FFFFFF"/>
              </a:solidFill>
            </a:endParaRPr>
          </a:p>
        </p:txBody>
      </p:sp>
      <p:sp>
        <p:nvSpPr>
          <p:cNvPr id="3" name="Pladsholder til indhold 2">
            <a:extLst>
              <a:ext uri="{FF2B5EF4-FFF2-40B4-BE49-F238E27FC236}">
                <a16:creationId xmlns:a16="http://schemas.microsoft.com/office/drawing/2014/main" id="{B15CD271-D6EB-4694-89A7-A71DD4C5AA2D}"/>
              </a:ext>
            </a:extLst>
          </p:cNvPr>
          <p:cNvSpPr>
            <a:spLocks noGrp="1"/>
          </p:cNvSpPr>
          <p:nvPr>
            <p:ph idx="1"/>
          </p:nvPr>
        </p:nvSpPr>
        <p:spPr>
          <a:xfrm>
            <a:off x="838200" y="2219785"/>
            <a:ext cx="4619621" cy="3957178"/>
          </a:xfrm>
        </p:spPr>
        <p:txBody>
          <a:bodyPr>
            <a:normAutofit/>
          </a:bodyPr>
          <a:lstStyle/>
          <a:p>
            <a:endParaRPr lang="da-DK" sz="2000">
              <a:solidFill>
                <a:srgbClr val="FFFFFF"/>
              </a:solidFill>
            </a:endParaRPr>
          </a:p>
        </p:txBody>
      </p:sp>
      <p:pic>
        <p:nvPicPr>
          <p:cNvPr id="3074" name="Picture 2" descr="Korean War | Combatants, Summary, Years, Map, Casualties, &amp;amp; Facts |  Britannica">
            <a:extLst>
              <a:ext uri="{FF2B5EF4-FFF2-40B4-BE49-F238E27FC236}">
                <a16:creationId xmlns:a16="http://schemas.microsoft.com/office/drawing/2014/main" id="{C8931107-1D59-4B5D-9C4A-B2CEDBDD08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171" r="1053" b="-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035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94D4E5-751A-4607-A0CC-62A848D2E942}"/>
              </a:ext>
            </a:extLst>
          </p:cNvPr>
          <p:cNvSpPr>
            <a:spLocks noGrp="1"/>
          </p:cNvSpPr>
          <p:nvPr>
            <p:ph type="title"/>
          </p:nvPr>
        </p:nvSpPr>
        <p:spPr/>
        <p:txBody>
          <a:bodyPr/>
          <a:lstStyle/>
          <a:p>
            <a:endParaRPr lang="da-DK"/>
          </a:p>
        </p:txBody>
      </p:sp>
      <p:pic>
        <p:nvPicPr>
          <p:cNvPr id="5" name="Pladsholder til indhold 4" descr="Et billede, der indeholder kort&#10;&#10;Automatisk genereret beskrivelse">
            <a:extLst>
              <a:ext uri="{FF2B5EF4-FFF2-40B4-BE49-F238E27FC236}">
                <a16:creationId xmlns:a16="http://schemas.microsoft.com/office/drawing/2014/main" id="{89BE4CD6-BF12-4C7D-A396-E2EA9313C7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8812"/>
            <a:ext cx="12192001" cy="6866812"/>
          </a:xfrm>
        </p:spPr>
      </p:pic>
    </p:spTree>
    <p:extLst>
      <p:ext uri="{BB962C8B-B14F-4D97-AF65-F5344CB8AC3E}">
        <p14:creationId xmlns:p14="http://schemas.microsoft.com/office/powerpoint/2010/main" val="2516153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the Vietnam War&amp;#39;s Napalm Girl found hope after tragedy">
            <a:extLst>
              <a:ext uri="{FF2B5EF4-FFF2-40B4-BE49-F238E27FC236}">
                <a16:creationId xmlns:a16="http://schemas.microsoft.com/office/drawing/2014/main" id="{1C0BCC18-61DE-4044-84CB-86289E8ED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1" y="-259407"/>
            <a:ext cx="12244672" cy="7214152"/>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A3E4B27E-3622-4B65-8C66-B7127527C154}"/>
              </a:ext>
            </a:extLst>
          </p:cNvPr>
          <p:cNvSpPr/>
          <p:nvPr/>
        </p:nvSpPr>
        <p:spPr>
          <a:xfrm>
            <a:off x="0" y="2388092"/>
            <a:ext cx="12244673" cy="1828801"/>
          </a:xfrm>
          <a:prstGeom prst="rect">
            <a:avLst/>
          </a:prstGeom>
          <a:solidFill>
            <a:schemeClr val="bg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51A341EF-AFF3-4D8D-A444-0F9F4FDA6F1E}"/>
              </a:ext>
            </a:extLst>
          </p:cNvPr>
          <p:cNvSpPr>
            <a:spLocks noGrp="1"/>
          </p:cNvSpPr>
          <p:nvPr>
            <p:ph type="title"/>
          </p:nvPr>
        </p:nvSpPr>
        <p:spPr>
          <a:xfrm>
            <a:off x="838200" y="2766218"/>
            <a:ext cx="10515600" cy="1325563"/>
          </a:xfrm>
        </p:spPr>
        <p:txBody>
          <a:bodyPr>
            <a:normAutofit/>
          </a:bodyPr>
          <a:lstStyle/>
          <a:p>
            <a:pPr algn="ctr"/>
            <a:r>
              <a:rPr lang="da-DK" sz="5400" b="1" dirty="0" err="1">
                <a:solidFill>
                  <a:srgbClr val="FF0000"/>
                </a:solidFill>
              </a:rPr>
              <a:t>Vietnamkrigen</a:t>
            </a:r>
            <a:r>
              <a:rPr lang="da-DK" sz="5400" b="1" dirty="0">
                <a:solidFill>
                  <a:srgbClr val="FF0000"/>
                </a:solidFill>
              </a:rPr>
              <a:t> 1955-75</a:t>
            </a:r>
          </a:p>
        </p:txBody>
      </p:sp>
    </p:spTree>
    <p:extLst>
      <p:ext uri="{BB962C8B-B14F-4D97-AF65-F5344CB8AC3E}">
        <p14:creationId xmlns:p14="http://schemas.microsoft.com/office/powerpoint/2010/main" val="807777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t billede, der indeholder tekst, himmel, udendørs, gammel&#10;&#10;Automatisk genereret beskrivelse">
            <a:extLst>
              <a:ext uri="{FF2B5EF4-FFF2-40B4-BE49-F238E27FC236}">
                <a16:creationId xmlns:a16="http://schemas.microsoft.com/office/drawing/2014/main" id="{10C9B30C-CB96-4275-AEBB-B1C132B5848B}"/>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5668" r="-1" b="7638"/>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07CB769-1B22-4EF0-BC6A-97679676AE04}"/>
              </a:ext>
            </a:extLst>
          </p:cNvPr>
          <p:cNvSpPr>
            <a:spLocks noGrp="1"/>
          </p:cNvSpPr>
          <p:nvPr>
            <p:ph type="title"/>
          </p:nvPr>
        </p:nvSpPr>
        <p:spPr>
          <a:xfrm>
            <a:off x="838201" y="365125"/>
            <a:ext cx="5251316" cy="1627636"/>
          </a:xfrm>
        </p:spPr>
        <p:txBody>
          <a:bodyPr>
            <a:normAutofit/>
          </a:bodyPr>
          <a:lstStyle/>
          <a:p>
            <a:endParaRPr lang="da-DK">
              <a:solidFill>
                <a:srgbClr val="FFFFFF"/>
              </a:solidFill>
            </a:endParaRPr>
          </a:p>
        </p:txBody>
      </p:sp>
      <p:sp>
        <p:nvSpPr>
          <p:cNvPr id="3" name="Pladsholder til indhold 2">
            <a:extLst>
              <a:ext uri="{FF2B5EF4-FFF2-40B4-BE49-F238E27FC236}">
                <a16:creationId xmlns:a16="http://schemas.microsoft.com/office/drawing/2014/main" id="{D93BECF3-D8A7-457B-97B9-2F96D45D5600}"/>
              </a:ext>
            </a:extLst>
          </p:cNvPr>
          <p:cNvSpPr>
            <a:spLocks noGrp="1"/>
          </p:cNvSpPr>
          <p:nvPr>
            <p:ph idx="1"/>
          </p:nvPr>
        </p:nvSpPr>
        <p:spPr>
          <a:xfrm>
            <a:off x="838200" y="2219785"/>
            <a:ext cx="4619621" cy="3957178"/>
          </a:xfrm>
        </p:spPr>
        <p:txBody>
          <a:bodyPr>
            <a:normAutofit/>
          </a:bodyPr>
          <a:lstStyle/>
          <a:p>
            <a:endParaRPr lang="da-DK" sz="2000">
              <a:solidFill>
                <a:srgbClr val="FFFFFF"/>
              </a:solidFill>
            </a:endParaRPr>
          </a:p>
        </p:txBody>
      </p:sp>
      <p:pic>
        <p:nvPicPr>
          <p:cNvPr id="6148" name="Picture 4" descr="Napalm: The Devilish Brew That Changed War | Radio Boston">
            <a:extLst>
              <a:ext uri="{FF2B5EF4-FFF2-40B4-BE49-F238E27FC236}">
                <a16:creationId xmlns:a16="http://schemas.microsoft.com/office/drawing/2014/main" id="{75F503FB-2EB4-4DB4-9A49-DDD7F1AA7B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34" r="16213" b="2"/>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11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The Vietnam War: The Anti-War Movement (13) – Reaction to War in the United  States">
            <a:extLst>
              <a:ext uri="{FF2B5EF4-FFF2-40B4-BE49-F238E27FC236}">
                <a16:creationId xmlns:a16="http://schemas.microsoft.com/office/drawing/2014/main" id="{CF5F060E-5136-4833-979C-75E51B3DA6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27" r="-3" b="4221"/>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7170" name="Picture 2" descr="Opinion | The Four Stages of the Antiwar Movement - The New York Times">
            <a:extLst>
              <a:ext uri="{FF2B5EF4-FFF2-40B4-BE49-F238E27FC236}">
                <a16:creationId xmlns:a16="http://schemas.microsoft.com/office/drawing/2014/main" id="{4309B22C-6119-4AB1-98D5-4CE1E1BC72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862"/>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7174" name="Picture 6" descr="The civil rights and Vietnam protests changed America. Today, they might be  illegal. - The Washington Post">
            <a:extLst>
              <a:ext uri="{FF2B5EF4-FFF2-40B4-BE49-F238E27FC236}">
                <a16:creationId xmlns:a16="http://schemas.microsoft.com/office/drawing/2014/main" id="{2F31EA99-2614-440E-A2BD-F3404BED1E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41" r="15209"/>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aphicFrame>
        <p:nvGraphicFramePr>
          <p:cNvPr id="2" name="Tabel 1">
            <a:extLst>
              <a:ext uri="{FF2B5EF4-FFF2-40B4-BE49-F238E27FC236}">
                <a16:creationId xmlns:a16="http://schemas.microsoft.com/office/drawing/2014/main" id="{0ECFB79F-A11C-B51E-8772-D26B5A9C02D7}"/>
              </a:ext>
            </a:extLst>
          </p:cNvPr>
          <p:cNvGraphicFramePr>
            <a:graphicFrameLocks noGrp="1"/>
          </p:cNvGraphicFramePr>
          <p:nvPr>
            <p:extLst>
              <p:ext uri="{D42A27DB-BD31-4B8C-83A1-F6EECF244321}">
                <p14:modId xmlns:p14="http://schemas.microsoft.com/office/powerpoint/2010/main" val="2736953337"/>
              </p:ext>
            </p:extLst>
          </p:nvPr>
        </p:nvGraphicFramePr>
        <p:xfrm>
          <a:off x="1719557" y="1745826"/>
          <a:ext cx="8127999" cy="11125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116430180"/>
                    </a:ext>
                  </a:extLst>
                </a:gridCol>
                <a:gridCol w="2709333">
                  <a:extLst>
                    <a:ext uri="{9D8B030D-6E8A-4147-A177-3AD203B41FA5}">
                      <a16:colId xmlns:a16="http://schemas.microsoft.com/office/drawing/2014/main" val="1883306873"/>
                    </a:ext>
                  </a:extLst>
                </a:gridCol>
                <a:gridCol w="2709333">
                  <a:extLst>
                    <a:ext uri="{9D8B030D-6E8A-4147-A177-3AD203B41FA5}">
                      <a16:colId xmlns:a16="http://schemas.microsoft.com/office/drawing/2014/main" val="2842405292"/>
                    </a:ext>
                  </a:extLst>
                </a:gridCol>
              </a:tblGrid>
              <a:tr h="370840">
                <a:tc>
                  <a:txBody>
                    <a:bodyPr/>
                    <a:lstStyle/>
                    <a:p>
                      <a:r>
                        <a:rPr lang="da-DK" dirty="0"/>
                        <a:t>Land</a:t>
                      </a:r>
                    </a:p>
                  </a:txBody>
                  <a:tcPr/>
                </a:tc>
                <a:tc>
                  <a:txBody>
                    <a:bodyPr/>
                    <a:lstStyle/>
                    <a:p>
                      <a:r>
                        <a:rPr lang="da-DK" dirty="0"/>
                        <a:t>Sårede</a:t>
                      </a:r>
                    </a:p>
                  </a:txBody>
                  <a:tcPr/>
                </a:tc>
                <a:tc>
                  <a:txBody>
                    <a:bodyPr/>
                    <a:lstStyle/>
                    <a:p>
                      <a:r>
                        <a:rPr lang="da-DK" dirty="0"/>
                        <a:t>Døde</a:t>
                      </a:r>
                    </a:p>
                  </a:txBody>
                  <a:tcPr/>
                </a:tc>
                <a:extLst>
                  <a:ext uri="{0D108BD9-81ED-4DB2-BD59-A6C34878D82A}">
                    <a16:rowId xmlns:a16="http://schemas.microsoft.com/office/drawing/2014/main" val="3785120498"/>
                  </a:ext>
                </a:extLst>
              </a:tr>
              <a:tr h="370840">
                <a:tc>
                  <a:txBody>
                    <a:bodyPr/>
                    <a:lstStyle/>
                    <a:p>
                      <a:r>
                        <a:rPr lang="da-DK" b="1" dirty="0"/>
                        <a:t>Sydvietnam</a:t>
                      </a:r>
                    </a:p>
                  </a:txBody>
                  <a:tcPr/>
                </a:tc>
                <a:tc>
                  <a:txBody>
                    <a:bodyPr/>
                    <a:lstStyle/>
                    <a:p>
                      <a:r>
                        <a:rPr lang="da-DK" dirty="0"/>
                        <a:t>300.000</a:t>
                      </a:r>
                    </a:p>
                  </a:txBody>
                  <a:tcPr/>
                </a:tc>
                <a:tc>
                  <a:txBody>
                    <a:bodyPr/>
                    <a:lstStyle/>
                    <a:p>
                      <a:r>
                        <a:rPr lang="da-DK" dirty="0"/>
                        <a:t>230.000</a:t>
                      </a:r>
                    </a:p>
                  </a:txBody>
                  <a:tcPr/>
                </a:tc>
                <a:extLst>
                  <a:ext uri="{0D108BD9-81ED-4DB2-BD59-A6C34878D82A}">
                    <a16:rowId xmlns:a16="http://schemas.microsoft.com/office/drawing/2014/main" val="4152284085"/>
                  </a:ext>
                </a:extLst>
              </a:tr>
              <a:tr h="370840">
                <a:tc>
                  <a:txBody>
                    <a:bodyPr/>
                    <a:lstStyle/>
                    <a:p>
                      <a:r>
                        <a:rPr lang="da-DK" b="1" dirty="0"/>
                        <a:t>USA</a:t>
                      </a:r>
                    </a:p>
                  </a:txBody>
                  <a:tcPr/>
                </a:tc>
                <a:tc>
                  <a:txBody>
                    <a:bodyPr/>
                    <a:lstStyle/>
                    <a:p>
                      <a:r>
                        <a:rPr lang="da-DK" dirty="0"/>
                        <a:t>153.303</a:t>
                      </a:r>
                    </a:p>
                  </a:txBody>
                  <a:tcPr/>
                </a:tc>
                <a:tc>
                  <a:txBody>
                    <a:bodyPr/>
                    <a:lstStyle/>
                    <a:p>
                      <a:r>
                        <a:rPr lang="da-DK" dirty="0"/>
                        <a:t>58.209</a:t>
                      </a:r>
                    </a:p>
                  </a:txBody>
                  <a:tcPr/>
                </a:tc>
                <a:extLst>
                  <a:ext uri="{0D108BD9-81ED-4DB2-BD59-A6C34878D82A}">
                    <a16:rowId xmlns:a16="http://schemas.microsoft.com/office/drawing/2014/main" val="1418393306"/>
                  </a:ext>
                </a:extLst>
              </a:tr>
            </a:tbl>
          </a:graphicData>
        </a:graphic>
      </p:graphicFrame>
      <p:graphicFrame>
        <p:nvGraphicFramePr>
          <p:cNvPr id="3" name="Tabel 2">
            <a:extLst>
              <a:ext uri="{FF2B5EF4-FFF2-40B4-BE49-F238E27FC236}">
                <a16:creationId xmlns:a16="http://schemas.microsoft.com/office/drawing/2014/main" id="{6A3B7FD4-90F0-7372-0E65-7CFF0B065E66}"/>
              </a:ext>
            </a:extLst>
          </p:cNvPr>
          <p:cNvGraphicFramePr>
            <a:graphicFrameLocks noGrp="1"/>
          </p:cNvGraphicFramePr>
          <p:nvPr>
            <p:extLst>
              <p:ext uri="{D42A27DB-BD31-4B8C-83A1-F6EECF244321}">
                <p14:modId xmlns:p14="http://schemas.microsoft.com/office/powerpoint/2010/main" val="194088035"/>
              </p:ext>
            </p:extLst>
          </p:nvPr>
        </p:nvGraphicFramePr>
        <p:xfrm>
          <a:off x="1719557" y="4092795"/>
          <a:ext cx="8127999" cy="1225967"/>
        </p:xfrm>
        <a:graphic>
          <a:graphicData uri="http://schemas.openxmlformats.org/drawingml/2006/table">
            <a:tbl>
              <a:tblPr firstRow="1" bandRow="1">
                <a:tableStyleId>{21E4AEA4-8DFA-4A89-87EB-49C32662AFE0}</a:tableStyleId>
              </a:tblPr>
              <a:tblGrid>
                <a:gridCol w="2709333">
                  <a:extLst>
                    <a:ext uri="{9D8B030D-6E8A-4147-A177-3AD203B41FA5}">
                      <a16:colId xmlns:a16="http://schemas.microsoft.com/office/drawing/2014/main" val="4116430180"/>
                    </a:ext>
                  </a:extLst>
                </a:gridCol>
                <a:gridCol w="2709333">
                  <a:extLst>
                    <a:ext uri="{9D8B030D-6E8A-4147-A177-3AD203B41FA5}">
                      <a16:colId xmlns:a16="http://schemas.microsoft.com/office/drawing/2014/main" val="1883306873"/>
                    </a:ext>
                  </a:extLst>
                </a:gridCol>
                <a:gridCol w="2709333">
                  <a:extLst>
                    <a:ext uri="{9D8B030D-6E8A-4147-A177-3AD203B41FA5}">
                      <a16:colId xmlns:a16="http://schemas.microsoft.com/office/drawing/2014/main" val="2842405292"/>
                    </a:ext>
                  </a:extLst>
                </a:gridCol>
              </a:tblGrid>
              <a:tr h="484287">
                <a:tc>
                  <a:txBody>
                    <a:bodyPr/>
                    <a:lstStyle/>
                    <a:p>
                      <a:r>
                        <a:rPr lang="da-DK" dirty="0"/>
                        <a:t>Land</a:t>
                      </a:r>
                    </a:p>
                  </a:txBody>
                  <a:tcPr>
                    <a:solidFill>
                      <a:srgbClr val="FF0000"/>
                    </a:solidFill>
                  </a:tcPr>
                </a:tc>
                <a:tc>
                  <a:txBody>
                    <a:bodyPr/>
                    <a:lstStyle/>
                    <a:p>
                      <a:r>
                        <a:rPr lang="da-DK" dirty="0"/>
                        <a:t>Sårede</a:t>
                      </a:r>
                    </a:p>
                  </a:txBody>
                  <a:tcPr>
                    <a:solidFill>
                      <a:srgbClr val="FF0000"/>
                    </a:solidFill>
                  </a:tcPr>
                </a:tc>
                <a:tc>
                  <a:txBody>
                    <a:bodyPr/>
                    <a:lstStyle/>
                    <a:p>
                      <a:r>
                        <a:rPr lang="da-DK" dirty="0"/>
                        <a:t>Døde</a:t>
                      </a:r>
                    </a:p>
                  </a:txBody>
                  <a:tcPr>
                    <a:solidFill>
                      <a:srgbClr val="FF0000"/>
                    </a:solidFill>
                  </a:tcPr>
                </a:tc>
                <a:extLst>
                  <a:ext uri="{0D108BD9-81ED-4DB2-BD59-A6C34878D82A}">
                    <a16:rowId xmlns:a16="http://schemas.microsoft.com/office/drawing/2014/main" val="3785120498"/>
                  </a:ext>
                </a:extLst>
              </a:tr>
              <a:tr h="370840">
                <a:tc>
                  <a:txBody>
                    <a:bodyPr/>
                    <a:lstStyle/>
                    <a:p>
                      <a:r>
                        <a:rPr lang="da-DK" b="1" dirty="0"/>
                        <a:t>Nordvietnam</a:t>
                      </a:r>
                    </a:p>
                  </a:txBody>
                  <a:tcPr/>
                </a:tc>
                <a:tc>
                  <a:txBody>
                    <a:bodyPr/>
                    <a:lstStyle/>
                    <a:p>
                      <a:r>
                        <a:rPr lang="da-DK" dirty="0"/>
                        <a:t>600.000</a:t>
                      </a:r>
                    </a:p>
                  </a:txBody>
                  <a:tcPr/>
                </a:tc>
                <a:tc>
                  <a:txBody>
                    <a:bodyPr/>
                    <a:lstStyle/>
                    <a:p>
                      <a:r>
                        <a:rPr lang="da-DK" dirty="0"/>
                        <a:t>1.100.000</a:t>
                      </a:r>
                    </a:p>
                  </a:txBody>
                  <a:tcPr/>
                </a:tc>
                <a:extLst>
                  <a:ext uri="{0D108BD9-81ED-4DB2-BD59-A6C34878D82A}">
                    <a16:rowId xmlns:a16="http://schemas.microsoft.com/office/drawing/2014/main" val="4152284085"/>
                  </a:ext>
                </a:extLst>
              </a:tr>
              <a:tr h="370840">
                <a:tc>
                  <a:txBody>
                    <a:bodyPr/>
                    <a:lstStyle/>
                    <a:p>
                      <a:r>
                        <a:rPr lang="da-DK" b="1" dirty="0"/>
                        <a:t>Kina</a:t>
                      </a:r>
                    </a:p>
                  </a:txBody>
                  <a:tcPr/>
                </a:tc>
                <a:tc>
                  <a:txBody>
                    <a:bodyPr/>
                    <a:lstStyle/>
                    <a:p>
                      <a:r>
                        <a:rPr lang="da-DK" dirty="0"/>
                        <a:t>4200</a:t>
                      </a:r>
                    </a:p>
                  </a:txBody>
                  <a:tcPr/>
                </a:tc>
                <a:tc>
                  <a:txBody>
                    <a:bodyPr/>
                    <a:lstStyle/>
                    <a:p>
                      <a:r>
                        <a:rPr lang="da-DK" dirty="0"/>
                        <a:t>1100</a:t>
                      </a:r>
                    </a:p>
                  </a:txBody>
                  <a:tcPr/>
                </a:tc>
                <a:extLst>
                  <a:ext uri="{0D108BD9-81ED-4DB2-BD59-A6C34878D82A}">
                    <a16:rowId xmlns:a16="http://schemas.microsoft.com/office/drawing/2014/main" val="1418393306"/>
                  </a:ext>
                </a:extLst>
              </a:tr>
            </a:tbl>
          </a:graphicData>
        </a:graphic>
      </p:graphicFrame>
    </p:spTree>
    <p:extLst>
      <p:ext uri="{BB962C8B-B14F-4D97-AF65-F5344CB8AC3E}">
        <p14:creationId xmlns:p14="http://schemas.microsoft.com/office/powerpoint/2010/main" val="766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30 years on, Russia views Afghan war with pride">
            <a:extLst>
              <a:ext uri="{FF2B5EF4-FFF2-40B4-BE49-F238E27FC236}">
                <a16:creationId xmlns:a16="http://schemas.microsoft.com/office/drawing/2014/main" id="{6005A6F7-D098-4734-B6E3-CEF85277BC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53719"/>
            <a:ext cx="12192000" cy="8014366"/>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A3E4B27E-3622-4B65-8C66-B7127527C154}"/>
              </a:ext>
            </a:extLst>
          </p:cNvPr>
          <p:cNvSpPr/>
          <p:nvPr/>
        </p:nvSpPr>
        <p:spPr>
          <a:xfrm>
            <a:off x="0" y="2388092"/>
            <a:ext cx="12244673" cy="1828801"/>
          </a:xfrm>
          <a:prstGeom prst="rect">
            <a:avLst/>
          </a:prstGeom>
          <a:solidFill>
            <a:schemeClr val="bg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51A341EF-AFF3-4D8D-A444-0F9F4FDA6F1E}"/>
              </a:ext>
            </a:extLst>
          </p:cNvPr>
          <p:cNvSpPr>
            <a:spLocks noGrp="1"/>
          </p:cNvSpPr>
          <p:nvPr>
            <p:ph type="title"/>
          </p:nvPr>
        </p:nvSpPr>
        <p:spPr>
          <a:xfrm>
            <a:off x="838200" y="2766218"/>
            <a:ext cx="10515600" cy="1325563"/>
          </a:xfrm>
        </p:spPr>
        <p:txBody>
          <a:bodyPr>
            <a:normAutofit fontScale="90000"/>
          </a:bodyPr>
          <a:lstStyle/>
          <a:p>
            <a:pPr algn="ctr"/>
            <a:r>
              <a:rPr lang="da-DK" sz="5400" b="1" dirty="0">
                <a:solidFill>
                  <a:srgbClr val="FF0000"/>
                </a:solidFill>
              </a:rPr>
              <a:t>Den afghansk-sovjetiske krig 1979-89</a:t>
            </a:r>
          </a:p>
        </p:txBody>
      </p:sp>
    </p:spTree>
    <p:extLst>
      <p:ext uri="{BB962C8B-B14F-4D97-AF65-F5344CB8AC3E}">
        <p14:creationId xmlns:p14="http://schemas.microsoft.com/office/powerpoint/2010/main" val="1113735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52436" y="3878"/>
            <a:ext cx="5726545" cy="6846404"/>
          </a:xfrm>
        </p:spPr>
      </p:pic>
    </p:spTree>
    <p:extLst>
      <p:ext uri="{BB962C8B-B14F-4D97-AF65-F5344CB8AC3E}">
        <p14:creationId xmlns:p14="http://schemas.microsoft.com/office/powerpoint/2010/main" val="3055343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Nearly 30 Years Later, Kazakhstanis Remember Soviet-Afghan War - Caspian  News">
            <a:extLst>
              <a:ext uri="{FF2B5EF4-FFF2-40B4-BE49-F238E27FC236}">
                <a16:creationId xmlns:a16="http://schemas.microsoft.com/office/drawing/2014/main" id="{B580037D-C64F-4797-9B80-41A6904E61CC}"/>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r="6353" b="-1"/>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7EB3F1F-EC8C-4599-8067-8B242E4A8DD7}"/>
              </a:ext>
            </a:extLst>
          </p:cNvPr>
          <p:cNvSpPr>
            <a:spLocks noGrp="1"/>
          </p:cNvSpPr>
          <p:nvPr>
            <p:ph type="title"/>
          </p:nvPr>
        </p:nvSpPr>
        <p:spPr>
          <a:xfrm>
            <a:off x="838201" y="365125"/>
            <a:ext cx="5251316" cy="1627636"/>
          </a:xfrm>
        </p:spPr>
        <p:txBody>
          <a:bodyPr>
            <a:normAutofit/>
          </a:bodyPr>
          <a:lstStyle/>
          <a:p>
            <a:endParaRPr lang="da-DK">
              <a:solidFill>
                <a:srgbClr val="FFFFFF"/>
              </a:solidFill>
            </a:endParaRPr>
          </a:p>
        </p:txBody>
      </p:sp>
      <p:sp>
        <p:nvSpPr>
          <p:cNvPr id="3" name="Pladsholder til indhold 2">
            <a:extLst>
              <a:ext uri="{FF2B5EF4-FFF2-40B4-BE49-F238E27FC236}">
                <a16:creationId xmlns:a16="http://schemas.microsoft.com/office/drawing/2014/main" id="{84EDE6C9-3144-4DD1-ACDB-FE0BB5B4622F}"/>
              </a:ext>
            </a:extLst>
          </p:cNvPr>
          <p:cNvSpPr>
            <a:spLocks noGrp="1"/>
          </p:cNvSpPr>
          <p:nvPr>
            <p:ph idx="1"/>
          </p:nvPr>
        </p:nvSpPr>
        <p:spPr>
          <a:xfrm>
            <a:off x="838200" y="2219785"/>
            <a:ext cx="4619621" cy="3957178"/>
          </a:xfrm>
        </p:spPr>
        <p:txBody>
          <a:bodyPr>
            <a:normAutofit/>
          </a:bodyPr>
          <a:lstStyle/>
          <a:p>
            <a:endParaRPr lang="da-DK" sz="2000">
              <a:solidFill>
                <a:srgbClr val="FFFFFF"/>
              </a:solidFill>
            </a:endParaRPr>
          </a:p>
        </p:txBody>
      </p:sp>
      <p:pic>
        <p:nvPicPr>
          <p:cNvPr id="9218" name="Picture 2" descr="Et billede, der indeholder udendørs, person, bjerg, personer&#10;&#10;Automatisk genereret beskrivelse">
            <a:extLst>
              <a:ext uri="{FF2B5EF4-FFF2-40B4-BE49-F238E27FC236}">
                <a16:creationId xmlns:a16="http://schemas.microsoft.com/office/drawing/2014/main" id="{AAC955B1-51A6-493E-A23A-24E1F1794D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64" r="3082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613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LE - In this photo courtesy Ronald Reagan Library, then President Ronald Reagan meets with Afghan &quot;freedom fighters&quot; on Feb. 2, 1983, in the Oval Office of the White House in Washington, to discuss Soviet atrocities in Afghanistan.  The former Soviet Union marched into Afghanistan on Christmas Eve, 1979, claiming it was invited by the new Afghan communist leader, Babrak Karmal, setting the country on a path of 40 years of seemingly endless wars and conflict. After the Soviets left in humiliation, America was the next great power to wade in.    (Courtesy Ronald Reagan Library via AP)">
            <a:extLst>
              <a:ext uri="{FF2B5EF4-FFF2-40B4-BE49-F238E27FC236}">
                <a16:creationId xmlns:a16="http://schemas.microsoft.com/office/drawing/2014/main" id="{D97A71F4-6945-4C1A-87A9-BA65B012EC18}"/>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3440" b="1974"/>
          <a:stretch/>
        </p:blipFill>
        <p:spPr bwMode="auto">
          <a:xfrm>
            <a:off x="62163" y="10"/>
            <a:ext cx="12191981"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Lars Løkke Rasmussen: Afghaner-billedet er blevet misbrugt | Indland | DR">
            <a:extLst>
              <a:ext uri="{FF2B5EF4-FFF2-40B4-BE49-F238E27FC236}">
                <a16:creationId xmlns:a16="http://schemas.microsoft.com/office/drawing/2014/main" id="{67FA0DDA-41AB-43DD-973A-C15221DE1E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017" t="4449" r="-5919" b="9108"/>
          <a:stretch/>
        </p:blipFill>
        <p:spPr bwMode="auto">
          <a:xfrm>
            <a:off x="5217111" y="2805282"/>
            <a:ext cx="5356194" cy="3622151"/>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585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Korean War | American Experience | Official Site | PBS">
            <a:extLst>
              <a:ext uri="{FF2B5EF4-FFF2-40B4-BE49-F238E27FC236}">
                <a16:creationId xmlns:a16="http://schemas.microsoft.com/office/drawing/2014/main" id="{3EEC06C2-37A3-07AC-6866-F004C2C8E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3819"/>
            <a:ext cx="12393227" cy="8972472"/>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315E462B-9007-1AAA-3153-726547F50DEF}"/>
              </a:ext>
            </a:extLst>
          </p:cNvPr>
          <p:cNvSpPr/>
          <p:nvPr/>
        </p:nvSpPr>
        <p:spPr>
          <a:xfrm>
            <a:off x="74276" y="2791993"/>
            <a:ext cx="12244673" cy="1828801"/>
          </a:xfrm>
          <a:prstGeom prst="rect">
            <a:avLst/>
          </a:prstGeom>
          <a:solidFill>
            <a:schemeClr val="bg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1">
            <a:extLst>
              <a:ext uri="{FF2B5EF4-FFF2-40B4-BE49-F238E27FC236}">
                <a16:creationId xmlns:a16="http://schemas.microsoft.com/office/drawing/2014/main" id="{2A184017-AF21-E7AA-588E-0D507D39998F}"/>
              </a:ext>
            </a:extLst>
          </p:cNvPr>
          <p:cNvSpPr txBox="1">
            <a:spLocks/>
          </p:cNvSpPr>
          <p:nvPr/>
        </p:nvSpPr>
        <p:spPr>
          <a:xfrm>
            <a:off x="938812" y="3043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b="1" dirty="0">
                <a:solidFill>
                  <a:schemeClr val="bg1"/>
                </a:solidFill>
              </a:rPr>
              <a:t>Hvordan ville en traditionalist og revisionist se på </a:t>
            </a:r>
            <a:r>
              <a:rPr lang="da-DK" b="1" dirty="0" err="1">
                <a:solidFill>
                  <a:schemeClr val="bg1"/>
                </a:solidFill>
              </a:rPr>
              <a:t>Koreakrigen</a:t>
            </a:r>
            <a:r>
              <a:rPr lang="da-DK" b="1" dirty="0">
                <a:solidFill>
                  <a:schemeClr val="bg1"/>
                </a:solidFill>
              </a:rPr>
              <a:t>?</a:t>
            </a:r>
            <a:endParaRPr lang="da-DK" dirty="0">
              <a:solidFill>
                <a:schemeClr val="bg1"/>
              </a:solidFill>
            </a:endParaRPr>
          </a:p>
        </p:txBody>
      </p:sp>
    </p:spTree>
    <p:extLst>
      <p:ext uri="{BB962C8B-B14F-4D97-AF65-F5344CB8AC3E}">
        <p14:creationId xmlns:p14="http://schemas.microsoft.com/office/powerpoint/2010/main" val="1885677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b="1" dirty="0"/>
              <a:t>Hvordan ville en traditionalist og revisionist se på Koreakrigen?</a:t>
            </a:r>
            <a:endParaRPr lang="da-DK" dirty="0"/>
          </a:p>
        </p:txBody>
      </p:sp>
      <p:sp>
        <p:nvSpPr>
          <p:cNvPr id="3" name="Pladsholder til indhold 2"/>
          <p:cNvSpPr>
            <a:spLocks noGrp="1"/>
          </p:cNvSpPr>
          <p:nvPr>
            <p:ph idx="1"/>
          </p:nvPr>
        </p:nvSpPr>
        <p:spPr>
          <a:xfrm>
            <a:off x="777815" y="1480568"/>
            <a:ext cx="10841966" cy="5170398"/>
          </a:xfrm>
        </p:spPr>
        <p:txBody>
          <a:bodyPr>
            <a:normAutofit lnSpcReduction="10000"/>
          </a:bodyPr>
          <a:lstStyle/>
          <a:p>
            <a:endParaRPr lang="da-DK" dirty="0"/>
          </a:p>
          <a:p>
            <a:pPr marL="0" indent="0">
              <a:buNone/>
            </a:pPr>
            <a:r>
              <a:rPr lang="da-DK" b="1" dirty="0"/>
              <a:t>I skal læse de to fremstillinger og to historiske kilder i ”Tekster til </a:t>
            </a:r>
            <a:r>
              <a:rPr lang="da-DK" b="1" dirty="0" err="1"/>
              <a:t>Koreakrigen</a:t>
            </a:r>
            <a:r>
              <a:rPr lang="da-DK" b="1" dirty="0"/>
              <a:t>”. I skal derefter prøve at tænke over følgende:</a:t>
            </a:r>
          </a:p>
          <a:p>
            <a:pPr marL="0" indent="0">
              <a:buNone/>
            </a:pPr>
            <a:endParaRPr lang="da-DK" dirty="0"/>
          </a:p>
          <a:p>
            <a:pPr marL="0" indent="0">
              <a:buNone/>
            </a:pPr>
            <a:r>
              <a:rPr lang="da-DK" dirty="0"/>
              <a:t>-</a:t>
            </a:r>
            <a:r>
              <a:rPr lang="da-DK" sz="2000" dirty="0"/>
              <a:t> Hvilke ting i fremstillingerne og kilderne ville en traditionalistisk historiker hive frem til  at argumentere for at Sovjet/Kina var skyld i </a:t>
            </a:r>
            <a:r>
              <a:rPr lang="da-DK" sz="2000" dirty="0" err="1"/>
              <a:t>Koreakrigen</a:t>
            </a:r>
            <a:r>
              <a:rPr lang="da-DK" sz="2000" dirty="0"/>
              <a:t>?</a:t>
            </a:r>
          </a:p>
          <a:p>
            <a:endParaRPr lang="da-DK" sz="2000" dirty="0"/>
          </a:p>
          <a:p>
            <a:pPr>
              <a:buFontTx/>
              <a:buChar char="-"/>
            </a:pPr>
            <a:r>
              <a:rPr lang="da-DK" sz="2000" dirty="0"/>
              <a:t>Hvilke ting i fremstillingerne og kilderne ville en revisionistisk historiker hive frem til at argumentere for at USA var skyld i </a:t>
            </a:r>
            <a:r>
              <a:rPr lang="da-DK" sz="2000" dirty="0" err="1"/>
              <a:t>Koreakrigen</a:t>
            </a:r>
            <a:r>
              <a:rPr lang="da-DK" sz="2000" dirty="0"/>
              <a:t>?</a:t>
            </a:r>
          </a:p>
          <a:p>
            <a:pPr>
              <a:buFontTx/>
              <a:buChar char="-"/>
            </a:pPr>
            <a:endParaRPr lang="da-DK" dirty="0"/>
          </a:p>
          <a:p>
            <a:pPr>
              <a:buFontTx/>
              <a:buChar char="-"/>
            </a:pPr>
            <a:endParaRPr lang="da-DK" dirty="0"/>
          </a:p>
          <a:p>
            <a:r>
              <a:rPr lang="da-DK" dirty="0"/>
              <a:t>I skal skrive jeres svar på spørgsmålene ind under elevfeedback </a:t>
            </a:r>
            <a:r>
              <a:rPr lang="da-DK"/>
              <a:t>på Lectio. </a:t>
            </a:r>
            <a:endParaRPr lang="da-DK" dirty="0"/>
          </a:p>
          <a:p>
            <a:endParaRPr lang="da-DK" dirty="0"/>
          </a:p>
        </p:txBody>
      </p:sp>
    </p:spTree>
    <p:extLst>
      <p:ext uri="{BB962C8B-B14F-4D97-AF65-F5344CB8AC3E}">
        <p14:creationId xmlns:p14="http://schemas.microsoft.com/office/powerpoint/2010/main" val="3795434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180977" y="193040"/>
            <a:ext cx="11553823" cy="6510006"/>
          </a:xfrm>
        </p:spPr>
        <p:txBody>
          <a:bodyPr>
            <a:normAutofit fontScale="92500" lnSpcReduction="20000"/>
          </a:bodyPr>
          <a:lstStyle/>
          <a:p>
            <a:pPr algn="l"/>
            <a:r>
              <a:rPr lang="da-DK" sz="5500" b="1" dirty="0">
                <a:solidFill>
                  <a:srgbClr val="0070C0"/>
                </a:solidFill>
              </a:rPr>
              <a:t>Dagens plan:</a:t>
            </a:r>
          </a:p>
          <a:p>
            <a:pPr lvl="0" algn="l"/>
            <a:endParaRPr lang="da-DK" sz="3300" b="1" dirty="0"/>
          </a:p>
          <a:p>
            <a:pPr lvl="0" algn="l"/>
            <a:r>
              <a:rPr lang="da-DK" sz="3300" b="1" dirty="0"/>
              <a:t>1. ”Terrorbalance”, ”MAD” og ”SALT-aftalen” – begrebsafklaring </a:t>
            </a:r>
          </a:p>
          <a:p>
            <a:pPr lvl="0" algn="l"/>
            <a:endParaRPr lang="da-DK" sz="3300" b="1" dirty="0"/>
          </a:p>
          <a:p>
            <a:pPr algn="l"/>
            <a:r>
              <a:rPr lang="da-DK" sz="3300" b="1" dirty="0"/>
              <a:t>2. Stedfortræderkrige og traditionalister/revisionister – begrebsafklaring</a:t>
            </a:r>
          </a:p>
          <a:p>
            <a:pPr algn="l"/>
            <a:endParaRPr lang="da-DK" sz="3300" b="1" dirty="0"/>
          </a:p>
          <a:p>
            <a:pPr algn="l"/>
            <a:r>
              <a:rPr lang="da-DK" sz="3300" b="1" dirty="0"/>
              <a:t>3. </a:t>
            </a:r>
            <a:r>
              <a:rPr lang="da-DK" sz="3300" b="1" dirty="0" err="1"/>
              <a:t>Koreakrigen</a:t>
            </a:r>
            <a:r>
              <a:rPr lang="da-DK" sz="3300" b="1" dirty="0"/>
              <a:t> 1950-53, </a:t>
            </a:r>
            <a:r>
              <a:rPr lang="da-DK" sz="3300" b="1" dirty="0" err="1"/>
              <a:t>Vietnamkrigen</a:t>
            </a:r>
            <a:r>
              <a:rPr lang="da-DK" sz="3300" b="1" dirty="0"/>
              <a:t> 1955-75, Den afghansk-sovjetiske krig 1979-89 </a:t>
            </a:r>
          </a:p>
          <a:p>
            <a:pPr algn="l"/>
            <a:endParaRPr lang="da-DK" sz="3300" b="1" dirty="0"/>
          </a:p>
          <a:p>
            <a:pPr algn="l"/>
            <a:r>
              <a:rPr lang="da-DK" sz="3300" b="1" dirty="0"/>
              <a:t>PAUSE</a:t>
            </a:r>
          </a:p>
          <a:p>
            <a:pPr algn="l"/>
            <a:endParaRPr lang="da-DK" sz="3300" b="1" dirty="0"/>
          </a:p>
          <a:p>
            <a:pPr algn="l"/>
            <a:r>
              <a:rPr lang="da-DK" sz="3300" b="1" dirty="0"/>
              <a:t>4. Hvordan ville en traditionalist og revisionist se på </a:t>
            </a:r>
            <a:r>
              <a:rPr lang="da-DK" sz="3300" b="1" dirty="0" err="1"/>
              <a:t>Koreakrigen</a:t>
            </a:r>
            <a:endParaRPr lang="da-DK" sz="3300" b="1" dirty="0"/>
          </a:p>
        </p:txBody>
      </p:sp>
    </p:spTree>
    <p:extLst>
      <p:ext uri="{BB962C8B-B14F-4D97-AF65-F5344CB8AC3E}">
        <p14:creationId xmlns:p14="http://schemas.microsoft.com/office/powerpoint/2010/main" val="644862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52673" y="-21203"/>
            <a:ext cx="12244673" cy="1434367"/>
          </a:xfrm>
          <a:prstGeom prst="rect">
            <a:avLst/>
          </a:prstGeom>
          <a:solidFill>
            <a:schemeClr val="bg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Pladsholder til indhold 2"/>
          <p:cNvSpPr>
            <a:spLocks noGrp="1"/>
          </p:cNvSpPr>
          <p:nvPr>
            <p:ph idx="1"/>
          </p:nvPr>
        </p:nvSpPr>
        <p:spPr>
          <a:xfrm>
            <a:off x="400050" y="1825625"/>
            <a:ext cx="11269980" cy="4351338"/>
          </a:xfrm>
        </p:spPr>
        <p:txBody>
          <a:bodyPr>
            <a:normAutofit/>
          </a:bodyPr>
          <a:lstStyle/>
          <a:p>
            <a:endParaRPr lang="da-DK" dirty="0"/>
          </a:p>
          <a:p>
            <a:endParaRPr lang="da-DK" dirty="0"/>
          </a:p>
        </p:txBody>
      </p:sp>
      <p:sp>
        <p:nvSpPr>
          <p:cNvPr id="2" name="Titel 1"/>
          <p:cNvSpPr>
            <a:spLocks noGrp="1"/>
          </p:cNvSpPr>
          <p:nvPr>
            <p:ph type="title"/>
          </p:nvPr>
        </p:nvSpPr>
        <p:spPr>
          <a:xfrm>
            <a:off x="811863" y="87601"/>
            <a:ext cx="10515600" cy="1325563"/>
          </a:xfrm>
        </p:spPr>
        <p:txBody>
          <a:bodyPr>
            <a:normAutofit fontScale="90000"/>
          </a:bodyPr>
          <a:lstStyle/>
          <a:p>
            <a:pPr algn="ctr"/>
            <a:r>
              <a:rPr lang="da-DK" sz="4800" b="1" dirty="0">
                <a:solidFill>
                  <a:srgbClr val="FF0000"/>
                </a:solidFill>
                <a:effectLst>
                  <a:outerShdw blurRad="38100" dist="38100" dir="2700000" algn="tl">
                    <a:srgbClr val="000000">
                      <a:alpha val="43137"/>
                    </a:srgbClr>
                  </a:outerShdw>
                </a:effectLst>
              </a:rPr>
              <a:t>”Terrorbalance”, ”MAD” og ”SALT-aftalen” - begrebsafklaring</a:t>
            </a:r>
          </a:p>
        </p:txBody>
      </p:sp>
      <p:pic>
        <p:nvPicPr>
          <p:cNvPr id="6" name="Pladsholder til indhold 3">
            <a:extLst>
              <a:ext uri="{FF2B5EF4-FFF2-40B4-BE49-F238E27FC236}">
                <a16:creationId xmlns:a16="http://schemas.microsoft.com/office/drawing/2014/main" id="{D2648A32-072D-4B8C-83AA-59C1AE9A9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491" y="1688380"/>
            <a:ext cx="8143509" cy="4971328"/>
          </a:xfrm>
          <a:prstGeom prst="rect">
            <a:avLst/>
          </a:prstGeom>
        </p:spPr>
      </p:pic>
    </p:spTree>
    <p:extLst>
      <p:ext uri="{BB962C8B-B14F-4D97-AF65-F5344CB8AC3E}">
        <p14:creationId xmlns:p14="http://schemas.microsoft.com/office/powerpoint/2010/main" val="2099654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a-DK"/>
          </a:p>
        </p:txBody>
      </p:sp>
      <p:sp>
        <p:nvSpPr>
          <p:cNvPr id="3" name="Undertitel 2"/>
          <p:cNvSpPr>
            <a:spLocks noGrp="1"/>
          </p:cNvSpPr>
          <p:nvPr>
            <p:ph type="subTitle" idx="1"/>
          </p:nvPr>
        </p:nvSpPr>
        <p:spPr/>
        <p:txBody>
          <a:bodyPr/>
          <a:lstStyle/>
          <a:p>
            <a:endParaRPr lang="da-DK"/>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873" y="-13084"/>
            <a:ext cx="10317018" cy="6878012"/>
          </a:xfrm>
          <a:prstGeom prst="rect">
            <a:avLst/>
          </a:prstGeom>
        </p:spPr>
      </p:pic>
    </p:spTree>
    <p:extLst>
      <p:ext uri="{BB962C8B-B14F-4D97-AF65-F5344CB8AC3E}">
        <p14:creationId xmlns:p14="http://schemas.microsoft.com/office/powerpoint/2010/main" val="402813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3955" y="1152689"/>
            <a:ext cx="6207243" cy="5026438"/>
          </a:xfr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02" y="1152689"/>
            <a:ext cx="6075198" cy="5026438"/>
          </a:xfrm>
          <a:prstGeom prst="rect">
            <a:avLst/>
          </a:prstGeom>
        </p:spPr>
      </p:pic>
    </p:spTree>
    <p:extLst>
      <p:ext uri="{BB962C8B-B14F-4D97-AF65-F5344CB8AC3E}">
        <p14:creationId xmlns:p14="http://schemas.microsoft.com/office/powerpoint/2010/main" val="792233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7527" y="1"/>
            <a:ext cx="10148254" cy="6858000"/>
          </a:xfrm>
        </p:spPr>
      </p:pic>
    </p:spTree>
    <p:extLst>
      <p:ext uri="{BB962C8B-B14F-4D97-AF65-F5344CB8AC3E}">
        <p14:creationId xmlns:p14="http://schemas.microsoft.com/office/powerpoint/2010/main" val="38402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24F3319-53D5-1BF6-E4E6-2AA695F98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0"/>
            <a:ext cx="12568523" cy="9193188"/>
          </a:xfrm>
          <a:prstGeom prst="rect">
            <a:avLst/>
          </a:prstGeom>
        </p:spPr>
      </p:pic>
      <p:sp>
        <p:nvSpPr>
          <p:cNvPr id="4" name="Rektangel 3">
            <a:extLst>
              <a:ext uri="{FF2B5EF4-FFF2-40B4-BE49-F238E27FC236}">
                <a16:creationId xmlns:a16="http://schemas.microsoft.com/office/drawing/2014/main" id="{F9A493AF-33D4-9BCF-ECE3-CDC6150C665C}"/>
              </a:ext>
            </a:extLst>
          </p:cNvPr>
          <p:cNvSpPr/>
          <p:nvPr/>
        </p:nvSpPr>
        <p:spPr>
          <a:xfrm>
            <a:off x="-323850" y="2711816"/>
            <a:ext cx="12568523" cy="1434367"/>
          </a:xfrm>
          <a:prstGeom prst="rect">
            <a:avLst/>
          </a:prstGeom>
          <a:solidFill>
            <a:schemeClr val="bg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6BC2E201-ADD3-C8F6-A915-144986C73BD7}"/>
              </a:ext>
            </a:extLst>
          </p:cNvPr>
          <p:cNvSpPr>
            <a:spLocks noGrp="1"/>
          </p:cNvSpPr>
          <p:nvPr>
            <p:ph type="title"/>
          </p:nvPr>
        </p:nvSpPr>
        <p:spPr>
          <a:xfrm>
            <a:off x="540686" y="2820620"/>
            <a:ext cx="10515600" cy="1325563"/>
          </a:xfrm>
        </p:spPr>
        <p:txBody>
          <a:bodyPr>
            <a:normAutofit fontScale="90000"/>
          </a:bodyPr>
          <a:lstStyle/>
          <a:p>
            <a:r>
              <a:rPr lang="da-DK" sz="4400" b="1" dirty="0">
                <a:solidFill>
                  <a:srgbClr val="FF0000"/>
                </a:solidFill>
                <a:effectLst>
                  <a:outerShdw blurRad="38100" dist="38100" dir="2700000" algn="tl">
                    <a:srgbClr val="000000">
                      <a:alpha val="43137"/>
                    </a:srgbClr>
                  </a:outerShdw>
                </a:effectLst>
              </a:rPr>
              <a:t>Stedfortræderkrige og traditionalister/revisionister – begrebsafklaring</a:t>
            </a:r>
            <a:endParaRPr lang="da-DK"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0921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D3A46A-BC6F-430B-B390-8139AFB4B2F2}"/>
              </a:ext>
            </a:extLst>
          </p:cNvPr>
          <p:cNvSpPr>
            <a:spLocks noGrp="1"/>
          </p:cNvSpPr>
          <p:nvPr>
            <p:ph type="title"/>
          </p:nvPr>
        </p:nvSpPr>
        <p:spPr/>
        <p:txBody>
          <a:bodyPr/>
          <a:lstStyle/>
          <a:p>
            <a:endParaRPr lang="da-DK"/>
          </a:p>
        </p:txBody>
      </p:sp>
      <p:sp>
        <p:nvSpPr>
          <p:cNvPr id="11" name="Pladsholder til indhold 10">
            <a:extLst>
              <a:ext uri="{FF2B5EF4-FFF2-40B4-BE49-F238E27FC236}">
                <a16:creationId xmlns:a16="http://schemas.microsoft.com/office/drawing/2014/main" id="{B33F37BD-2943-4790-B1CE-017B421BF123}"/>
              </a:ext>
            </a:extLst>
          </p:cNvPr>
          <p:cNvSpPr>
            <a:spLocks noGrp="1"/>
          </p:cNvSpPr>
          <p:nvPr>
            <p:ph idx="1"/>
          </p:nvPr>
        </p:nvSpPr>
        <p:spPr/>
        <p:txBody>
          <a:bodyPr/>
          <a:lstStyle/>
          <a:p>
            <a:endParaRPr lang="da-DK"/>
          </a:p>
        </p:txBody>
      </p:sp>
      <p:pic>
        <p:nvPicPr>
          <p:cNvPr id="1032" name="Picture 8" descr="Burma Offensives | Historical Atlas of Asia Pacific (18 April 1944) |  Omniatlas">
            <a:extLst>
              <a:ext uri="{FF2B5EF4-FFF2-40B4-BE49-F238E27FC236}">
                <a16:creationId xmlns:a16="http://schemas.microsoft.com/office/drawing/2014/main" id="{8C3BBB52-F57A-43B1-B366-A204D0244C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599" y="-565"/>
            <a:ext cx="9979487" cy="6874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7424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TotalTime>
  <Words>211</Words>
  <Application>Microsoft Office PowerPoint</Application>
  <PresentationFormat>Widescreen</PresentationFormat>
  <Paragraphs>48</Paragraphs>
  <Slides>23</Slides>
  <Notes>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23</vt:i4>
      </vt:variant>
    </vt:vector>
  </HeadingPairs>
  <TitlesOfParts>
    <vt:vector size="27" baseType="lpstr">
      <vt:lpstr>Aptos</vt:lpstr>
      <vt:lpstr>Aptos Display</vt:lpstr>
      <vt:lpstr>Arial</vt:lpstr>
      <vt:lpstr>Office-tema</vt:lpstr>
      <vt:lpstr>½</vt:lpstr>
      <vt:lpstr>PowerPoint-præsentation</vt:lpstr>
      <vt:lpstr>PowerPoint-præsentation</vt:lpstr>
      <vt:lpstr>”Terrorbalance”, ”MAD” og ”SALT-aftalen” - begrebsafklaring</vt:lpstr>
      <vt:lpstr>PowerPoint-præsentation</vt:lpstr>
      <vt:lpstr>PowerPoint-præsentation</vt:lpstr>
      <vt:lpstr>PowerPoint-præsentation</vt:lpstr>
      <vt:lpstr>Stedfortræderkrige og traditionalister/revisionister – begrebsafklaring</vt:lpstr>
      <vt:lpstr>PowerPoint-præsentation</vt:lpstr>
      <vt:lpstr>PowerPoint-præsentation</vt:lpstr>
      <vt:lpstr>PowerPoint-præsentation</vt:lpstr>
      <vt:lpstr>PowerPoint-præsentation</vt:lpstr>
      <vt:lpstr>Koreakrigen 1950-53</vt:lpstr>
      <vt:lpstr>PowerPoint-præsentation</vt:lpstr>
      <vt:lpstr>PowerPoint-præsentation</vt:lpstr>
      <vt:lpstr>Vietnamkrigen 1955-75</vt:lpstr>
      <vt:lpstr>PowerPoint-præsentation</vt:lpstr>
      <vt:lpstr>PowerPoint-præsentation</vt:lpstr>
      <vt:lpstr>Den afghansk-sovjetiske krig 1979-89</vt:lpstr>
      <vt:lpstr>PowerPoint-præsentation</vt:lpstr>
      <vt:lpstr>PowerPoint-præsentation</vt:lpstr>
      <vt:lpstr>PowerPoint-præsentation</vt:lpstr>
      <vt:lpstr>Hvordan ville en traditionalist og revisionist se på Koreakrigen?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Troels Kjems Petersen</dc:creator>
  <cp:lastModifiedBy>Troels Kjems Petersen</cp:lastModifiedBy>
  <cp:revision>1</cp:revision>
  <dcterms:created xsi:type="dcterms:W3CDTF">2025-07-11T09:52:05Z</dcterms:created>
  <dcterms:modified xsi:type="dcterms:W3CDTF">2025-08-20T06:11:29Z</dcterms:modified>
</cp:coreProperties>
</file>