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60" r:id="rId5"/>
    <p:sldId id="282" r:id="rId6"/>
    <p:sldId id="274" r:id="rId7"/>
    <p:sldId id="275" r:id="rId8"/>
    <p:sldId id="273" r:id="rId9"/>
    <p:sldId id="262" r:id="rId10"/>
    <p:sldId id="263" r:id="rId11"/>
    <p:sldId id="264" r:id="rId12"/>
    <p:sldId id="276" r:id="rId13"/>
    <p:sldId id="256" r:id="rId14"/>
    <p:sldId id="280" r:id="rId15"/>
    <p:sldId id="281" r:id="rId16"/>
    <p:sldId id="265" r:id="rId17"/>
    <p:sldId id="283" r:id="rId18"/>
    <p:sldId id="261" r:id="rId19"/>
    <p:sldId id="257" r:id="rId20"/>
    <p:sldId id="258" r:id="rId21"/>
    <p:sldId id="266" r:id="rId22"/>
    <p:sldId id="268" r:id="rId23"/>
    <p:sldId id="269" r:id="rId24"/>
    <p:sldId id="270" r:id="rId25"/>
    <p:sldId id="267" r:id="rId26"/>
    <p:sldId id="259" r:id="rId27"/>
    <p:sldId id="271" r:id="rId28"/>
    <p:sldId id="272"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99" autoAdjust="0"/>
  </p:normalViewPr>
  <p:slideViewPr>
    <p:cSldViewPr snapToGrid="0">
      <p:cViewPr varScale="1">
        <p:scale>
          <a:sx n="56" d="100"/>
          <a:sy n="56" d="100"/>
        </p:scale>
        <p:origin x="10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alme" userId="249294e9-16ce-4eed-9bb9-b5cc42a34733" providerId="ADAL" clId="{2545B086-F248-40B3-B046-28D6358204FA}"/>
    <pc:docChg chg="undo custSel addSld delSld modSld sldOrd">
      <pc:chgData name="Louise Palme" userId="249294e9-16ce-4eed-9bb9-b5cc42a34733" providerId="ADAL" clId="{2545B086-F248-40B3-B046-28D6358204FA}" dt="2024-12-03T10:20:02.023" v="1921" actId="2696"/>
      <pc:docMkLst>
        <pc:docMk/>
      </pc:docMkLst>
      <pc:sldChg chg="modSp mod modNotesTx">
        <pc:chgData name="Louise Palme" userId="249294e9-16ce-4eed-9bb9-b5cc42a34733" providerId="ADAL" clId="{2545B086-F248-40B3-B046-28D6358204FA}" dt="2024-12-03T09:59:21.723" v="1542" actId="20577"/>
        <pc:sldMkLst>
          <pc:docMk/>
          <pc:sldMk cId="0" sldId="257"/>
        </pc:sldMkLst>
      </pc:sldChg>
      <pc:sldChg chg="modNotesTx">
        <pc:chgData name="Louise Palme" userId="249294e9-16ce-4eed-9bb9-b5cc42a34733" providerId="ADAL" clId="{2545B086-F248-40B3-B046-28D6358204FA}" dt="2024-12-03T10:03:14.865" v="1881" actId="20577"/>
        <pc:sldMkLst>
          <pc:docMk/>
          <pc:sldMk cId="0" sldId="258"/>
        </pc:sldMkLst>
      </pc:sldChg>
      <pc:sldChg chg="modNotesTx">
        <pc:chgData name="Louise Palme" userId="249294e9-16ce-4eed-9bb9-b5cc42a34733" providerId="ADAL" clId="{2545B086-F248-40B3-B046-28D6358204FA}" dt="2024-12-03T09:48:38.758" v="1020" actId="20577"/>
        <pc:sldMkLst>
          <pc:docMk/>
          <pc:sldMk cId="2486999767" sldId="261"/>
        </pc:sldMkLst>
      </pc:sldChg>
      <pc:sldChg chg="modSp mod modNotesTx">
        <pc:chgData name="Louise Palme" userId="249294e9-16ce-4eed-9bb9-b5cc42a34733" providerId="ADAL" clId="{2545B086-F248-40B3-B046-28D6358204FA}" dt="2024-12-03T09:44:31.487" v="429" actId="20577"/>
        <pc:sldMkLst>
          <pc:docMk/>
          <pc:sldMk cId="265642384" sldId="263"/>
        </pc:sldMkLst>
      </pc:sldChg>
      <pc:sldChg chg="modSp mod">
        <pc:chgData name="Louise Palme" userId="249294e9-16ce-4eed-9bb9-b5cc42a34733" providerId="ADAL" clId="{2545B086-F248-40B3-B046-28D6358204FA}" dt="2024-12-03T08:32:43.326" v="40" actId="20577"/>
        <pc:sldMkLst>
          <pc:docMk/>
          <pc:sldMk cId="840921294" sldId="265"/>
        </pc:sldMkLst>
      </pc:sldChg>
      <pc:sldChg chg="modNotesTx">
        <pc:chgData name="Louise Palme" userId="249294e9-16ce-4eed-9bb9-b5cc42a34733" providerId="ADAL" clId="{2545B086-F248-40B3-B046-28D6358204FA}" dt="2024-12-03T10:03:32.233" v="1919" actId="20577"/>
        <pc:sldMkLst>
          <pc:docMk/>
          <pc:sldMk cId="0" sldId="266"/>
        </pc:sldMkLst>
      </pc:sldChg>
      <pc:sldChg chg="modSp mod">
        <pc:chgData name="Louise Palme" userId="249294e9-16ce-4eed-9bb9-b5cc42a34733" providerId="ADAL" clId="{2545B086-F248-40B3-B046-28D6358204FA}" dt="2024-12-03T09:36:00.921" v="204" actId="20577"/>
        <pc:sldMkLst>
          <pc:docMk/>
          <pc:sldMk cId="0" sldId="267"/>
        </pc:sldMkLst>
      </pc:sldChg>
      <pc:sldChg chg="ord">
        <pc:chgData name="Louise Palme" userId="249294e9-16ce-4eed-9bb9-b5cc42a34733" providerId="ADAL" clId="{2545B086-F248-40B3-B046-28D6358204FA}" dt="2024-12-03T09:35:46.299" v="179"/>
        <pc:sldMkLst>
          <pc:docMk/>
          <pc:sldMk cId="0" sldId="268"/>
        </pc:sldMkLst>
      </pc:sldChg>
      <pc:sldChg chg="ord">
        <pc:chgData name="Louise Palme" userId="249294e9-16ce-4eed-9bb9-b5cc42a34733" providerId="ADAL" clId="{2545B086-F248-40B3-B046-28D6358204FA}" dt="2024-12-03T09:35:48.393" v="181"/>
        <pc:sldMkLst>
          <pc:docMk/>
          <pc:sldMk cId="0" sldId="269"/>
        </pc:sldMkLst>
      </pc:sldChg>
      <pc:sldChg chg="ord">
        <pc:chgData name="Louise Palme" userId="249294e9-16ce-4eed-9bb9-b5cc42a34733" providerId="ADAL" clId="{2545B086-F248-40B3-B046-28D6358204FA}" dt="2024-12-03T09:35:50.967" v="183"/>
        <pc:sldMkLst>
          <pc:docMk/>
          <pc:sldMk cId="0" sldId="270"/>
        </pc:sldMkLst>
      </pc:sldChg>
      <pc:sldChg chg="addSp delSp modSp mod modClrScheme chgLayout">
        <pc:chgData name="Louise Palme" userId="249294e9-16ce-4eed-9bb9-b5cc42a34733" providerId="ADAL" clId="{2545B086-F248-40B3-B046-28D6358204FA}" dt="2024-12-03T09:17:15.548" v="115" actId="14100"/>
        <pc:sldMkLst>
          <pc:docMk/>
          <pc:sldMk cId="2363314628" sldId="271"/>
        </pc:sldMkLst>
      </pc:sldChg>
      <pc:sldChg chg="addSp delSp modSp mod modClrScheme chgLayout">
        <pc:chgData name="Louise Palme" userId="249294e9-16ce-4eed-9bb9-b5cc42a34733" providerId="ADAL" clId="{2545B086-F248-40B3-B046-28D6358204FA}" dt="2024-12-03T09:28:14.339" v="156"/>
        <pc:sldMkLst>
          <pc:docMk/>
          <pc:sldMk cId="3057433397" sldId="272"/>
        </pc:sldMkLst>
      </pc:sldChg>
      <pc:sldChg chg="add del">
        <pc:chgData name="Louise Palme" userId="249294e9-16ce-4eed-9bb9-b5cc42a34733" providerId="ADAL" clId="{2545B086-F248-40B3-B046-28D6358204FA}" dt="2024-12-03T10:20:02.023" v="1921" actId="2696"/>
        <pc:sldMkLst>
          <pc:docMk/>
          <pc:sldMk cId="3605604135" sldId="275"/>
        </pc:sldMkLst>
      </pc:sldChg>
    </pc:docChg>
  </pc:docChgLst>
  <pc:docChgLst>
    <pc:chgData name="Louise Palme" userId="S::lpa@khs.dk::249294e9-16ce-4eed-9bb9-b5cc42a34733" providerId="AD" clId="Web-{98FD1BEA-2E27-7394-C325-DBC61F059697}"/>
    <pc:docChg chg="addSld modSld">
      <pc:chgData name="Louise Palme" userId="S::lpa@khs.dk::249294e9-16ce-4eed-9bb9-b5cc42a34733" providerId="AD" clId="Web-{98FD1BEA-2E27-7394-C325-DBC61F059697}" dt="2025-05-19T09:24:46.314" v="13" actId="20577"/>
      <pc:docMkLst>
        <pc:docMk/>
      </pc:docMkLst>
      <pc:sldChg chg="modSp new">
        <pc:chgData name="Louise Palme" userId="S::lpa@khs.dk::249294e9-16ce-4eed-9bb9-b5cc42a34733" providerId="AD" clId="Web-{98FD1BEA-2E27-7394-C325-DBC61F059697}" dt="2025-05-19T09:24:46.314" v="13" actId="20577"/>
        <pc:sldMkLst>
          <pc:docMk/>
          <pc:sldMk cId="4238445295" sldId="275"/>
        </pc:sldMkLst>
      </pc:sldChg>
    </pc:docChg>
  </pc:docChgLst>
  <pc:docChgLst>
    <pc:chgData name="Troels Kjems Petersen" userId="d50d9817-7fa7-4ee2-9878-28660974c4b1" providerId="ADAL" clId="{AFFEDF8B-73F8-4592-9D89-6597FAA1C059}"/>
    <pc:docChg chg="modSld">
      <pc:chgData name="Troels Kjems Petersen" userId="d50d9817-7fa7-4ee2-9878-28660974c4b1" providerId="ADAL" clId="{AFFEDF8B-73F8-4592-9D89-6597FAA1C059}" dt="2025-08-26T06:01:47.328" v="4" actId="20577"/>
      <pc:docMkLst>
        <pc:docMk/>
      </pc:docMkLst>
      <pc:sldChg chg="modSp mod">
        <pc:chgData name="Troels Kjems Petersen" userId="d50d9817-7fa7-4ee2-9878-28660974c4b1" providerId="ADAL" clId="{AFFEDF8B-73F8-4592-9D89-6597FAA1C059}" dt="2025-08-26T06:01:47.328" v="4" actId="20577"/>
        <pc:sldMkLst>
          <pc:docMk/>
          <pc:sldMk cId="2363314628" sldId="271"/>
        </pc:sldMkLst>
        <pc:spChg chg="mod">
          <ac:chgData name="Troels Kjems Petersen" userId="d50d9817-7fa7-4ee2-9878-28660974c4b1" providerId="ADAL" clId="{AFFEDF8B-73F8-4592-9D89-6597FAA1C059}" dt="2025-08-26T06:01:47.328" v="4" actId="20577"/>
          <ac:spMkLst>
            <pc:docMk/>
            <pc:sldMk cId="2363314628" sldId="271"/>
            <ac:spMk id="5" creationId="{B31033A5-2B8A-488A-9D8D-4EA04A170047}"/>
          </ac:spMkLst>
        </pc:spChg>
      </pc:sldChg>
      <pc:sldChg chg="modSp mod">
        <pc:chgData name="Troels Kjems Petersen" userId="d50d9817-7fa7-4ee2-9878-28660974c4b1" providerId="ADAL" clId="{AFFEDF8B-73F8-4592-9D89-6597FAA1C059}" dt="2025-08-26T05:46:26.247" v="2" actId="113"/>
        <pc:sldMkLst>
          <pc:docMk/>
          <pc:sldMk cId="1159039866" sldId="276"/>
        </pc:sldMkLst>
        <pc:spChg chg="mod">
          <ac:chgData name="Troels Kjems Petersen" userId="d50d9817-7fa7-4ee2-9878-28660974c4b1" providerId="ADAL" clId="{AFFEDF8B-73F8-4592-9D89-6597FAA1C059}" dt="2025-08-26T05:46:26.247" v="2" actId="113"/>
          <ac:spMkLst>
            <pc:docMk/>
            <pc:sldMk cId="1159039866" sldId="276"/>
            <ac:spMk id="3" creationId="{02F7E174-570F-6564-0CDA-B0FC9B36CAAD}"/>
          </ac:spMkLst>
        </pc:spChg>
      </pc:sldChg>
    </pc:docChg>
  </pc:docChgLst>
  <pc:docChgLst>
    <pc:chgData clId="Web-{B6DACB0F-B589-01BE-73FD-B8F359182032}"/>
    <pc:docChg chg="modSld">
      <pc:chgData name="" userId="" providerId="" clId="Web-{B6DACB0F-B589-01BE-73FD-B8F359182032}" dt="2025-08-05T10:20:18.329" v="3" actId="20577"/>
      <pc:docMkLst>
        <pc:docMk/>
      </pc:docMkLst>
      <pc:sldChg chg="modSp">
        <pc:chgData name="" userId="" providerId="" clId="Web-{B6DACB0F-B589-01BE-73FD-B8F359182032}" dt="2025-08-05T10:20:18.329" v="3" actId="20577"/>
        <pc:sldMkLst>
          <pc:docMk/>
          <pc:sldMk cId="1671287826" sldId="282"/>
        </pc:sldMkLst>
        <pc:spChg chg="mod">
          <ac:chgData name="" userId="" providerId="" clId="Web-{B6DACB0F-B589-01BE-73FD-B8F359182032}" dt="2025-08-05T10:20:18.329" v="3" actId="20577"/>
          <ac:spMkLst>
            <pc:docMk/>
            <pc:sldMk cId="1671287826" sldId="282"/>
            <ac:spMk id="3" creationId="{9343A49F-6158-5AB8-9D02-447D72482519}"/>
          </ac:spMkLst>
        </pc:spChg>
      </pc:sldChg>
    </pc:docChg>
  </pc:docChgLst>
  <pc:docChgLst>
    <pc:chgData name="Louise Palme" userId="S::lpa@khs.dk::249294e9-16ce-4eed-9bb9-b5cc42a34733" providerId="AD" clId="Web-{C8B99C8A-35AF-65C6-2B0F-71B6451524EB}"/>
    <pc:docChg chg="modSld">
      <pc:chgData name="Louise Palme" userId="S::lpa@khs.dk::249294e9-16ce-4eed-9bb9-b5cc42a34733" providerId="AD" clId="Web-{C8B99C8A-35AF-65C6-2B0F-71B6451524EB}" dt="2025-06-26T08:22:14.313" v="0"/>
      <pc:docMkLst>
        <pc:docMk/>
      </pc:docMkLst>
      <pc:sldChg chg="modNotes">
        <pc:chgData name="Louise Palme" userId="S::lpa@khs.dk::249294e9-16ce-4eed-9bb9-b5cc42a34733" providerId="AD" clId="Web-{C8B99C8A-35AF-65C6-2B0F-71B6451524EB}" dt="2025-06-26T08:22:14.313" v="0"/>
        <pc:sldMkLst>
          <pc:docMk/>
          <pc:sldMk cId="973640885" sldId="259"/>
        </pc:sldMkLst>
      </pc:sldChg>
    </pc:docChg>
  </pc:docChgLst>
  <pc:docChgLst>
    <pc:chgData name="Troels Kjems Petersen" userId="d50d9817-7fa7-4ee2-9878-28660974c4b1" providerId="ADAL" clId="{034AB18E-17BA-4E37-8C0D-4A5CDC808DFA}"/>
    <pc:docChg chg="addSld modSld">
      <pc:chgData name="Troels Kjems Petersen" userId="d50d9817-7fa7-4ee2-9878-28660974c4b1" providerId="ADAL" clId="{034AB18E-17BA-4E37-8C0D-4A5CDC808DFA}" dt="2025-08-22T10:02:15.181" v="12" actId="1076"/>
      <pc:docMkLst>
        <pc:docMk/>
      </pc:docMkLst>
      <pc:sldChg chg="modSp new mod">
        <pc:chgData name="Troels Kjems Petersen" userId="d50d9817-7fa7-4ee2-9878-28660974c4b1" providerId="ADAL" clId="{034AB18E-17BA-4E37-8C0D-4A5CDC808DFA}" dt="2025-08-22T10:02:15.181" v="12" actId="1076"/>
        <pc:sldMkLst>
          <pc:docMk/>
          <pc:sldMk cId="686388223" sldId="283"/>
        </pc:sldMkLst>
        <pc:spChg chg="mod">
          <ac:chgData name="Troels Kjems Petersen" userId="d50d9817-7fa7-4ee2-9878-28660974c4b1" providerId="ADAL" clId="{034AB18E-17BA-4E37-8C0D-4A5CDC808DFA}" dt="2025-08-22T10:02:15.181" v="12" actId="1076"/>
          <ac:spMkLst>
            <pc:docMk/>
            <pc:sldMk cId="686388223" sldId="283"/>
            <ac:spMk id="2" creationId="{93B84700-6B0E-8E39-7B22-8C9D52207453}"/>
          </ac:spMkLst>
        </pc:spChg>
      </pc:sldChg>
    </pc:docChg>
  </pc:docChgLst>
  <pc:docChgLst>
    <pc:chgData name="Louise Palme" userId="S::lpa@khs.dk::249294e9-16ce-4eed-9bb9-b5cc42a34733" providerId="AD" clId="Web-{608DE9B6-CEA8-5911-79A3-BA689D6ED7C3}"/>
    <pc:docChg chg="modSld sldOrd">
      <pc:chgData name="Louise Palme" userId="S::lpa@khs.dk::249294e9-16ce-4eed-9bb9-b5cc42a34733" providerId="AD" clId="Web-{608DE9B6-CEA8-5911-79A3-BA689D6ED7C3}" dt="2025-06-11T10:04:11.990" v="1560"/>
      <pc:docMkLst>
        <pc:docMk/>
      </pc:docMkLst>
      <pc:sldChg chg="addSp modSp mod modClrScheme chgLayout modNotes">
        <pc:chgData name="Louise Palme" userId="S::lpa@khs.dk::249294e9-16ce-4eed-9bb9-b5cc42a34733" providerId="AD" clId="Web-{608DE9B6-CEA8-5911-79A3-BA689D6ED7C3}" dt="2025-06-11T10:04:11.990" v="1560"/>
        <pc:sldMkLst>
          <pc:docMk/>
          <pc:sldMk cId="973640885" sldId="259"/>
        </pc:sldMkLst>
      </pc:sldChg>
      <pc:sldChg chg="addSp modSp mod modClrScheme chgLayout">
        <pc:chgData name="Louise Palme" userId="S::lpa@khs.dk::249294e9-16ce-4eed-9bb9-b5cc42a34733" providerId="AD" clId="Web-{608DE9B6-CEA8-5911-79A3-BA689D6ED7C3}" dt="2025-06-11T09:52:53.346" v="1417"/>
        <pc:sldMkLst>
          <pc:docMk/>
          <pc:sldMk cId="2486999767" sldId="261"/>
        </pc:sldMkLst>
      </pc:sldChg>
      <pc:sldChg chg="modSp">
        <pc:chgData name="Louise Palme" userId="S::lpa@khs.dk::249294e9-16ce-4eed-9bb9-b5cc42a34733" providerId="AD" clId="Web-{608DE9B6-CEA8-5911-79A3-BA689D6ED7C3}" dt="2025-06-11T09:49:48.439" v="1398" actId="20577"/>
        <pc:sldMkLst>
          <pc:docMk/>
          <pc:sldMk cId="3714762106" sldId="264"/>
        </pc:sldMkLst>
      </pc:sldChg>
      <pc:sldChg chg="addSp delSp modSp mod modClrScheme chgLayout">
        <pc:chgData name="Louise Palme" userId="S::lpa@khs.dk::249294e9-16ce-4eed-9bb9-b5cc42a34733" providerId="AD" clId="Web-{608DE9B6-CEA8-5911-79A3-BA689D6ED7C3}" dt="2025-06-11T09:52:00.096" v="1415" actId="1076"/>
        <pc:sldMkLst>
          <pc:docMk/>
          <pc:sldMk cId="840921294" sldId="265"/>
        </pc:sldMkLst>
      </pc:sldChg>
      <pc:sldChg chg="addSp modSp">
        <pc:chgData name="Louise Palme" userId="S::lpa@khs.dk::249294e9-16ce-4eed-9bb9-b5cc42a34733" providerId="AD" clId="Web-{608DE9B6-CEA8-5911-79A3-BA689D6ED7C3}" dt="2025-06-11T09:34:41.075" v="1343" actId="1076"/>
        <pc:sldMkLst>
          <pc:docMk/>
          <pc:sldMk cId="2363314628" sldId="271"/>
        </pc:sldMkLst>
      </pc:sldChg>
      <pc:sldChg chg="addSp modSp">
        <pc:chgData name="Louise Palme" userId="S::lpa@khs.dk::249294e9-16ce-4eed-9bb9-b5cc42a34733" providerId="AD" clId="Web-{608DE9B6-CEA8-5911-79A3-BA689D6ED7C3}" dt="2025-06-11T09:36:31.919" v="1355" actId="1076"/>
        <pc:sldMkLst>
          <pc:docMk/>
          <pc:sldMk cId="3057433397" sldId="272"/>
        </pc:sldMkLst>
      </pc:sldChg>
      <pc:sldChg chg="addSp delSp modSp mod modClrScheme chgLayout modNotes">
        <pc:chgData name="Louise Palme" userId="S::lpa@khs.dk::249294e9-16ce-4eed-9bb9-b5cc42a34733" providerId="AD" clId="Web-{608DE9B6-CEA8-5911-79A3-BA689D6ED7C3}" dt="2025-06-11T09:48:04.298" v="1383"/>
        <pc:sldMkLst>
          <pc:docMk/>
          <pc:sldMk cId="2754887782" sldId="273"/>
        </pc:sldMkLst>
      </pc:sldChg>
      <pc:sldChg chg="addSp modSp mod modClrScheme chgLayout modNotes">
        <pc:chgData name="Louise Palme" userId="S::lpa@khs.dk::249294e9-16ce-4eed-9bb9-b5cc42a34733" providerId="AD" clId="Web-{608DE9B6-CEA8-5911-79A3-BA689D6ED7C3}" dt="2025-06-11T09:38:02.841" v="1357"/>
        <pc:sldMkLst>
          <pc:docMk/>
          <pc:sldMk cId="573748489" sldId="274"/>
        </pc:sldMkLst>
      </pc:sldChg>
      <pc:sldChg chg="addSp modSp mod ord modClrScheme chgLayout modNotes">
        <pc:chgData name="Louise Palme" userId="S::lpa@khs.dk::249294e9-16ce-4eed-9bb9-b5cc42a34733" providerId="AD" clId="Web-{608DE9B6-CEA8-5911-79A3-BA689D6ED7C3}" dt="2025-06-11T09:46:09.953" v="1375" actId="1076"/>
        <pc:sldMkLst>
          <pc:docMk/>
          <pc:sldMk cId="4238445295" sldId="275"/>
        </pc:sldMkLst>
      </pc:sldChg>
    </pc:docChg>
  </pc:docChgLst>
  <pc:docChgLst>
    <pc:chgData name="Emil Krog Mortensen" userId="S::ekmo@khs.dk::1ea0ff00-67a9-440e-8207-3f4573c5946a" providerId="AD" clId="Web-{B6DACB0F-B589-01BE-73FD-B8F359182032}"/>
    <pc:docChg chg="modSld">
      <pc:chgData name="Emil Krog Mortensen" userId="S::ekmo@khs.dk::1ea0ff00-67a9-440e-8207-3f4573c5946a" providerId="AD" clId="Web-{B6DACB0F-B589-01BE-73FD-B8F359182032}" dt="2025-08-05T10:21:19.236" v="47" actId="20577"/>
      <pc:docMkLst>
        <pc:docMk/>
      </pc:docMkLst>
      <pc:sldChg chg="modSp">
        <pc:chgData name="Emil Krog Mortensen" userId="S::ekmo@khs.dk::1ea0ff00-67a9-440e-8207-3f4573c5946a" providerId="AD" clId="Web-{B6DACB0F-B589-01BE-73FD-B8F359182032}" dt="2025-08-05T10:21:19.236" v="47" actId="20577"/>
        <pc:sldMkLst>
          <pc:docMk/>
          <pc:sldMk cId="1671287826" sldId="282"/>
        </pc:sldMkLst>
        <pc:spChg chg="mod">
          <ac:chgData name="Emil Krog Mortensen" userId="S::ekmo@khs.dk::1ea0ff00-67a9-440e-8207-3f4573c5946a" providerId="AD" clId="Web-{B6DACB0F-B589-01BE-73FD-B8F359182032}" dt="2025-08-05T10:21:19.236" v="47" actId="20577"/>
          <ac:spMkLst>
            <pc:docMk/>
            <pc:sldMk cId="1671287826" sldId="282"/>
            <ac:spMk id="3" creationId="{9343A49F-6158-5AB8-9D02-447D72482519}"/>
          </ac:spMkLst>
        </pc:spChg>
      </pc:sldChg>
    </pc:docChg>
  </pc:docChgLst>
  <pc:docChgLst>
    <pc:chgData name="Emil Krog Mortensen" userId="S::ekmo@khs.dk::1ea0ff00-67a9-440e-8207-3f4573c5946a" providerId="AD" clId="Web-{56FE11B4-33DD-0C97-5132-23CCDB91723B}"/>
    <pc:docChg chg="modSld">
      <pc:chgData name="Emil Krog Mortensen" userId="S::ekmo@khs.dk::1ea0ff00-67a9-440e-8207-3f4573c5946a" providerId="AD" clId="Web-{56FE11B4-33DD-0C97-5132-23CCDB91723B}" dt="2025-05-19T09:29:01.424" v="9" actId="20577"/>
      <pc:docMkLst>
        <pc:docMk/>
      </pc:docMkLst>
      <pc:sldChg chg="modSp">
        <pc:chgData name="Emil Krog Mortensen" userId="S::ekmo@khs.dk::1ea0ff00-67a9-440e-8207-3f4573c5946a" providerId="AD" clId="Web-{56FE11B4-33DD-0C97-5132-23CCDB91723B}" dt="2025-05-19T09:29:01.424" v="9" actId="20577"/>
        <pc:sldMkLst>
          <pc:docMk/>
          <pc:sldMk cId="4238445295" sldId="275"/>
        </pc:sldMkLst>
      </pc:sldChg>
    </pc:docChg>
  </pc:docChgLst>
  <pc:docChgLst>
    <pc:chgData name="Emil Krog Mortensen" userId="S::ekmo@khs.dk::1ea0ff00-67a9-440e-8207-3f4573c5946a" providerId="AD" clId="Web-{475AB7C3-2043-2487-8EA3-2C2ADAC8128D}"/>
    <pc:docChg chg="addSld delSld">
      <pc:chgData name="Emil Krog Mortensen" userId="S::ekmo@khs.dk::1ea0ff00-67a9-440e-8207-3f4573c5946a" providerId="AD" clId="Web-{475AB7C3-2043-2487-8EA3-2C2ADAC8128D}" dt="2024-12-03T11:45:29.718" v="1"/>
      <pc:docMkLst>
        <pc:docMk/>
      </pc:docMkLst>
      <pc:sldChg chg="add del replId">
        <pc:chgData name="Emil Krog Mortensen" userId="S::ekmo@khs.dk::1ea0ff00-67a9-440e-8207-3f4573c5946a" providerId="AD" clId="Web-{475AB7C3-2043-2487-8EA3-2C2ADAC8128D}" dt="2024-12-03T11:45:29.718" v="1"/>
        <pc:sldMkLst>
          <pc:docMk/>
          <pc:sldMk cId="1006887577" sldId="275"/>
        </pc:sldMkLst>
      </pc:sldChg>
    </pc:docChg>
  </pc:docChgLst>
  <pc:docChgLst>
    <pc:chgData name="Emil Krog Mortensen" userId="S::ekmo@khs.dk::1ea0ff00-67a9-440e-8207-3f4573c5946a" providerId="AD" clId="Web-{AAB8AB9D-4D7A-7116-5A48-31A29D9E212E}"/>
    <pc:docChg chg="addSld modSld">
      <pc:chgData name="Emil Krog Mortensen" userId="S::ekmo@khs.dk::1ea0ff00-67a9-440e-8207-3f4573c5946a" providerId="AD" clId="Web-{AAB8AB9D-4D7A-7116-5A48-31A29D9E212E}" dt="2025-08-05T10:15:15.671" v="103" actId="20577"/>
      <pc:docMkLst>
        <pc:docMk/>
      </pc:docMkLst>
      <pc:sldChg chg="modSp new">
        <pc:chgData name="Emil Krog Mortensen" userId="S::ekmo@khs.dk::1ea0ff00-67a9-440e-8207-3f4573c5946a" providerId="AD" clId="Web-{AAB8AB9D-4D7A-7116-5A48-31A29D9E212E}" dt="2025-08-05T10:15:15.671" v="103" actId="20577"/>
        <pc:sldMkLst>
          <pc:docMk/>
          <pc:sldMk cId="1671287826" sldId="282"/>
        </pc:sldMkLst>
        <pc:spChg chg="mod">
          <ac:chgData name="Emil Krog Mortensen" userId="S::ekmo@khs.dk::1ea0ff00-67a9-440e-8207-3f4573c5946a" providerId="AD" clId="Web-{AAB8AB9D-4D7A-7116-5A48-31A29D9E212E}" dt="2025-08-05T10:13:11.934" v="14" actId="20577"/>
          <ac:spMkLst>
            <pc:docMk/>
            <pc:sldMk cId="1671287826" sldId="282"/>
            <ac:spMk id="2" creationId="{E09F5F4D-E0E8-A948-38F1-65EF67C51135}"/>
          </ac:spMkLst>
        </pc:spChg>
        <pc:spChg chg="mod">
          <ac:chgData name="Emil Krog Mortensen" userId="S::ekmo@khs.dk::1ea0ff00-67a9-440e-8207-3f4573c5946a" providerId="AD" clId="Web-{AAB8AB9D-4D7A-7116-5A48-31A29D9E212E}" dt="2025-08-05T10:15:15.671" v="103" actId="20577"/>
          <ac:spMkLst>
            <pc:docMk/>
            <pc:sldMk cId="1671287826" sldId="282"/>
            <ac:spMk id="3" creationId="{9343A49F-6158-5AB8-9D02-447D72482519}"/>
          </ac:spMkLst>
        </pc:spChg>
      </pc:sldChg>
    </pc:docChg>
  </pc:docChgLst>
  <pc:docChgLst>
    <pc:chgData name="Louise Palme" userId="S::lpa@khs.dk::249294e9-16ce-4eed-9bb9-b5cc42a34733" providerId="AD" clId="Web-{8F553B75-BB38-50DB-64BB-FD7DB2D30E45}"/>
    <pc:docChg chg="modSld">
      <pc:chgData name="Louise Palme" userId="S::lpa@khs.dk::249294e9-16ce-4eed-9bb9-b5cc42a34733" providerId="AD" clId="Web-{8F553B75-BB38-50DB-64BB-FD7DB2D30E45}" dt="2025-06-10T10:53:21.207" v="354" actId="20577"/>
      <pc:docMkLst>
        <pc:docMk/>
      </pc:docMkLst>
      <pc:sldChg chg="modSp">
        <pc:chgData name="Louise Palme" userId="S::lpa@khs.dk::249294e9-16ce-4eed-9bb9-b5cc42a34733" providerId="AD" clId="Web-{8F553B75-BB38-50DB-64BB-FD7DB2D30E45}" dt="2025-06-10T10:49:11.783" v="213" actId="20577"/>
        <pc:sldMkLst>
          <pc:docMk/>
          <pc:sldMk cId="2754887782" sldId="273"/>
        </pc:sldMkLst>
      </pc:sldChg>
      <pc:sldChg chg="modSp modNotes">
        <pc:chgData name="Louise Palme" userId="S::lpa@khs.dk::249294e9-16ce-4eed-9bb9-b5cc42a34733" providerId="AD" clId="Web-{8F553B75-BB38-50DB-64BB-FD7DB2D30E45}" dt="2025-06-10T10:53:21.207" v="354" actId="20577"/>
        <pc:sldMkLst>
          <pc:docMk/>
          <pc:sldMk cId="1159039866" sldId="276"/>
        </pc:sldMkLst>
      </pc:sldChg>
    </pc:docChg>
  </pc:docChgLst>
  <pc:docChgLst>
    <pc:chgData name="Louise Palme" userId="S::lpa@khs.dk::249294e9-16ce-4eed-9bb9-b5cc42a34733" providerId="AD" clId="Web-{30BD759C-DA61-4BB3-46C9-9B1AFC3B9911}"/>
    <pc:docChg chg="modSld">
      <pc:chgData name="Louise Palme" userId="S::lpa@khs.dk::249294e9-16ce-4eed-9bb9-b5cc42a34733" providerId="AD" clId="Web-{30BD759C-DA61-4BB3-46C9-9B1AFC3B9911}" dt="2025-06-21T05:18:47.335" v="4" actId="20577"/>
      <pc:docMkLst>
        <pc:docMk/>
      </pc:docMkLst>
      <pc:sldChg chg="modSp">
        <pc:chgData name="Louise Palme" userId="S::lpa@khs.dk::249294e9-16ce-4eed-9bb9-b5cc42a34733" providerId="AD" clId="Web-{30BD759C-DA61-4BB3-46C9-9B1AFC3B9911}" dt="2025-06-21T05:18:47.335" v="4" actId="20577"/>
        <pc:sldMkLst>
          <pc:docMk/>
          <pc:sldMk cId="4238445295" sldId="275"/>
        </pc:sldMkLst>
      </pc:sldChg>
    </pc:docChg>
  </pc:docChgLst>
  <pc:docChgLst>
    <pc:chgData name="Emil Krog Mortensen" userId="S::ekmo@khs.dk::1ea0ff00-67a9-440e-8207-3f4573c5946a" providerId="AD" clId="Web-{C3E91B2A-C25B-EC8E-16FE-ED8669D8A2F1}"/>
    <pc:docChg chg="modSld">
      <pc:chgData name="Emil Krog Mortensen" userId="S::ekmo@khs.dk::1ea0ff00-67a9-440e-8207-3f4573c5946a" providerId="AD" clId="Web-{C3E91B2A-C25B-EC8E-16FE-ED8669D8A2F1}" dt="2025-05-19T09:27:34.946" v="274"/>
      <pc:docMkLst>
        <pc:docMk/>
      </pc:docMkLst>
      <pc:sldChg chg="modNotes">
        <pc:chgData name="Emil Krog Mortensen" userId="S::ekmo@khs.dk::1ea0ff00-67a9-440e-8207-3f4573c5946a" providerId="AD" clId="Web-{C3E91B2A-C25B-EC8E-16FE-ED8669D8A2F1}" dt="2025-05-19T09:27:34.946" v="274"/>
        <pc:sldMkLst>
          <pc:docMk/>
          <pc:sldMk cId="0" sldId="268"/>
        </pc:sldMkLst>
      </pc:sldChg>
      <pc:sldChg chg="modSp modNotes">
        <pc:chgData name="Emil Krog Mortensen" userId="S::ekmo@khs.dk::1ea0ff00-67a9-440e-8207-3f4573c5946a" providerId="AD" clId="Web-{C3E91B2A-C25B-EC8E-16FE-ED8669D8A2F1}" dt="2025-05-19T09:20:39.977" v="58" actId="20577"/>
        <pc:sldMkLst>
          <pc:docMk/>
          <pc:sldMk cId="2754887782" sldId="273"/>
        </pc:sldMkLst>
      </pc:sldChg>
      <pc:sldChg chg="modSp">
        <pc:chgData name="Emil Krog Mortensen" userId="S::ekmo@khs.dk::1ea0ff00-67a9-440e-8207-3f4573c5946a" providerId="AD" clId="Web-{C3E91B2A-C25B-EC8E-16FE-ED8669D8A2F1}" dt="2025-05-19T09:20:29.571" v="38" actId="20577"/>
        <pc:sldMkLst>
          <pc:docMk/>
          <pc:sldMk cId="573748489" sldId="274"/>
        </pc:sldMkLst>
      </pc:sldChg>
      <pc:sldChg chg="modSp">
        <pc:chgData name="Emil Krog Mortensen" userId="S::ekmo@khs.dk::1ea0ff00-67a9-440e-8207-3f4573c5946a" providerId="AD" clId="Web-{C3E91B2A-C25B-EC8E-16FE-ED8669D8A2F1}" dt="2025-05-19T09:25:07.956" v="130" actId="20577"/>
        <pc:sldMkLst>
          <pc:docMk/>
          <pc:sldMk cId="4238445295" sldId="275"/>
        </pc:sldMkLst>
      </pc:sldChg>
    </pc:docChg>
  </pc:docChgLst>
  <pc:docChgLst>
    <pc:chgData name="Emil Krog Mortensen" userId="S::ekmo@khs.dk::1ea0ff00-67a9-440e-8207-3f4573c5946a" providerId="AD" clId="Web-{28C9D2F6-686E-45EE-47D9-5E31E81D0EC7}"/>
    <pc:docChg chg="modSld">
      <pc:chgData name="Emil Krog Mortensen" userId="S::ekmo@khs.dk::1ea0ff00-67a9-440e-8207-3f4573c5946a" providerId="AD" clId="Web-{28C9D2F6-686E-45EE-47D9-5E31E81D0EC7}" dt="2025-08-05T09:29:23.172" v="42"/>
      <pc:docMkLst>
        <pc:docMk/>
      </pc:docMkLst>
      <pc:sldChg chg="modNotes">
        <pc:chgData name="Emil Krog Mortensen" userId="S::ekmo@khs.dk::1ea0ff00-67a9-440e-8207-3f4573c5946a" providerId="AD" clId="Web-{28C9D2F6-686E-45EE-47D9-5E31E81D0EC7}" dt="2025-08-05T09:26:51.623" v="6"/>
        <pc:sldMkLst>
          <pc:docMk/>
          <pc:sldMk cId="1256763363" sldId="256"/>
        </pc:sldMkLst>
      </pc:sldChg>
      <pc:sldChg chg="modSp">
        <pc:chgData name="Emil Krog Mortensen" userId="S::ekmo@khs.dk::1ea0ff00-67a9-440e-8207-3f4573c5946a" providerId="AD" clId="Web-{28C9D2F6-686E-45EE-47D9-5E31E81D0EC7}" dt="2025-08-05T09:25:06.810" v="0" actId="20577"/>
        <pc:sldMkLst>
          <pc:docMk/>
          <pc:sldMk cId="2754887782" sldId="273"/>
        </pc:sldMkLst>
        <pc:spChg chg="mod">
          <ac:chgData name="Emil Krog Mortensen" userId="S::ekmo@khs.dk::1ea0ff00-67a9-440e-8207-3f4573c5946a" providerId="AD" clId="Web-{28C9D2F6-686E-45EE-47D9-5E31E81D0EC7}" dt="2025-08-05T09:25:06.810" v="0" actId="20577"/>
          <ac:spMkLst>
            <pc:docMk/>
            <pc:sldMk cId="2754887782" sldId="273"/>
            <ac:spMk id="2" creationId="{203A114E-ED21-4F61-8CB2-369DD95D3FBC}"/>
          </ac:spMkLst>
        </pc:spChg>
      </pc:sldChg>
      <pc:sldChg chg="modNotes">
        <pc:chgData name="Emil Krog Mortensen" userId="S::ekmo@khs.dk::1ea0ff00-67a9-440e-8207-3f4573c5946a" providerId="AD" clId="Web-{28C9D2F6-686E-45EE-47D9-5E31E81D0EC7}" dt="2025-08-05T09:29:23.172" v="42"/>
        <pc:sldMkLst>
          <pc:docMk/>
          <pc:sldMk cId="1590627031" sldId="280"/>
        </pc:sldMkLst>
      </pc:sldChg>
    </pc:docChg>
  </pc:docChgLst>
  <pc:docChgLst>
    <pc:chgData name="Emil Krog Mortensen" userId="S::ekmo@khs.dk::1ea0ff00-67a9-440e-8207-3f4573c5946a" providerId="AD" clId="Web-{3D6EA9ED-6F57-5A2E-3CC7-C53136F10218}"/>
    <pc:docChg chg="addSld delSld modSld">
      <pc:chgData name="Emil Krog Mortensen" userId="S::ekmo@khs.dk::1ea0ff00-67a9-440e-8207-3f4573c5946a" providerId="AD" clId="Web-{3D6EA9ED-6F57-5A2E-3CC7-C53136F10218}" dt="2025-06-02T12:55:29.838" v="76"/>
      <pc:docMkLst>
        <pc:docMk/>
      </pc:docMkLst>
      <pc:sldChg chg="modSp add">
        <pc:chgData name="Emil Krog Mortensen" userId="S::ekmo@khs.dk::1ea0ff00-67a9-440e-8207-3f4573c5946a" providerId="AD" clId="Web-{3D6EA9ED-6F57-5A2E-3CC7-C53136F10218}" dt="2025-06-02T12:54:38.587" v="67" actId="1076"/>
        <pc:sldMkLst>
          <pc:docMk/>
          <pc:sldMk cId="1256763363" sldId="256"/>
        </pc:sldMkLst>
      </pc:sldChg>
      <pc:sldChg chg="modSp new">
        <pc:chgData name="Emil Krog Mortensen" userId="S::ekmo@khs.dk::1ea0ff00-67a9-440e-8207-3f4573c5946a" providerId="AD" clId="Web-{3D6EA9ED-6F57-5A2E-3CC7-C53136F10218}" dt="2025-06-02T12:52:06.050" v="52" actId="20577"/>
        <pc:sldMkLst>
          <pc:docMk/>
          <pc:sldMk cId="1159039866" sldId="276"/>
        </pc:sldMkLst>
      </pc:sldChg>
      <pc:sldChg chg="new del">
        <pc:chgData name="Emil Krog Mortensen" userId="S::ekmo@khs.dk::1ea0ff00-67a9-440e-8207-3f4573c5946a" providerId="AD" clId="Web-{3D6EA9ED-6F57-5A2E-3CC7-C53136F10218}" dt="2025-06-02T12:52:43.661" v="56"/>
        <pc:sldMkLst>
          <pc:docMk/>
          <pc:sldMk cId="1247434346" sldId="277"/>
        </pc:sldMkLst>
      </pc:sldChg>
      <pc:sldChg chg="new del">
        <pc:chgData name="Emil Krog Mortensen" userId="S::ekmo@khs.dk::1ea0ff00-67a9-440e-8207-3f4573c5946a" providerId="AD" clId="Web-{3D6EA9ED-6F57-5A2E-3CC7-C53136F10218}" dt="2025-06-02T12:53:36.022" v="61"/>
        <pc:sldMkLst>
          <pc:docMk/>
          <pc:sldMk cId="90777118" sldId="278"/>
        </pc:sldMkLst>
      </pc:sldChg>
      <pc:sldChg chg="new del">
        <pc:chgData name="Emil Krog Mortensen" userId="S::ekmo@khs.dk::1ea0ff00-67a9-440e-8207-3f4573c5946a" providerId="AD" clId="Web-{3D6EA9ED-6F57-5A2E-3CC7-C53136F10218}" dt="2025-06-02T12:53:05.505" v="59"/>
        <pc:sldMkLst>
          <pc:docMk/>
          <pc:sldMk cId="148853335" sldId="279"/>
        </pc:sldMkLst>
      </pc:sldChg>
      <pc:sldChg chg="modSp add">
        <pc:chgData name="Emil Krog Mortensen" userId="S::ekmo@khs.dk::1ea0ff00-67a9-440e-8207-3f4573c5946a" providerId="AD" clId="Web-{3D6EA9ED-6F57-5A2E-3CC7-C53136F10218}" dt="2025-06-02T12:55:13.871" v="74" actId="1076"/>
        <pc:sldMkLst>
          <pc:docMk/>
          <pc:sldMk cId="1590627031" sldId="280"/>
        </pc:sldMkLst>
      </pc:sldChg>
      <pc:sldChg chg="modSp add">
        <pc:chgData name="Emil Krog Mortensen" userId="S::ekmo@khs.dk::1ea0ff00-67a9-440e-8207-3f4573c5946a" providerId="AD" clId="Web-{3D6EA9ED-6F57-5A2E-3CC7-C53136F10218}" dt="2025-06-02T12:55:29.838" v="76"/>
        <pc:sldMkLst>
          <pc:docMk/>
          <pc:sldMk cId="1027372683"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5944A-189A-4950-BAC7-1DA7DA48C537}"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da-DK"/>
        </a:p>
      </dgm:t>
    </dgm:pt>
    <dgm:pt modelId="{0F4A113C-F7B1-47A5-858A-6A71C8319056}">
      <dgm:prSet phldrT="[Tekst]"/>
      <dgm:spPr/>
      <dgm:t>
        <a:bodyPr/>
        <a:lstStyle/>
        <a:p>
          <a:r>
            <a:rPr lang="da-DK" b="1"/>
            <a:t>1945</a:t>
          </a:r>
          <a:endParaRPr lang="da-DK"/>
        </a:p>
      </dgm:t>
    </dgm:pt>
    <dgm:pt modelId="{79CF75A2-D400-40A0-AD6E-194BA2B38070}" type="parTrans" cxnId="{EFD243A6-5C9E-481D-9CE6-C7EF84E58E2A}">
      <dgm:prSet/>
      <dgm:spPr/>
      <dgm:t>
        <a:bodyPr/>
        <a:lstStyle/>
        <a:p>
          <a:endParaRPr lang="da-DK"/>
        </a:p>
      </dgm:t>
    </dgm:pt>
    <dgm:pt modelId="{4A145690-5560-4ECA-8B9F-F685B1414E6E}" type="sibTrans" cxnId="{EFD243A6-5C9E-481D-9CE6-C7EF84E58E2A}">
      <dgm:prSet/>
      <dgm:spPr/>
      <dgm:t>
        <a:bodyPr/>
        <a:lstStyle/>
        <a:p>
          <a:endParaRPr lang="da-DK"/>
        </a:p>
      </dgm:t>
    </dgm:pt>
    <dgm:pt modelId="{595397DE-76AE-49E8-B11F-09536CDEBCC7}">
      <dgm:prSet phldrT="[Tekst]"/>
      <dgm:spPr/>
      <dgm:t>
        <a:bodyPr/>
        <a:lstStyle/>
        <a:p>
          <a:r>
            <a:rPr lang="da-DK"/>
            <a:t>Anden verdenskrig afsluttes.</a:t>
          </a:r>
        </a:p>
        <a:p>
          <a:r>
            <a:rPr lang="da-DK"/>
            <a:t>Tyskland og Berlin opdeles</a:t>
          </a:r>
        </a:p>
      </dgm:t>
    </dgm:pt>
    <dgm:pt modelId="{F7DCBC0C-BBC6-4A32-9530-CF28FF554572}" type="parTrans" cxnId="{EEB18165-CEF3-4C03-8017-7384FB0D5A3D}">
      <dgm:prSet/>
      <dgm:spPr/>
      <dgm:t>
        <a:bodyPr/>
        <a:lstStyle/>
        <a:p>
          <a:endParaRPr lang="da-DK"/>
        </a:p>
      </dgm:t>
    </dgm:pt>
    <dgm:pt modelId="{8F475C0F-3650-4BC4-ADEC-0EE85C287C41}" type="sibTrans" cxnId="{EEB18165-CEF3-4C03-8017-7384FB0D5A3D}">
      <dgm:prSet/>
      <dgm:spPr/>
      <dgm:t>
        <a:bodyPr/>
        <a:lstStyle/>
        <a:p>
          <a:endParaRPr lang="da-DK"/>
        </a:p>
      </dgm:t>
    </dgm:pt>
    <dgm:pt modelId="{80AE8948-C4BE-4729-94BE-DC7D8A9A4619}">
      <dgm:prSet phldrT="[Tekst]"/>
      <dgm:spPr/>
      <dgm:t>
        <a:bodyPr/>
        <a:lstStyle/>
        <a:p>
          <a:r>
            <a:rPr lang="da-DK" b="1"/>
            <a:t>1947</a:t>
          </a:r>
          <a:endParaRPr lang="da-DK"/>
        </a:p>
      </dgm:t>
    </dgm:pt>
    <dgm:pt modelId="{B859E17A-86CB-453A-A94F-6A6B445ACE5D}" type="parTrans" cxnId="{FD2EDA69-640F-4F46-8D99-F94FB9CB58CD}">
      <dgm:prSet/>
      <dgm:spPr/>
      <dgm:t>
        <a:bodyPr/>
        <a:lstStyle/>
        <a:p>
          <a:endParaRPr lang="da-DK"/>
        </a:p>
      </dgm:t>
    </dgm:pt>
    <dgm:pt modelId="{CCE0A91D-AECA-40D9-942B-32A8949B0528}" type="sibTrans" cxnId="{FD2EDA69-640F-4F46-8D99-F94FB9CB58CD}">
      <dgm:prSet/>
      <dgm:spPr/>
      <dgm:t>
        <a:bodyPr/>
        <a:lstStyle/>
        <a:p>
          <a:endParaRPr lang="da-DK"/>
        </a:p>
      </dgm:t>
    </dgm:pt>
    <dgm:pt modelId="{3BC41022-AD20-4B10-8067-620D0073B2A2}">
      <dgm:prSet phldrT="[Tekst]"/>
      <dgm:spPr/>
      <dgm:t>
        <a:bodyPr/>
        <a:lstStyle/>
        <a:p>
          <a:pPr>
            <a:buSzPts val="1000"/>
            <a:buFont typeface="Symbol" panose="05050102010706020507" pitchFamily="18" charset="2"/>
            <a:buChar char=""/>
          </a:pPr>
          <a:r>
            <a:rPr lang="da-DK"/>
            <a:t>Trumandoktrinen og Marshallplanen lanceres. </a:t>
          </a:r>
        </a:p>
      </dgm:t>
    </dgm:pt>
    <dgm:pt modelId="{0D9BBB2E-6AA8-4FC3-89F5-F6C6271199BB}" type="parTrans" cxnId="{D0AAC40A-34EA-4ED2-AB1F-8A6036AF5E4E}">
      <dgm:prSet/>
      <dgm:spPr/>
      <dgm:t>
        <a:bodyPr/>
        <a:lstStyle/>
        <a:p>
          <a:endParaRPr lang="da-DK"/>
        </a:p>
      </dgm:t>
    </dgm:pt>
    <dgm:pt modelId="{32C73D4A-4682-4D18-B991-2B6BE8A3B090}" type="sibTrans" cxnId="{D0AAC40A-34EA-4ED2-AB1F-8A6036AF5E4E}">
      <dgm:prSet/>
      <dgm:spPr/>
      <dgm:t>
        <a:bodyPr/>
        <a:lstStyle/>
        <a:p>
          <a:endParaRPr lang="da-DK"/>
        </a:p>
      </dgm:t>
    </dgm:pt>
    <dgm:pt modelId="{93EB6B24-7901-4D37-82C3-1CCD736A4FD8}">
      <dgm:prSet phldrT="[Tekst]"/>
      <dgm:spPr/>
      <dgm:t>
        <a:bodyPr/>
        <a:lstStyle/>
        <a:p>
          <a:r>
            <a:rPr lang="da-DK" b="1"/>
            <a:t>1948</a:t>
          </a:r>
          <a:endParaRPr lang="da-DK"/>
        </a:p>
      </dgm:t>
    </dgm:pt>
    <dgm:pt modelId="{CCD6186F-C030-41E5-A772-A91666E34108}" type="parTrans" cxnId="{81074AA2-89F5-4207-9A1B-7EEE5A8D2CA1}">
      <dgm:prSet/>
      <dgm:spPr/>
      <dgm:t>
        <a:bodyPr/>
        <a:lstStyle/>
        <a:p>
          <a:endParaRPr lang="da-DK"/>
        </a:p>
      </dgm:t>
    </dgm:pt>
    <dgm:pt modelId="{A856F469-2BA1-4254-B9D8-3F12A4D41C31}" type="sibTrans" cxnId="{81074AA2-89F5-4207-9A1B-7EEE5A8D2CA1}">
      <dgm:prSet/>
      <dgm:spPr/>
      <dgm:t>
        <a:bodyPr/>
        <a:lstStyle/>
        <a:p>
          <a:endParaRPr lang="da-DK"/>
        </a:p>
      </dgm:t>
    </dgm:pt>
    <dgm:pt modelId="{28734BCC-4AA1-407B-866D-1EDCD6FEEB3D}">
      <dgm:prSet phldrT="[Tekst]"/>
      <dgm:spPr/>
      <dgm:t>
        <a:bodyPr/>
        <a:lstStyle/>
        <a:p>
          <a:r>
            <a:rPr lang="da-DK"/>
            <a:t>Spændinger mellem USA og Sovjetunionen. Sovjet blokere de vestlige forsyningslinjer til Berlin.</a:t>
          </a:r>
        </a:p>
      </dgm:t>
    </dgm:pt>
    <dgm:pt modelId="{3DABA3D6-0CE6-40D5-B46D-B492058AF388}" type="parTrans" cxnId="{825C86E6-3A98-4093-BDBA-F0ABF56AAB7C}">
      <dgm:prSet/>
      <dgm:spPr/>
      <dgm:t>
        <a:bodyPr/>
        <a:lstStyle/>
        <a:p>
          <a:endParaRPr lang="da-DK"/>
        </a:p>
      </dgm:t>
    </dgm:pt>
    <dgm:pt modelId="{CB951470-5B09-47A2-B39E-D3C12F2EBB44}" type="sibTrans" cxnId="{825C86E6-3A98-4093-BDBA-F0ABF56AAB7C}">
      <dgm:prSet/>
      <dgm:spPr/>
      <dgm:t>
        <a:bodyPr/>
        <a:lstStyle/>
        <a:p>
          <a:endParaRPr lang="da-DK"/>
        </a:p>
      </dgm:t>
    </dgm:pt>
    <dgm:pt modelId="{BA9E014B-99C6-4039-A926-EAEC2AD82F17}">
      <dgm:prSet phldrT="[Tekst]"/>
      <dgm:spPr/>
      <dgm:t>
        <a:bodyPr/>
        <a:lstStyle/>
        <a:p>
          <a:r>
            <a:rPr lang="da-DK"/>
            <a:t>NATO oprettes</a:t>
          </a:r>
        </a:p>
      </dgm:t>
    </dgm:pt>
    <dgm:pt modelId="{F5BDA9C0-7C69-4A08-8176-D943CACCC945}" type="parTrans" cxnId="{6D2F57FA-40ED-49B1-AA32-44BB3B3559EF}">
      <dgm:prSet/>
      <dgm:spPr/>
      <dgm:t>
        <a:bodyPr/>
        <a:lstStyle/>
        <a:p>
          <a:endParaRPr lang="da-DK"/>
        </a:p>
      </dgm:t>
    </dgm:pt>
    <dgm:pt modelId="{20941726-5B16-4432-B999-9F1F076C050C}" type="sibTrans" cxnId="{6D2F57FA-40ED-49B1-AA32-44BB3B3559EF}">
      <dgm:prSet/>
      <dgm:spPr/>
      <dgm:t>
        <a:bodyPr/>
        <a:lstStyle/>
        <a:p>
          <a:endParaRPr lang="da-DK"/>
        </a:p>
      </dgm:t>
    </dgm:pt>
    <dgm:pt modelId="{49FC89DD-690A-48F4-A2E8-591F2A28ACED}">
      <dgm:prSet phldrT="[Tekst]"/>
      <dgm:spPr/>
      <dgm:t>
        <a:bodyPr/>
        <a:lstStyle/>
        <a:p>
          <a:r>
            <a:rPr lang="da-DK" b="1"/>
            <a:t>1949</a:t>
          </a:r>
          <a:endParaRPr lang="da-DK"/>
        </a:p>
      </dgm:t>
    </dgm:pt>
    <dgm:pt modelId="{6DD5CBB9-D7C0-4BC4-9D1D-8811A13AF87F}" type="parTrans" cxnId="{15533534-23FC-43E1-97A4-ACC5533BE8BB}">
      <dgm:prSet/>
      <dgm:spPr/>
      <dgm:t>
        <a:bodyPr/>
        <a:lstStyle/>
        <a:p>
          <a:endParaRPr lang="da-DK"/>
        </a:p>
      </dgm:t>
    </dgm:pt>
    <dgm:pt modelId="{8780F353-5163-467F-B2AD-A34537412DBC}" type="sibTrans" cxnId="{15533534-23FC-43E1-97A4-ACC5533BE8BB}">
      <dgm:prSet/>
      <dgm:spPr/>
      <dgm:t>
        <a:bodyPr/>
        <a:lstStyle/>
        <a:p>
          <a:endParaRPr lang="da-DK"/>
        </a:p>
      </dgm:t>
    </dgm:pt>
    <dgm:pt modelId="{92F3CC2C-4CBD-4AA3-BA3D-25F16806801E}">
      <dgm:prSet phldrT="[Tekst]"/>
      <dgm:spPr/>
      <dgm:t>
        <a:bodyPr/>
        <a:lstStyle/>
        <a:p>
          <a:pPr>
            <a:buSzPts val="1000"/>
            <a:buFont typeface="Symbol" panose="05050102010706020507" pitchFamily="18" charset="2"/>
            <a:buChar char=""/>
          </a:pPr>
          <a:r>
            <a:rPr lang="da-DK"/>
            <a:t>USA griber ind i den græske borgerkrig.</a:t>
          </a:r>
        </a:p>
      </dgm:t>
    </dgm:pt>
    <dgm:pt modelId="{65FD1E00-880C-45BA-A0B9-F9C1FCD2CDA8}" type="parTrans" cxnId="{281D5323-1503-4A7C-A1B5-CA7C052C9B7C}">
      <dgm:prSet/>
      <dgm:spPr/>
      <dgm:t>
        <a:bodyPr/>
        <a:lstStyle/>
        <a:p>
          <a:endParaRPr lang="da-DK"/>
        </a:p>
      </dgm:t>
    </dgm:pt>
    <dgm:pt modelId="{3496C6B5-694B-410F-BE61-BEC069509D82}" type="sibTrans" cxnId="{281D5323-1503-4A7C-A1B5-CA7C052C9B7C}">
      <dgm:prSet/>
      <dgm:spPr/>
      <dgm:t>
        <a:bodyPr/>
        <a:lstStyle/>
        <a:p>
          <a:endParaRPr lang="da-DK"/>
        </a:p>
      </dgm:t>
    </dgm:pt>
    <dgm:pt modelId="{400B1E01-0D52-458F-A09F-574E759D82BA}">
      <dgm:prSet phldrT="[Tekst]"/>
      <dgm:spPr/>
      <dgm:t>
        <a:bodyPr/>
        <a:lstStyle/>
        <a:p>
          <a:r>
            <a:rPr lang="da-DK"/>
            <a:t>Sovjet tester deres første atomvåben.</a:t>
          </a:r>
        </a:p>
      </dgm:t>
    </dgm:pt>
    <dgm:pt modelId="{793F0B85-13DE-49D0-8868-D906EC8C6D82}" type="parTrans" cxnId="{C3CA35A9-541C-4D9D-90ED-672313A173A8}">
      <dgm:prSet/>
      <dgm:spPr/>
      <dgm:t>
        <a:bodyPr/>
        <a:lstStyle/>
        <a:p>
          <a:endParaRPr lang="da-DK"/>
        </a:p>
      </dgm:t>
    </dgm:pt>
    <dgm:pt modelId="{98D10370-0AF6-475F-A194-FEB734F53BED}" type="sibTrans" cxnId="{C3CA35A9-541C-4D9D-90ED-672313A173A8}">
      <dgm:prSet/>
      <dgm:spPr/>
      <dgm:t>
        <a:bodyPr/>
        <a:lstStyle/>
        <a:p>
          <a:endParaRPr lang="da-DK"/>
        </a:p>
      </dgm:t>
    </dgm:pt>
    <dgm:pt modelId="{F64B8289-07B3-4155-81AA-93578097C76F}">
      <dgm:prSet phldrT="[Tekst]"/>
      <dgm:spPr/>
      <dgm:t>
        <a:bodyPr/>
        <a:lstStyle/>
        <a:p>
          <a:r>
            <a:rPr lang="da-DK"/>
            <a:t>Blokaden på Berlin ophører og Tyskland bliver delt i to, Øst og vest</a:t>
          </a:r>
        </a:p>
      </dgm:t>
    </dgm:pt>
    <dgm:pt modelId="{66EEC670-07EF-444A-996A-7582E4E4BF3E}" type="parTrans" cxnId="{30C28206-D77D-4D2C-B318-7E0D81D5A9C9}">
      <dgm:prSet/>
      <dgm:spPr/>
      <dgm:t>
        <a:bodyPr/>
        <a:lstStyle/>
        <a:p>
          <a:endParaRPr lang="da-DK"/>
        </a:p>
      </dgm:t>
    </dgm:pt>
    <dgm:pt modelId="{5407DF93-5DEE-44D5-97B9-66490194E5D9}" type="sibTrans" cxnId="{30C28206-D77D-4D2C-B318-7E0D81D5A9C9}">
      <dgm:prSet/>
      <dgm:spPr/>
      <dgm:t>
        <a:bodyPr/>
        <a:lstStyle/>
        <a:p>
          <a:endParaRPr lang="da-DK"/>
        </a:p>
      </dgm:t>
    </dgm:pt>
    <dgm:pt modelId="{97F2C80A-03E3-4F7E-8E7A-E89F08FF7D91}" type="pres">
      <dgm:prSet presAssocID="{A0C5944A-189A-4950-BAC7-1DA7DA48C537}" presName="theList" presStyleCnt="0">
        <dgm:presLayoutVars>
          <dgm:dir/>
          <dgm:animLvl val="lvl"/>
          <dgm:resizeHandles val="exact"/>
        </dgm:presLayoutVars>
      </dgm:prSet>
      <dgm:spPr/>
    </dgm:pt>
    <dgm:pt modelId="{5EB1A548-49B3-4867-BE14-76F3CCC23A4E}" type="pres">
      <dgm:prSet presAssocID="{0F4A113C-F7B1-47A5-858A-6A71C8319056}" presName="compNode" presStyleCnt="0"/>
      <dgm:spPr/>
    </dgm:pt>
    <dgm:pt modelId="{E2BDDAB7-C6CE-4F35-96CF-B0467A4B35D5}" type="pres">
      <dgm:prSet presAssocID="{0F4A113C-F7B1-47A5-858A-6A71C8319056}" presName="noGeometry" presStyleCnt="0"/>
      <dgm:spPr/>
    </dgm:pt>
    <dgm:pt modelId="{778FE8ED-3CAB-4E17-B312-75A1452CBDB1}" type="pres">
      <dgm:prSet presAssocID="{0F4A113C-F7B1-47A5-858A-6A71C8319056}" presName="childTextVisible" presStyleLbl="bgAccFollowNode1" presStyleIdx="0" presStyleCnt="4">
        <dgm:presLayoutVars>
          <dgm:bulletEnabled val="1"/>
        </dgm:presLayoutVars>
      </dgm:prSet>
      <dgm:spPr/>
    </dgm:pt>
    <dgm:pt modelId="{A8D90444-91C6-468C-B18F-331F5D95F054}" type="pres">
      <dgm:prSet presAssocID="{0F4A113C-F7B1-47A5-858A-6A71C8319056}" presName="childTextHidden" presStyleLbl="bgAccFollowNode1" presStyleIdx="0" presStyleCnt="4"/>
      <dgm:spPr/>
    </dgm:pt>
    <dgm:pt modelId="{371266A6-B4C5-4F1C-9A83-9868B921C18E}" type="pres">
      <dgm:prSet presAssocID="{0F4A113C-F7B1-47A5-858A-6A71C8319056}" presName="parentText" presStyleLbl="node1" presStyleIdx="0" presStyleCnt="4">
        <dgm:presLayoutVars>
          <dgm:chMax val="1"/>
          <dgm:bulletEnabled val="1"/>
        </dgm:presLayoutVars>
      </dgm:prSet>
      <dgm:spPr/>
    </dgm:pt>
    <dgm:pt modelId="{EDB25945-7201-4B0A-B60E-4058B471D1AC}" type="pres">
      <dgm:prSet presAssocID="{0F4A113C-F7B1-47A5-858A-6A71C8319056}" presName="aSpace" presStyleCnt="0"/>
      <dgm:spPr/>
    </dgm:pt>
    <dgm:pt modelId="{C037E64D-1BE2-4C54-B196-66A1262FD726}" type="pres">
      <dgm:prSet presAssocID="{80AE8948-C4BE-4729-94BE-DC7D8A9A4619}" presName="compNode" presStyleCnt="0"/>
      <dgm:spPr/>
    </dgm:pt>
    <dgm:pt modelId="{652A2AB2-6B0D-42B4-A849-18F498FF2472}" type="pres">
      <dgm:prSet presAssocID="{80AE8948-C4BE-4729-94BE-DC7D8A9A4619}" presName="noGeometry" presStyleCnt="0"/>
      <dgm:spPr/>
    </dgm:pt>
    <dgm:pt modelId="{CA9A5B4D-8BDC-4FE4-ACFB-0053EF671BA8}" type="pres">
      <dgm:prSet presAssocID="{80AE8948-C4BE-4729-94BE-DC7D8A9A4619}" presName="childTextVisible" presStyleLbl="bgAccFollowNode1" presStyleIdx="1" presStyleCnt="4" custLinFactNeighborX="3125" custLinFactNeighborY="0">
        <dgm:presLayoutVars>
          <dgm:bulletEnabled val="1"/>
        </dgm:presLayoutVars>
      </dgm:prSet>
      <dgm:spPr/>
    </dgm:pt>
    <dgm:pt modelId="{325FF4F9-28B6-4A2D-974B-9DD0C383C1FD}" type="pres">
      <dgm:prSet presAssocID="{80AE8948-C4BE-4729-94BE-DC7D8A9A4619}" presName="childTextHidden" presStyleLbl="bgAccFollowNode1" presStyleIdx="1" presStyleCnt="4"/>
      <dgm:spPr/>
    </dgm:pt>
    <dgm:pt modelId="{3EF0D153-9292-439B-A246-55965AF2851C}" type="pres">
      <dgm:prSet presAssocID="{80AE8948-C4BE-4729-94BE-DC7D8A9A4619}" presName="parentText" presStyleLbl="node1" presStyleIdx="1" presStyleCnt="4">
        <dgm:presLayoutVars>
          <dgm:chMax val="1"/>
          <dgm:bulletEnabled val="1"/>
        </dgm:presLayoutVars>
      </dgm:prSet>
      <dgm:spPr/>
    </dgm:pt>
    <dgm:pt modelId="{12D81825-0064-4FC0-A347-282F3F602B7F}" type="pres">
      <dgm:prSet presAssocID="{80AE8948-C4BE-4729-94BE-DC7D8A9A4619}" presName="aSpace" presStyleCnt="0"/>
      <dgm:spPr/>
    </dgm:pt>
    <dgm:pt modelId="{A980FB5A-7063-4EDE-AA7F-668074F0C5DD}" type="pres">
      <dgm:prSet presAssocID="{93EB6B24-7901-4D37-82C3-1CCD736A4FD8}" presName="compNode" presStyleCnt="0"/>
      <dgm:spPr/>
    </dgm:pt>
    <dgm:pt modelId="{B0C2640E-2903-4B01-B5E8-F9CA15A23E5A}" type="pres">
      <dgm:prSet presAssocID="{93EB6B24-7901-4D37-82C3-1CCD736A4FD8}" presName="noGeometry" presStyleCnt="0"/>
      <dgm:spPr/>
    </dgm:pt>
    <dgm:pt modelId="{6797AFC1-C552-4873-B2A7-73826C91A6EC}" type="pres">
      <dgm:prSet presAssocID="{93EB6B24-7901-4D37-82C3-1CCD736A4FD8}" presName="childTextVisible" presStyleLbl="bgAccFollowNode1" presStyleIdx="2" presStyleCnt="4">
        <dgm:presLayoutVars>
          <dgm:bulletEnabled val="1"/>
        </dgm:presLayoutVars>
      </dgm:prSet>
      <dgm:spPr/>
    </dgm:pt>
    <dgm:pt modelId="{D3A11A7B-8C4C-42FB-B74C-E224A2C9C50A}" type="pres">
      <dgm:prSet presAssocID="{93EB6B24-7901-4D37-82C3-1CCD736A4FD8}" presName="childTextHidden" presStyleLbl="bgAccFollowNode1" presStyleIdx="2" presStyleCnt="4"/>
      <dgm:spPr/>
    </dgm:pt>
    <dgm:pt modelId="{E997AC83-F358-4B09-9166-5873F920BA19}" type="pres">
      <dgm:prSet presAssocID="{93EB6B24-7901-4D37-82C3-1CCD736A4FD8}" presName="parentText" presStyleLbl="node1" presStyleIdx="2" presStyleCnt="4">
        <dgm:presLayoutVars>
          <dgm:chMax val="1"/>
          <dgm:bulletEnabled val="1"/>
        </dgm:presLayoutVars>
      </dgm:prSet>
      <dgm:spPr/>
    </dgm:pt>
    <dgm:pt modelId="{4F0C1BBF-7D38-4C48-8A1C-0E64B51A052B}" type="pres">
      <dgm:prSet presAssocID="{93EB6B24-7901-4D37-82C3-1CCD736A4FD8}" presName="aSpace" presStyleCnt="0"/>
      <dgm:spPr/>
    </dgm:pt>
    <dgm:pt modelId="{B2DFC8C8-A5ED-4956-89E9-5EB8BA901B6A}" type="pres">
      <dgm:prSet presAssocID="{49FC89DD-690A-48F4-A2E8-591F2A28ACED}" presName="compNode" presStyleCnt="0"/>
      <dgm:spPr/>
    </dgm:pt>
    <dgm:pt modelId="{6C6B51A1-820A-446D-8FBD-D29B41917E8C}" type="pres">
      <dgm:prSet presAssocID="{49FC89DD-690A-48F4-A2E8-591F2A28ACED}" presName="noGeometry" presStyleCnt="0"/>
      <dgm:spPr/>
    </dgm:pt>
    <dgm:pt modelId="{9AE8652E-FDE9-4562-8C5F-768FF33E8F9C}" type="pres">
      <dgm:prSet presAssocID="{49FC89DD-690A-48F4-A2E8-591F2A28ACED}" presName="childTextVisible" presStyleLbl="bgAccFollowNode1" presStyleIdx="3" presStyleCnt="4">
        <dgm:presLayoutVars>
          <dgm:bulletEnabled val="1"/>
        </dgm:presLayoutVars>
      </dgm:prSet>
      <dgm:spPr/>
    </dgm:pt>
    <dgm:pt modelId="{CF025091-102D-401A-BD7F-0D54AB8AC8DE}" type="pres">
      <dgm:prSet presAssocID="{49FC89DD-690A-48F4-A2E8-591F2A28ACED}" presName="childTextHidden" presStyleLbl="bgAccFollowNode1" presStyleIdx="3" presStyleCnt="4"/>
      <dgm:spPr/>
    </dgm:pt>
    <dgm:pt modelId="{58A305E1-A6C5-4C95-881D-958421279576}" type="pres">
      <dgm:prSet presAssocID="{49FC89DD-690A-48F4-A2E8-591F2A28ACED}" presName="parentText" presStyleLbl="node1" presStyleIdx="3" presStyleCnt="4">
        <dgm:presLayoutVars>
          <dgm:chMax val="1"/>
          <dgm:bulletEnabled val="1"/>
        </dgm:presLayoutVars>
      </dgm:prSet>
      <dgm:spPr/>
    </dgm:pt>
  </dgm:ptLst>
  <dgm:cxnLst>
    <dgm:cxn modelId="{30C28206-D77D-4D2C-B318-7E0D81D5A9C9}" srcId="{49FC89DD-690A-48F4-A2E8-591F2A28ACED}" destId="{F64B8289-07B3-4155-81AA-93578097C76F}" srcOrd="2" destOrd="0" parTransId="{66EEC670-07EF-444A-996A-7582E4E4BF3E}" sibTransId="{5407DF93-5DEE-44D5-97B9-66490194E5D9}"/>
    <dgm:cxn modelId="{D0AAC40A-34EA-4ED2-AB1F-8A6036AF5E4E}" srcId="{80AE8948-C4BE-4729-94BE-DC7D8A9A4619}" destId="{3BC41022-AD20-4B10-8067-620D0073B2A2}" srcOrd="0" destOrd="0" parTransId="{0D9BBB2E-6AA8-4FC3-89F5-F6C6271199BB}" sibTransId="{32C73D4A-4682-4D18-B991-2B6BE8A3B090}"/>
    <dgm:cxn modelId="{9CE6E113-8716-44EA-B0C2-111674869D75}" type="presOf" srcId="{93EB6B24-7901-4D37-82C3-1CCD736A4FD8}" destId="{E997AC83-F358-4B09-9166-5873F920BA19}" srcOrd="0" destOrd="0" presId="urn:microsoft.com/office/officeart/2005/8/layout/hProcess6"/>
    <dgm:cxn modelId="{281D5323-1503-4A7C-A1B5-CA7C052C9B7C}" srcId="{80AE8948-C4BE-4729-94BE-DC7D8A9A4619}" destId="{92F3CC2C-4CBD-4AA3-BA3D-25F16806801E}" srcOrd="1" destOrd="0" parTransId="{65FD1E00-880C-45BA-A0B9-F9C1FCD2CDA8}" sibTransId="{3496C6B5-694B-410F-BE61-BEC069509D82}"/>
    <dgm:cxn modelId="{BA94D728-82A6-4752-9F18-907EA333DAA8}" type="presOf" srcId="{A0C5944A-189A-4950-BAC7-1DA7DA48C537}" destId="{97F2C80A-03E3-4F7E-8E7A-E89F08FF7D91}" srcOrd="0" destOrd="0" presId="urn:microsoft.com/office/officeart/2005/8/layout/hProcess6"/>
    <dgm:cxn modelId="{0D6E462D-6D75-4856-9B26-24072F8C5E1B}" type="presOf" srcId="{80AE8948-C4BE-4729-94BE-DC7D8A9A4619}" destId="{3EF0D153-9292-439B-A246-55965AF2851C}" srcOrd="0" destOrd="0" presId="urn:microsoft.com/office/officeart/2005/8/layout/hProcess6"/>
    <dgm:cxn modelId="{ACC0C630-6AA3-41FD-9E4A-9337BCC85C84}" type="presOf" srcId="{28734BCC-4AA1-407B-866D-1EDCD6FEEB3D}" destId="{6797AFC1-C552-4873-B2A7-73826C91A6EC}" srcOrd="0" destOrd="0" presId="urn:microsoft.com/office/officeart/2005/8/layout/hProcess6"/>
    <dgm:cxn modelId="{15533534-23FC-43E1-97A4-ACC5533BE8BB}" srcId="{A0C5944A-189A-4950-BAC7-1DA7DA48C537}" destId="{49FC89DD-690A-48F4-A2E8-591F2A28ACED}" srcOrd="3" destOrd="0" parTransId="{6DD5CBB9-D7C0-4BC4-9D1D-8811A13AF87F}" sibTransId="{8780F353-5163-467F-B2AD-A34537412DBC}"/>
    <dgm:cxn modelId="{3D674638-C2CD-49AC-B718-A1C67BFFF4E4}" type="presOf" srcId="{F64B8289-07B3-4155-81AA-93578097C76F}" destId="{9AE8652E-FDE9-4562-8C5F-768FF33E8F9C}" srcOrd="0" destOrd="2" presId="urn:microsoft.com/office/officeart/2005/8/layout/hProcess6"/>
    <dgm:cxn modelId="{6869B139-64FC-4DFA-8E5E-DF47AC32D94A}" type="presOf" srcId="{28734BCC-4AA1-407B-866D-1EDCD6FEEB3D}" destId="{D3A11A7B-8C4C-42FB-B74C-E224A2C9C50A}" srcOrd="1" destOrd="0" presId="urn:microsoft.com/office/officeart/2005/8/layout/hProcess6"/>
    <dgm:cxn modelId="{B531F544-3325-4A16-BFEE-F415A7AFC168}" type="presOf" srcId="{400B1E01-0D52-458F-A09F-574E759D82BA}" destId="{CF025091-102D-401A-BD7F-0D54AB8AC8DE}" srcOrd="1" destOrd="1" presId="urn:microsoft.com/office/officeart/2005/8/layout/hProcess6"/>
    <dgm:cxn modelId="{EEB18165-CEF3-4C03-8017-7384FB0D5A3D}" srcId="{0F4A113C-F7B1-47A5-858A-6A71C8319056}" destId="{595397DE-76AE-49E8-B11F-09536CDEBCC7}" srcOrd="0" destOrd="0" parTransId="{F7DCBC0C-BBC6-4A32-9530-CF28FF554572}" sibTransId="{8F475C0F-3650-4BC4-ADEC-0EE85C287C41}"/>
    <dgm:cxn modelId="{FD2EDA69-640F-4F46-8D99-F94FB9CB58CD}" srcId="{A0C5944A-189A-4950-BAC7-1DA7DA48C537}" destId="{80AE8948-C4BE-4729-94BE-DC7D8A9A4619}" srcOrd="1" destOrd="0" parTransId="{B859E17A-86CB-453A-A94F-6A6B445ACE5D}" sibTransId="{CCE0A91D-AECA-40D9-942B-32A8949B0528}"/>
    <dgm:cxn modelId="{5AF2406E-422C-48B2-810C-8E0A619915E8}" type="presOf" srcId="{3BC41022-AD20-4B10-8067-620D0073B2A2}" destId="{CA9A5B4D-8BDC-4FE4-ACFB-0053EF671BA8}" srcOrd="0" destOrd="0" presId="urn:microsoft.com/office/officeart/2005/8/layout/hProcess6"/>
    <dgm:cxn modelId="{A364DA70-1A64-48C5-BD7D-9436A59C8B1D}" type="presOf" srcId="{92F3CC2C-4CBD-4AA3-BA3D-25F16806801E}" destId="{CA9A5B4D-8BDC-4FE4-ACFB-0053EF671BA8}" srcOrd="0" destOrd="1" presId="urn:microsoft.com/office/officeart/2005/8/layout/hProcess6"/>
    <dgm:cxn modelId="{057FA971-DB0C-4467-AA11-6FC665778D8D}" type="presOf" srcId="{BA9E014B-99C6-4039-A926-EAEC2AD82F17}" destId="{9AE8652E-FDE9-4562-8C5F-768FF33E8F9C}" srcOrd="0" destOrd="0" presId="urn:microsoft.com/office/officeart/2005/8/layout/hProcess6"/>
    <dgm:cxn modelId="{D314C855-019B-4BFE-9981-CE9A2FF51861}" type="presOf" srcId="{3BC41022-AD20-4B10-8067-620D0073B2A2}" destId="{325FF4F9-28B6-4A2D-974B-9DD0C383C1FD}" srcOrd="1" destOrd="0" presId="urn:microsoft.com/office/officeart/2005/8/layout/hProcess6"/>
    <dgm:cxn modelId="{BAF16876-69BE-4B26-8E41-D197079E063B}" type="presOf" srcId="{92F3CC2C-4CBD-4AA3-BA3D-25F16806801E}" destId="{325FF4F9-28B6-4A2D-974B-9DD0C383C1FD}" srcOrd="1" destOrd="1" presId="urn:microsoft.com/office/officeart/2005/8/layout/hProcess6"/>
    <dgm:cxn modelId="{63157976-83D2-4AED-893A-E593A17F8D8B}" type="presOf" srcId="{BA9E014B-99C6-4039-A926-EAEC2AD82F17}" destId="{CF025091-102D-401A-BD7F-0D54AB8AC8DE}" srcOrd="1" destOrd="0" presId="urn:microsoft.com/office/officeart/2005/8/layout/hProcess6"/>
    <dgm:cxn modelId="{6F772479-F9E9-4BC0-8580-888FA0606FC0}" type="presOf" srcId="{49FC89DD-690A-48F4-A2E8-591F2A28ACED}" destId="{58A305E1-A6C5-4C95-881D-958421279576}" srcOrd="0" destOrd="0" presId="urn:microsoft.com/office/officeart/2005/8/layout/hProcess6"/>
    <dgm:cxn modelId="{CBAE257F-33F3-42B6-A4E3-B1F0352C3ADE}" type="presOf" srcId="{400B1E01-0D52-458F-A09F-574E759D82BA}" destId="{9AE8652E-FDE9-4562-8C5F-768FF33E8F9C}" srcOrd="0" destOrd="1" presId="urn:microsoft.com/office/officeart/2005/8/layout/hProcess6"/>
    <dgm:cxn modelId="{AB9CCC92-2707-4FC1-9A71-3FE4D7490599}" type="presOf" srcId="{0F4A113C-F7B1-47A5-858A-6A71C8319056}" destId="{371266A6-B4C5-4F1C-9A83-9868B921C18E}" srcOrd="0" destOrd="0" presId="urn:microsoft.com/office/officeart/2005/8/layout/hProcess6"/>
    <dgm:cxn modelId="{81074AA2-89F5-4207-9A1B-7EEE5A8D2CA1}" srcId="{A0C5944A-189A-4950-BAC7-1DA7DA48C537}" destId="{93EB6B24-7901-4D37-82C3-1CCD736A4FD8}" srcOrd="2" destOrd="0" parTransId="{CCD6186F-C030-41E5-A772-A91666E34108}" sibTransId="{A856F469-2BA1-4254-B9D8-3F12A4D41C31}"/>
    <dgm:cxn modelId="{EFD243A6-5C9E-481D-9CE6-C7EF84E58E2A}" srcId="{A0C5944A-189A-4950-BAC7-1DA7DA48C537}" destId="{0F4A113C-F7B1-47A5-858A-6A71C8319056}" srcOrd="0" destOrd="0" parTransId="{79CF75A2-D400-40A0-AD6E-194BA2B38070}" sibTransId="{4A145690-5560-4ECA-8B9F-F685B1414E6E}"/>
    <dgm:cxn modelId="{C3CA35A9-541C-4D9D-90ED-672313A173A8}" srcId="{49FC89DD-690A-48F4-A2E8-591F2A28ACED}" destId="{400B1E01-0D52-458F-A09F-574E759D82BA}" srcOrd="1" destOrd="0" parTransId="{793F0B85-13DE-49D0-8868-D906EC8C6D82}" sibTransId="{98D10370-0AF6-475F-A194-FEB734F53BED}"/>
    <dgm:cxn modelId="{18D31BAD-C0BF-48B2-BFDE-62E64BB49FA4}" type="presOf" srcId="{F64B8289-07B3-4155-81AA-93578097C76F}" destId="{CF025091-102D-401A-BD7F-0D54AB8AC8DE}" srcOrd="1" destOrd="2" presId="urn:microsoft.com/office/officeart/2005/8/layout/hProcess6"/>
    <dgm:cxn modelId="{F3F238C2-293F-4B2E-8E41-D2FEB4760E96}" type="presOf" srcId="{595397DE-76AE-49E8-B11F-09536CDEBCC7}" destId="{A8D90444-91C6-468C-B18F-331F5D95F054}" srcOrd="1" destOrd="0" presId="urn:microsoft.com/office/officeart/2005/8/layout/hProcess6"/>
    <dgm:cxn modelId="{825C86E6-3A98-4093-BDBA-F0ABF56AAB7C}" srcId="{93EB6B24-7901-4D37-82C3-1CCD736A4FD8}" destId="{28734BCC-4AA1-407B-866D-1EDCD6FEEB3D}" srcOrd="0" destOrd="0" parTransId="{3DABA3D6-0CE6-40D5-B46D-B492058AF388}" sibTransId="{CB951470-5B09-47A2-B39E-D3C12F2EBB44}"/>
    <dgm:cxn modelId="{88F4B8F1-2794-4854-B200-6EABF6081EDF}" type="presOf" srcId="{595397DE-76AE-49E8-B11F-09536CDEBCC7}" destId="{778FE8ED-3CAB-4E17-B312-75A1452CBDB1}" srcOrd="0" destOrd="0" presId="urn:microsoft.com/office/officeart/2005/8/layout/hProcess6"/>
    <dgm:cxn modelId="{6D2F57FA-40ED-49B1-AA32-44BB3B3559EF}" srcId="{49FC89DD-690A-48F4-A2E8-591F2A28ACED}" destId="{BA9E014B-99C6-4039-A926-EAEC2AD82F17}" srcOrd="0" destOrd="0" parTransId="{F5BDA9C0-7C69-4A08-8176-D943CACCC945}" sibTransId="{20941726-5B16-4432-B999-9F1F076C050C}"/>
    <dgm:cxn modelId="{47A0F12E-4FF9-43A9-B0B7-FD4A65539917}" type="presParOf" srcId="{97F2C80A-03E3-4F7E-8E7A-E89F08FF7D91}" destId="{5EB1A548-49B3-4867-BE14-76F3CCC23A4E}" srcOrd="0" destOrd="0" presId="urn:microsoft.com/office/officeart/2005/8/layout/hProcess6"/>
    <dgm:cxn modelId="{15DC9BB4-0BAF-4028-8967-A9CF88024D05}" type="presParOf" srcId="{5EB1A548-49B3-4867-BE14-76F3CCC23A4E}" destId="{E2BDDAB7-C6CE-4F35-96CF-B0467A4B35D5}" srcOrd="0" destOrd="0" presId="urn:microsoft.com/office/officeart/2005/8/layout/hProcess6"/>
    <dgm:cxn modelId="{440558E0-E85C-4B84-A9A6-1067C772BC03}" type="presParOf" srcId="{5EB1A548-49B3-4867-BE14-76F3CCC23A4E}" destId="{778FE8ED-3CAB-4E17-B312-75A1452CBDB1}" srcOrd="1" destOrd="0" presId="urn:microsoft.com/office/officeart/2005/8/layout/hProcess6"/>
    <dgm:cxn modelId="{FD6C469C-7EA5-441C-B49A-A5809BB4CD97}" type="presParOf" srcId="{5EB1A548-49B3-4867-BE14-76F3CCC23A4E}" destId="{A8D90444-91C6-468C-B18F-331F5D95F054}" srcOrd="2" destOrd="0" presId="urn:microsoft.com/office/officeart/2005/8/layout/hProcess6"/>
    <dgm:cxn modelId="{9CA4450F-F193-494A-8726-8EBBACF4A5E0}" type="presParOf" srcId="{5EB1A548-49B3-4867-BE14-76F3CCC23A4E}" destId="{371266A6-B4C5-4F1C-9A83-9868B921C18E}" srcOrd="3" destOrd="0" presId="urn:microsoft.com/office/officeart/2005/8/layout/hProcess6"/>
    <dgm:cxn modelId="{75676C1A-8C36-49D7-B7A9-8C58226B7C3F}" type="presParOf" srcId="{97F2C80A-03E3-4F7E-8E7A-E89F08FF7D91}" destId="{EDB25945-7201-4B0A-B60E-4058B471D1AC}" srcOrd="1" destOrd="0" presId="urn:microsoft.com/office/officeart/2005/8/layout/hProcess6"/>
    <dgm:cxn modelId="{73D800AB-7835-4185-9E6C-390F5835CA2E}" type="presParOf" srcId="{97F2C80A-03E3-4F7E-8E7A-E89F08FF7D91}" destId="{C037E64D-1BE2-4C54-B196-66A1262FD726}" srcOrd="2" destOrd="0" presId="urn:microsoft.com/office/officeart/2005/8/layout/hProcess6"/>
    <dgm:cxn modelId="{85A53329-9DC5-4000-BA35-F26A0058C7BE}" type="presParOf" srcId="{C037E64D-1BE2-4C54-B196-66A1262FD726}" destId="{652A2AB2-6B0D-42B4-A849-18F498FF2472}" srcOrd="0" destOrd="0" presId="urn:microsoft.com/office/officeart/2005/8/layout/hProcess6"/>
    <dgm:cxn modelId="{E92C66BF-2FFA-40F7-8207-D927DB6DC7C2}" type="presParOf" srcId="{C037E64D-1BE2-4C54-B196-66A1262FD726}" destId="{CA9A5B4D-8BDC-4FE4-ACFB-0053EF671BA8}" srcOrd="1" destOrd="0" presId="urn:microsoft.com/office/officeart/2005/8/layout/hProcess6"/>
    <dgm:cxn modelId="{83FD1305-D4FB-4DAD-9EA2-F9B6F71485E0}" type="presParOf" srcId="{C037E64D-1BE2-4C54-B196-66A1262FD726}" destId="{325FF4F9-28B6-4A2D-974B-9DD0C383C1FD}" srcOrd="2" destOrd="0" presId="urn:microsoft.com/office/officeart/2005/8/layout/hProcess6"/>
    <dgm:cxn modelId="{832982F0-2B0F-445C-9D8D-1F72F64E1F36}" type="presParOf" srcId="{C037E64D-1BE2-4C54-B196-66A1262FD726}" destId="{3EF0D153-9292-439B-A246-55965AF2851C}" srcOrd="3" destOrd="0" presId="urn:microsoft.com/office/officeart/2005/8/layout/hProcess6"/>
    <dgm:cxn modelId="{E3C18DE1-6CFD-4275-92CF-CCBFC4BDC0DD}" type="presParOf" srcId="{97F2C80A-03E3-4F7E-8E7A-E89F08FF7D91}" destId="{12D81825-0064-4FC0-A347-282F3F602B7F}" srcOrd="3" destOrd="0" presId="urn:microsoft.com/office/officeart/2005/8/layout/hProcess6"/>
    <dgm:cxn modelId="{62A1E5C8-5E97-41C6-912E-5BD22DE712EB}" type="presParOf" srcId="{97F2C80A-03E3-4F7E-8E7A-E89F08FF7D91}" destId="{A980FB5A-7063-4EDE-AA7F-668074F0C5DD}" srcOrd="4" destOrd="0" presId="urn:microsoft.com/office/officeart/2005/8/layout/hProcess6"/>
    <dgm:cxn modelId="{63F3ECEA-67AF-4A91-B76A-A5CC2A5D5E23}" type="presParOf" srcId="{A980FB5A-7063-4EDE-AA7F-668074F0C5DD}" destId="{B0C2640E-2903-4B01-B5E8-F9CA15A23E5A}" srcOrd="0" destOrd="0" presId="urn:microsoft.com/office/officeart/2005/8/layout/hProcess6"/>
    <dgm:cxn modelId="{E03BE65D-7212-4F5B-96F6-A1AB93145333}" type="presParOf" srcId="{A980FB5A-7063-4EDE-AA7F-668074F0C5DD}" destId="{6797AFC1-C552-4873-B2A7-73826C91A6EC}" srcOrd="1" destOrd="0" presId="urn:microsoft.com/office/officeart/2005/8/layout/hProcess6"/>
    <dgm:cxn modelId="{0A5017DF-A82F-4026-9B7E-A65EE05FB0D3}" type="presParOf" srcId="{A980FB5A-7063-4EDE-AA7F-668074F0C5DD}" destId="{D3A11A7B-8C4C-42FB-B74C-E224A2C9C50A}" srcOrd="2" destOrd="0" presId="urn:microsoft.com/office/officeart/2005/8/layout/hProcess6"/>
    <dgm:cxn modelId="{C3CC7C24-45AB-4651-A1C0-C2B0C0146A68}" type="presParOf" srcId="{A980FB5A-7063-4EDE-AA7F-668074F0C5DD}" destId="{E997AC83-F358-4B09-9166-5873F920BA19}" srcOrd="3" destOrd="0" presId="urn:microsoft.com/office/officeart/2005/8/layout/hProcess6"/>
    <dgm:cxn modelId="{AA08A0AE-097E-4837-9945-EAB79F325AE3}" type="presParOf" srcId="{97F2C80A-03E3-4F7E-8E7A-E89F08FF7D91}" destId="{4F0C1BBF-7D38-4C48-8A1C-0E64B51A052B}" srcOrd="5" destOrd="0" presId="urn:microsoft.com/office/officeart/2005/8/layout/hProcess6"/>
    <dgm:cxn modelId="{E2DDA7FE-6A68-4B0D-BAFA-3D5F6DD98B45}" type="presParOf" srcId="{97F2C80A-03E3-4F7E-8E7A-E89F08FF7D91}" destId="{B2DFC8C8-A5ED-4956-89E9-5EB8BA901B6A}" srcOrd="6" destOrd="0" presId="urn:microsoft.com/office/officeart/2005/8/layout/hProcess6"/>
    <dgm:cxn modelId="{E2F4DB14-D81D-4035-8C20-259AC23036F7}" type="presParOf" srcId="{B2DFC8C8-A5ED-4956-89E9-5EB8BA901B6A}" destId="{6C6B51A1-820A-446D-8FBD-D29B41917E8C}" srcOrd="0" destOrd="0" presId="urn:microsoft.com/office/officeart/2005/8/layout/hProcess6"/>
    <dgm:cxn modelId="{AA0364A7-CF8F-4901-8DAF-E618F37268D2}" type="presParOf" srcId="{B2DFC8C8-A5ED-4956-89E9-5EB8BA901B6A}" destId="{9AE8652E-FDE9-4562-8C5F-768FF33E8F9C}" srcOrd="1" destOrd="0" presId="urn:microsoft.com/office/officeart/2005/8/layout/hProcess6"/>
    <dgm:cxn modelId="{2A0AF501-F575-4D70-B6FA-E71C9C3F589C}" type="presParOf" srcId="{B2DFC8C8-A5ED-4956-89E9-5EB8BA901B6A}" destId="{CF025091-102D-401A-BD7F-0D54AB8AC8DE}" srcOrd="2" destOrd="0" presId="urn:microsoft.com/office/officeart/2005/8/layout/hProcess6"/>
    <dgm:cxn modelId="{69189D8D-FD02-42A6-9B69-BC51697C36ED}" type="presParOf" srcId="{B2DFC8C8-A5ED-4956-89E9-5EB8BA901B6A}" destId="{58A305E1-A6C5-4C95-881D-95842127957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5925B-A099-4DB9-867D-CE98DEF61B2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da-DK"/>
        </a:p>
      </dgm:t>
    </dgm:pt>
    <dgm:pt modelId="{39D51AA3-B2C5-425A-BC62-A10C1585077D}">
      <dgm:prSet phldrT="[Tekst]"/>
      <dgm:spPr/>
      <dgm:t>
        <a:bodyPr/>
        <a:lstStyle/>
        <a:p>
          <a:r>
            <a:rPr lang="da-DK" b="1"/>
            <a:t>Afslutningen på Anden Verdenskrig:</a:t>
          </a:r>
          <a:r>
            <a:rPr lang="da-DK"/>
            <a:t> </a:t>
          </a:r>
        </a:p>
      </dgm:t>
    </dgm:pt>
    <dgm:pt modelId="{E14480B2-E2B2-405F-A8B6-5447F776B443}" type="parTrans" cxnId="{FE3AA690-74D9-408F-A431-9892781F6E95}">
      <dgm:prSet/>
      <dgm:spPr/>
      <dgm:t>
        <a:bodyPr/>
        <a:lstStyle/>
        <a:p>
          <a:endParaRPr lang="da-DK"/>
        </a:p>
      </dgm:t>
    </dgm:pt>
    <dgm:pt modelId="{07BE1329-4F84-44F2-A95E-7BE55CADCF5C}" type="sibTrans" cxnId="{FE3AA690-74D9-408F-A431-9892781F6E95}">
      <dgm:prSet/>
      <dgm:spPr/>
      <dgm:t>
        <a:bodyPr/>
        <a:lstStyle/>
        <a:p>
          <a:endParaRPr lang="da-DK"/>
        </a:p>
      </dgm:t>
    </dgm:pt>
    <dgm:pt modelId="{A445CD0D-5B07-403F-8E01-EF2FF867AE42}">
      <dgm:prSet phldrT="[Tekst]"/>
      <dgm:spPr/>
      <dgm:t>
        <a:bodyPr/>
        <a:lstStyle/>
        <a:p>
          <a:r>
            <a:rPr lang="da-DK" b="1"/>
            <a:t>Tyskland </a:t>
          </a:r>
          <a:r>
            <a:rPr lang="da-DK"/>
            <a:t>kapitulerer, og landet opdeles i fire besættelseszoner mellem USA, England, Frankrig og Sovjetunionen.</a:t>
          </a:r>
        </a:p>
      </dgm:t>
    </dgm:pt>
    <dgm:pt modelId="{99F310EF-5E89-4E51-8F23-C737C0D74693}" type="parTrans" cxnId="{A144C146-9A4F-4807-94FA-2F7443DA4535}">
      <dgm:prSet/>
      <dgm:spPr/>
      <dgm:t>
        <a:bodyPr/>
        <a:lstStyle/>
        <a:p>
          <a:endParaRPr lang="da-DK"/>
        </a:p>
      </dgm:t>
    </dgm:pt>
    <dgm:pt modelId="{2306C309-522A-49D4-ADCB-03B1665A7B29}" type="sibTrans" cxnId="{A144C146-9A4F-4807-94FA-2F7443DA4535}">
      <dgm:prSet/>
      <dgm:spPr/>
      <dgm:t>
        <a:bodyPr/>
        <a:lstStyle/>
        <a:p>
          <a:endParaRPr lang="da-DK"/>
        </a:p>
      </dgm:t>
    </dgm:pt>
    <dgm:pt modelId="{771C8DAA-DD6B-41D0-BD56-646D912FCB0F}">
      <dgm:prSet phldrT="[Tekst]"/>
      <dgm:spPr/>
      <dgm:t>
        <a:bodyPr/>
        <a:lstStyle/>
        <a:p>
          <a:pPr>
            <a:buSzPts val="1000"/>
            <a:buFont typeface="Symbol" panose="05050102010706020507" pitchFamily="18" charset="2"/>
            <a:buChar char=""/>
          </a:pPr>
          <a:r>
            <a:rPr lang="da-DK" b="1"/>
            <a:t>Berlin</a:t>
          </a:r>
          <a:r>
            <a:rPr lang="da-DK"/>
            <a:t> opdeles på samme måde, hvilket markerer begyndelsen på de spændinger, der senere udvikler sig til Den Kolde Krig.</a:t>
          </a:r>
        </a:p>
      </dgm:t>
    </dgm:pt>
    <dgm:pt modelId="{03383C85-E0C1-4839-A6D6-09E8654C979C}" type="parTrans" cxnId="{404F21C5-65B6-4995-92CC-DFAD27CCA931}">
      <dgm:prSet/>
      <dgm:spPr/>
      <dgm:t>
        <a:bodyPr/>
        <a:lstStyle/>
        <a:p>
          <a:endParaRPr lang="da-DK"/>
        </a:p>
      </dgm:t>
    </dgm:pt>
    <dgm:pt modelId="{06229E7B-2B62-4469-81D6-B906EC1F053B}" type="sibTrans" cxnId="{404F21C5-65B6-4995-92CC-DFAD27CCA931}">
      <dgm:prSet/>
      <dgm:spPr/>
      <dgm:t>
        <a:bodyPr/>
        <a:lstStyle/>
        <a:p>
          <a:endParaRPr lang="da-DK"/>
        </a:p>
      </dgm:t>
    </dgm:pt>
    <dgm:pt modelId="{3CAF522B-31C3-46C3-B751-90242D10CB97}">
      <dgm:prSet phldrT="[Tekst]"/>
      <dgm:spPr/>
      <dgm:t>
        <a:bodyPr/>
        <a:lstStyle/>
        <a:p>
          <a:r>
            <a:rPr lang="da-DK" b="1"/>
            <a:t>Trumandoktrin og Marshall plan</a:t>
          </a:r>
        </a:p>
      </dgm:t>
    </dgm:pt>
    <dgm:pt modelId="{74FF689F-7B15-470C-8413-5E66DEAAC4DF}" type="parTrans" cxnId="{D0EB8A11-CD47-48A5-A7D8-E30ED8A7981F}">
      <dgm:prSet/>
      <dgm:spPr/>
      <dgm:t>
        <a:bodyPr/>
        <a:lstStyle/>
        <a:p>
          <a:endParaRPr lang="da-DK"/>
        </a:p>
      </dgm:t>
    </dgm:pt>
    <dgm:pt modelId="{D4AC63A1-ACA5-4DAD-B722-70BBBBEF72B7}" type="sibTrans" cxnId="{D0EB8A11-CD47-48A5-A7D8-E30ED8A7981F}">
      <dgm:prSet/>
      <dgm:spPr/>
      <dgm:t>
        <a:bodyPr/>
        <a:lstStyle/>
        <a:p>
          <a:endParaRPr lang="da-DK"/>
        </a:p>
      </dgm:t>
    </dgm:pt>
    <dgm:pt modelId="{0CFB722F-7C95-4C24-AD91-B5183F321D3B}">
      <dgm:prSet phldrT="[Tekst]"/>
      <dgm:spPr/>
      <dgm:t>
        <a:bodyPr/>
        <a:lstStyle/>
        <a:p>
          <a:pPr>
            <a:buSzPts val="1000"/>
            <a:buFont typeface="Symbol" panose="05050102010706020507" pitchFamily="18" charset="2"/>
            <a:buChar char=""/>
          </a:pPr>
          <a:r>
            <a:rPr lang="da-DK" b="1"/>
            <a:t>Trumandoktrinen:</a:t>
          </a:r>
          <a:r>
            <a:rPr lang="da-DK"/>
            <a:t> USA's politik om at støtte lande, der trues af kommunisme, indføres. Doktrinen bruges som argument for økonomisk og militær støtte til Grækenland og Tyrkiet.</a:t>
          </a:r>
        </a:p>
      </dgm:t>
    </dgm:pt>
    <dgm:pt modelId="{808DDFE8-67D7-498D-8E13-020AB2EFC632}" type="parTrans" cxnId="{00285099-F23A-4B28-B56E-749366A824A0}">
      <dgm:prSet/>
      <dgm:spPr/>
      <dgm:t>
        <a:bodyPr/>
        <a:lstStyle/>
        <a:p>
          <a:endParaRPr lang="da-DK"/>
        </a:p>
      </dgm:t>
    </dgm:pt>
    <dgm:pt modelId="{F9AC623A-EC99-4B99-98F2-835B6E6CCA46}" type="sibTrans" cxnId="{00285099-F23A-4B28-B56E-749366A824A0}">
      <dgm:prSet/>
      <dgm:spPr/>
      <dgm:t>
        <a:bodyPr/>
        <a:lstStyle/>
        <a:p>
          <a:endParaRPr lang="da-DK"/>
        </a:p>
      </dgm:t>
    </dgm:pt>
    <dgm:pt modelId="{E44D6734-7D6C-4D49-BA8A-E1AF532DC603}">
      <dgm:prSet phldrT="[Tekst]"/>
      <dgm:spPr/>
      <dgm:t>
        <a:bodyPr/>
        <a:lstStyle/>
        <a:p>
          <a:pPr>
            <a:buSzPts val="1000"/>
            <a:buFont typeface="Symbol" panose="05050102010706020507" pitchFamily="18" charset="2"/>
            <a:buChar char=""/>
          </a:pPr>
          <a:r>
            <a:rPr lang="da-DK" b="1"/>
            <a:t>Marshallplanen:</a:t>
          </a:r>
          <a:r>
            <a:rPr lang="da-DK"/>
            <a:t> En økonomisk genopretningsplan for Europa, som USA iværksætter for at forhindre kommunismens udbredelse.</a:t>
          </a:r>
        </a:p>
      </dgm:t>
    </dgm:pt>
    <dgm:pt modelId="{38EDC297-7E25-4564-8031-3C83F74AADC7}" type="parTrans" cxnId="{9F0E5743-2AE0-4E95-9D27-39190FFFB819}">
      <dgm:prSet/>
      <dgm:spPr/>
      <dgm:t>
        <a:bodyPr/>
        <a:lstStyle/>
        <a:p>
          <a:endParaRPr lang="da-DK"/>
        </a:p>
      </dgm:t>
    </dgm:pt>
    <dgm:pt modelId="{4AC590EF-45CD-45CF-A7CD-7F231012E4AE}" type="sibTrans" cxnId="{9F0E5743-2AE0-4E95-9D27-39190FFFB819}">
      <dgm:prSet/>
      <dgm:spPr/>
      <dgm:t>
        <a:bodyPr/>
        <a:lstStyle/>
        <a:p>
          <a:endParaRPr lang="da-DK"/>
        </a:p>
      </dgm:t>
    </dgm:pt>
    <dgm:pt modelId="{6C4624A4-7F74-4D0A-BDCC-F6B1C472A99B}">
      <dgm:prSet phldrT="[Tekst]"/>
      <dgm:spPr/>
      <dgm:t>
        <a:bodyPr/>
        <a:lstStyle/>
        <a:p>
          <a:r>
            <a:rPr lang="da-DK" b="1"/>
            <a:t>Berlinblokaden</a:t>
          </a:r>
        </a:p>
      </dgm:t>
    </dgm:pt>
    <dgm:pt modelId="{0F5C2FFD-B817-4EE9-97C4-90C03B7CF2AC}" type="parTrans" cxnId="{26A97EAD-D947-47F4-8198-5B4BA49B2DE3}">
      <dgm:prSet/>
      <dgm:spPr/>
      <dgm:t>
        <a:bodyPr/>
        <a:lstStyle/>
        <a:p>
          <a:endParaRPr lang="da-DK"/>
        </a:p>
      </dgm:t>
    </dgm:pt>
    <dgm:pt modelId="{3FB37F7D-F3D3-4C8F-9F71-1CE7BCAE436D}" type="sibTrans" cxnId="{26A97EAD-D947-47F4-8198-5B4BA49B2DE3}">
      <dgm:prSet/>
      <dgm:spPr/>
      <dgm:t>
        <a:bodyPr/>
        <a:lstStyle/>
        <a:p>
          <a:endParaRPr lang="da-DK"/>
        </a:p>
      </dgm:t>
    </dgm:pt>
    <dgm:pt modelId="{34BBD816-9943-45F7-90DA-F081E7B2AA44}">
      <dgm:prSet phldrT="[Tekst]"/>
      <dgm:spPr/>
      <dgm:t>
        <a:bodyPr/>
        <a:lstStyle/>
        <a:p>
          <a:r>
            <a:rPr lang="da-DK"/>
            <a:t>Sovjetunionen forsøger at blokere vestlige forsyninger til Berlin, hvilket fører til den vestlige luftbro.</a:t>
          </a:r>
        </a:p>
      </dgm:t>
    </dgm:pt>
    <dgm:pt modelId="{5EFFABB0-1060-4F0F-90A4-4064C9F1245B}" type="parTrans" cxnId="{798FA592-6CB6-440C-9E0A-16CE75032F38}">
      <dgm:prSet/>
      <dgm:spPr/>
      <dgm:t>
        <a:bodyPr/>
        <a:lstStyle/>
        <a:p>
          <a:endParaRPr lang="da-DK"/>
        </a:p>
      </dgm:t>
    </dgm:pt>
    <dgm:pt modelId="{208C9ACE-DA14-4AF4-8C97-3BFA9D010A98}" type="sibTrans" cxnId="{798FA592-6CB6-440C-9E0A-16CE75032F38}">
      <dgm:prSet/>
      <dgm:spPr/>
      <dgm:t>
        <a:bodyPr/>
        <a:lstStyle/>
        <a:p>
          <a:endParaRPr lang="da-DK"/>
        </a:p>
      </dgm:t>
    </dgm:pt>
    <dgm:pt modelId="{1B70FCED-DA3D-4966-BF42-EF8A7CEFB783}">
      <dgm:prSet phldrT="[Tekst]"/>
      <dgm:spPr/>
      <dgm:t>
        <a:bodyPr/>
        <a:lstStyle/>
        <a:p>
          <a:pPr>
            <a:buSzPts val="1000"/>
            <a:buFont typeface="Symbol" panose="05050102010706020507" pitchFamily="18" charset="2"/>
            <a:buChar char=""/>
          </a:pPr>
          <a:r>
            <a:rPr lang="da-DK" b="1"/>
            <a:t>Oprettelsen af NATO:</a:t>
          </a:r>
          <a:r>
            <a:rPr lang="da-DK"/>
            <a:t> Et militært forsvarssamarbejde mellem USA og flere europæiske lande mod den sovjetiske trussel.</a:t>
          </a:r>
        </a:p>
      </dgm:t>
    </dgm:pt>
    <dgm:pt modelId="{9B5290A4-5745-4674-A1B0-05D757D0D3B9}" type="parTrans" cxnId="{D9C35B53-CEFB-48AD-86AB-CED3FC5F05B7}">
      <dgm:prSet/>
      <dgm:spPr/>
      <dgm:t>
        <a:bodyPr/>
        <a:lstStyle/>
        <a:p>
          <a:endParaRPr lang="da-DK"/>
        </a:p>
      </dgm:t>
    </dgm:pt>
    <dgm:pt modelId="{6B0FD6E0-6E26-4562-86E1-6FB50AD1FD68}" type="sibTrans" cxnId="{D9C35B53-CEFB-48AD-86AB-CED3FC5F05B7}">
      <dgm:prSet/>
      <dgm:spPr/>
      <dgm:t>
        <a:bodyPr/>
        <a:lstStyle/>
        <a:p>
          <a:endParaRPr lang="da-DK"/>
        </a:p>
      </dgm:t>
    </dgm:pt>
    <dgm:pt modelId="{67BA011E-F3B8-43B7-B7B1-3C5276044E49}">
      <dgm:prSet phldrT="[Tekst]"/>
      <dgm:spPr/>
      <dgm:t>
        <a:bodyPr/>
        <a:lstStyle/>
        <a:p>
          <a:r>
            <a:rPr lang="da-DK" b="1"/>
            <a:t>Nato, Atomtest, Øst og vest og så lige Kina</a:t>
          </a:r>
        </a:p>
      </dgm:t>
    </dgm:pt>
    <dgm:pt modelId="{54700A4C-5B33-4BBF-AAA3-7E0E1C72FE37}" type="parTrans" cxnId="{B78F32D9-831E-420A-8730-D21A3B6A5C0D}">
      <dgm:prSet/>
      <dgm:spPr/>
      <dgm:t>
        <a:bodyPr/>
        <a:lstStyle/>
        <a:p>
          <a:endParaRPr lang="da-DK"/>
        </a:p>
      </dgm:t>
    </dgm:pt>
    <dgm:pt modelId="{D33D3157-2CC6-400A-832E-C525EB8D6C8A}" type="sibTrans" cxnId="{B78F32D9-831E-420A-8730-D21A3B6A5C0D}">
      <dgm:prSet/>
      <dgm:spPr/>
      <dgm:t>
        <a:bodyPr/>
        <a:lstStyle/>
        <a:p>
          <a:endParaRPr lang="da-DK"/>
        </a:p>
      </dgm:t>
    </dgm:pt>
    <dgm:pt modelId="{7D00B031-9095-496E-A5F2-9936FEDCC1ED}">
      <dgm:prSet/>
      <dgm:spPr/>
      <dgm:t>
        <a:bodyPr/>
        <a:lstStyle/>
        <a:p>
          <a:pPr>
            <a:buSzPts val="1000"/>
            <a:buFont typeface="Symbol" panose="05050102010706020507" pitchFamily="18" charset="2"/>
            <a:buChar char=""/>
          </a:pPr>
          <a:r>
            <a:rPr lang="da-DK" b="1"/>
            <a:t>Sovjet tester atomvåben:</a:t>
          </a:r>
          <a:r>
            <a:rPr lang="da-DK"/>
            <a:t> USA mister sit atommonopol = Atomkapløbet er i gang</a:t>
          </a:r>
        </a:p>
      </dgm:t>
    </dgm:pt>
    <dgm:pt modelId="{4FA7410B-B464-45F0-9648-255421F887DC}" type="parTrans" cxnId="{0274C731-DD6D-493B-946B-70EBC4F1BD4B}">
      <dgm:prSet/>
      <dgm:spPr/>
      <dgm:t>
        <a:bodyPr/>
        <a:lstStyle/>
        <a:p>
          <a:endParaRPr lang="da-DK"/>
        </a:p>
      </dgm:t>
    </dgm:pt>
    <dgm:pt modelId="{3EDCD73F-9A37-4866-8A9F-C0E9277C5AF1}" type="sibTrans" cxnId="{0274C731-DD6D-493B-946B-70EBC4F1BD4B}">
      <dgm:prSet/>
      <dgm:spPr/>
      <dgm:t>
        <a:bodyPr/>
        <a:lstStyle/>
        <a:p>
          <a:endParaRPr lang="da-DK"/>
        </a:p>
      </dgm:t>
    </dgm:pt>
    <dgm:pt modelId="{D67D8650-3E19-4204-894F-DE4331E02766}">
      <dgm:prSet/>
      <dgm:spPr/>
      <dgm:t>
        <a:bodyPr/>
        <a:lstStyle/>
        <a:p>
          <a:pPr>
            <a:buSzPts val="1000"/>
            <a:buFont typeface="Symbol" panose="05050102010706020507" pitchFamily="18" charset="2"/>
            <a:buChar char=""/>
          </a:pPr>
          <a:r>
            <a:rPr lang="da-DK" b="1"/>
            <a:t>Tyskland opdeles:</a:t>
          </a:r>
          <a:r>
            <a:rPr lang="da-DK"/>
            <a:t> DDR (Østtyskland) og Vesttyskland etableres som to separate stater.</a:t>
          </a:r>
        </a:p>
      </dgm:t>
    </dgm:pt>
    <dgm:pt modelId="{F0D913BC-0711-45CB-839E-D52703424048}" type="parTrans" cxnId="{A9902385-6E73-4E8F-B622-F487AC72395F}">
      <dgm:prSet/>
      <dgm:spPr/>
      <dgm:t>
        <a:bodyPr/>
        <a:lstStyle/>
        <a:p>
          <a:endParaRPr lang="da-DK"/>
        </a:p>
      </dgm:t>
    </dgm:pt>
    <dgm:pt modelId="{1A294C51-1A72-4EC6-9D83-0AC409C5FC69}" type="sibTrans" cxnId="{A9902385-6E73-4E8F-B622-F487AC72395F}">
      <dgm:prSet/>
      <dgm:spPr/>
      <dgm:t>
        <a:bodyPr/>
        <a:lstStyle/>
        <a:p>
          <a:endParaRPr lang="da-DK"/>
        </a:p>
      </dgm:t>
    </dgm:pt>
    <dgm:pt modelId="{5E4F8166-88FC-474D-B67F-C50BA6401E18}">
      <dgm:prSet/>
      <dgm:spPr/>
      <dgm:t>
        <a:bodyPr/>
        <a:lstStyle/>
        <a:p>
          <a:pPr>
            <a:buSzPts val="1000"/>
            <a:buFont typeface="Symbol" panose="05050102010706020507" pitchFamily="18" charset="2"/>
            <a:buChar char=""/>
          </a:pPr>
          <a:r>
            <a:rPr lang="da-DK" b="1"/>
            <a:t>Kommunistisk Kina:</a:t>
          </a:r>
          <a:r>
            <a:rPr lang="da-DK"/>
            <a:t> Mao Zedong og kommunistpartiet overtager magten. Dette tolkes i USA som en udvidelse af kommunismen globalt.</a:t>
          </a:r>
        </a:p>
      </dgm:t>
    </dgm:pt>
    <dgm:pt modelId="{2CDCEAD1-5D90-46C8-8D4D-F02B7FCFBAAB}" type="parTrans" cxnId="{8325523B-ABE1-49D4-A411-0BD215F9FB48}">
      <dgm:prSet/>
      <dgm:spPr/>
      <dgm:t>
        <a:bodyPr/>
        <a:lstStyle/>
        <a:p>
          <a:endParaRPr lang="da-DK"/>
        </a:p>
      </dgm:t>
    </dgm:pt>
    <dgm:pt modelId="{7E505C27-AD17-44A0-BA21-E4C7BDBB7F95}" type="sibTrans" cxnId="{8325523B-ABE1-49D4-A411-0BD215F9FB48}">
      <dgm:prSet/>
      <dgm:spPr/>
      <dgm:t>
        <a:bodyPr/>
        <a:lstStyle/>
        <a:p>
          <a:endParaRPr lang="da-DK"/>
        </a:p>
      </dgm:t>
    </dgm:pt>
    <dgm:pt modelId="{49ABA45E-6D9C-4AFB-9989-7D29AFFF652F}" type="pres">
      <dgm:prSet presAssocID="{1E55925B-A099-4DB9-867D-CE98DEF61B27}" presName="Name0" presStyleCnt="0">
        <dgm:presLayoutVars>
          <dgm:dir/>
          <dgm:animLvl val="lvl"/>
          <dgm:resizeHandles val="exact"/>
        </dgm:presLayoutVars>
      </dgm:prSet>
      <dgm:spPr/>
    </dgm:pt>
    <dgm:pt modelId="{452CF25C-77E2-425E-8A2E-01BDD66DDD92}" type="pres">
      <dgm:prSet presAssocID="{39D51AA3-B2C5-425A-BC62-A10C1585077D}" presName="composite" presStyleCnt="0"/>
      <dgm:spPr/>
    </dgm:pt>
    <dgm:pt modelId="{B6582237-BAF1-47BC-BA7E-0696714733E4}" type="pres">
      <dgm:prSet presAssocID="{39D51AA3-B2C5-425A-BC62-A10C1585077D}" presName="parTx" presStyleLbl="alignNode1" presStyleIdx="0" presStyleCnt="4">
        <dgm:presLayoutVars>
          <dgm:chMax val="0"/>
          <dgm:chPref val="0"/>
          <dgm:bulletEnabled val="1"/>
        </dgm:presLayoutVars>
      </dgm:prSet>
      <dgm:spPr/>
    </dgm:pt>
    <dgm:pt modelId="{5B8E743C-95EF-4E08-9BDE-63FDCF446552}" type="pres">
      <dgm:prSet presAssocID="{39D51AA3-B2C5-425A-BC62-A10C1585077D}" presName="desTx" presStyleLbl="alignAccFollowNode1" presStyleIdx="0" presStyleCnt="4">
        <dgm:presLayoutVars>
          <dgm:bulletEnabled val="1"/>
        </dgm:presLayoutVars>
      </dgm:prSet>
      <dgm:spPr/>
    </dgm:pt>
    <dgm:pt modelId="{9C700E0B-C985-454D-BCF9-27039B74EC17}" type="pres">
      <dgm:prSet presAssocID="{07BE1329-4F84-44F2-A95E-7BE55CADCF5C}" presName="space" presStyleCnt="0"/>
      <dgm:spPr/>
    </dgm:pt>
    <dgm:pt modelId="{9C331B45-857D-4961-B4ED-29DA1CBB0066}" type="pres">
      <dgm:prSet presAssocID="{3CAF522B-31C3-46C3-B751-90242D10CB97}" presName="composite" presStyleCnt="0"/>
      <dgm:spPr/>
    </dgm:pt>
    <dgm:pt modelId="{2573B2F1-60B7-4D23-917D-A6D7A6A807D7}" type="pres">
      <dgm:prSet presAssocID="{3CAF522B-31C3-46C3-B751-90242D10CB97}" presName="parTx" presStyleLbl="alignNode1" presStyleIdx="1" presStyleCnt="4">
        <dgm:presLayoutVars>
          <dgm:chMax val="0"/>
          <dgm:chPref val="0"/>
          <dgm:bulletEnabled val="1"/>
        </dgm:presLayoutVars>
      </dgm:prSet>
      <dgm:spPr/>
    </dgm:pt>
    <dgm:pt modelId="{B5413E5A-5058-4703-9017-9D6F854A65C2}" type="pres">
      <dgm:prSet presAssocID="{3CAF522B-31C3-46C3-B751-90242D10CB97}" presName="desTx" presStyleLbl="alignAccFollowNode1" presStyleIdx="1" presStyleCnt="4">
        <dgm:presLayoutVars>
          <dgm:bulletEnabled val="1"/>
        </dgm:presLayoutVars>
      </dgm:prSet>
      <dgm:spPr/>
    </dgm:pt>
    <dgm:pt modelId="{680199D9-3954-447B-9C4E-26539062E5EF}" type="pres">
      <dgm:prSet presAssocID="{D4AC63A1-ACA5-4DAD-B722-70BBBBEF72B7}" presName="space" presStyleCnt="0"/>
      <dgm:spPr/>
    </dgm:pt>
    <dgm:pt modelId="{1DF6D62E-1AAC-4668-BF02-DF18C64FB940}" type="pres">
      <dgm:prSet presAssocID="{6C4624A4-7F74-4D0A-BDCC-F6B1C472A99B}" presName="composite" presStyleCnt="0"/>
      <dgm:spPr/>
    </dgm:pt>
    <dgm:pt modelId="{154D67ED-09D9-4F2F-8BF8-6D3B05FE3691}" type="pres">
      <dgm:prSet presAssocID="{6C4624A4-7F74-4D0A-BDCC-F6B1C472A99B}" presName="parTx" presStyleLbl="alignNode1" presStyleIdx="2" presStyleCnt="4">
        <dgm:presLayoutVars>
          <dgm:chMax val="0"/>
          <dgm:chPref val="0"/>
          <dgm:bulletEnabled val="1"/>
        </dgm:presLayoutVars>
      </dgm:prSet>
      <dgm:spPr/>
    </dgm:pt>
    <dgm:pt modelId="{C29D70C0-A20B-4078-BFA6-0E07B5886AD1}" type="pres">
      <dgm:prSet presAssocID="{6C4624A4-7F74-4D0A-BDCC-F6B1C472A99B}" presName="desTx" presStyleLbl="alignAccFollowNode1" presStyleIdx="2" presStyleCnt="4">
        <dgm:presLayoutVars>
          <dgm:bulletEnabled val="1"/>
        </dgm:presLayoutVars>
      </dgm:prSet>
      <dgm:spPr/>
    </dgm:pt>
    <dgm:pt modelId="{57F91088-3A03-4FF8-9020-34F086D8ED46}" type="pres">
      <dgm:prSet presAssocID="{3FB37F7D-F3D3-4C8F-9F71-1CE7BCAE436D}" presName="space" presStyleCnt="0"/>
      <dgm:spPr/>
    </dgm:pt>
    <dgm:pt modelId="{B172A91D-81FF-4302-A422-D1A2D6E7F978}" type="pres">
      <dgm:prSet presAssocID="{67BA011E-F3B8-43B7-B7B1-3C5276044E49}" presName="composite" presStyleCnt="0"/>
      <dgm:spPr/>
    </dgm:pt>
    <dgm:pt modelId="{CDBBAA98-72E3-4CA1-AE7B-44B12A1EB97A}" type="pres">
      <dgm:prSet presAssocID="{67BA011E-F3B8-43B7-B7B1-3C5276044E49}" presName="parTx" presStyleLbl="alignNode1" presStyleIdx="3" presStyleCnt="4">
        <dgm:presLayoutVars>
          <dgm:chMax val="0"/>
          <dgm:chPref val="0"/>
          <dgm:bulletEnabled val="1"/>
        </dgm:presLayoutVars>
      </dgm:prSet>
      <dgm:spPr/>
    </dgm:pt>
    <dgm:pt modelId="{672D9248-1BA7-4766-BBB4-925854CD692D}" type="pres">
      <dgm:prSet presAssocID="{67BA011E-F3B8-43B7-B7B1-3C5276044E49}" presName="desTx" presStyleLbl="alignAccFollowNode1" presStyleIdx="3" presStyleCnt="4">
        <dgm:presLayoutVars>
          <dgm:bulletEnabled val="1"/>
        </dgm:presLayoutVars>
      </dgm:prSet>
      <dgm:spPr/>
    </dgm:pt>
  </dgm:ptLst>
  <dgm:cxnLst>
    <dgm:cxn modelId="{D0EB8A11-CD47-48A5-A7D8-E30ED8A7981F}" srcId="{1E55925B-A099-4DB9-867D-CE98DEF61B27}" destId="{3CAF522B-31C3-46C3-B751-90242D10CB97}" srcOrd="1" destOrd="0" parTransId="{74FF689F-7B15-470C-8413-5E66DEAAC4DF}" sibTransId="{D4AC63A1-ACA5-4DAD-B722-70BBBBEF72B7}"/>
    <dgm:cxn modelId="{6CE7FF2F-0364-4C80-AA19-854A4FF8436B}" type="presOf" srcId="{5E4F8166-88FC-474D-B67F-C50BA6401E18}" destId="{672D9248-1BA7-4766-BBB4-925854CD692D}" srcOrd="0" destOrd="3" presId="urn:microsoft.com/office/officeart/2005/8/layout/hList1"/>
    <dgm:cxn modelId="{27D81230-04A7-4830-AE0B-25FF9047A46B}" type="presOf" srcId="{0CFB722F-7C95-4C24-AD91-B5183F321D3B}" destId="{B5413E5A-5058-4703-9017-9D6F854A65C2}" srcOrd="0" destOrd="0" presId="urn:microsoft.com/office/officeart/2005/8/layout/hList1"/>
    <dgm:cxn modelId="{0274C731-DD6D-493B-946B-70EBC4F1BD4B}" srcId="{67BA011E-F3B8-43B7-B7B1-3C5276044E49}" destId="{7D00B031-9095-496E-A5F2-9936FEDCC1ED}" srcOrd="1" destOrd="0" parTransId="{4FA7410B-B464-45F0-9648-255421F887DC}" sibTransId="{3EDCD73F-9A37-4866-8A9F-C0E9277C5AF1}"/>
    <dgm:cxn modelId="{8325523B-ABE1-49D4-A411-0BD215F9FB48}" srcId="{67BA011E-F3B8-43B7-B7B1-3C5276044E49}" destId="{5E4F8166-88FC-474D-B67F-C50BA6401E18}" srcOrd="3" destOrd="0" parTransId="{2CDCEAD1-5D90-46C8-8D4D-F02B7FCFBAAB}" sibTransId="{7E505C27-AD17-44A0-BA21-E4C7BDBB7F95}"/>
    <dgm:cxn modelId="{9F0E5743-2AE0-4E95-9D27-39190FFFB819}" srcId="{3CAF522B-31C3-46C3-B751-90242D10CB97}" destId="{E44D6734-7D6C-4D49-BA8A-E1AF532DC603}" srcOrd="1" destOrd="0" parTransId="{38EDC297-7E25-4564-8031-3C83F74AADC7}" sibTransId="{4AC590EF-45CD-45CF-A7CD-7F231012E4AE}"/>
    <dgm:cxn modelId="{A144C146-9A4F-4807-94FA-2F7443DA4535}" srcId="{39D51AA3-B2C5-425A-BC62-A10C1585077D}" destId="{A445CD0D-5B07-403F-8E01-EF2FF867AE42}" srcOrd="0" destOrd="0" parTransId="{99F310EF-5E89-4E51-8F23-C737C0D74693}" sibTransId="{2306C309-522A-49D4-ADCB-03B1665A7B29}"/>
    <dgm:cxn modelId="{9654E06E-4806-4883-93D0-18A557B35651}" type="presOf" srcId="{1B70FCED-DA3D-4966-BF42-EF8A7CEFB783}" destId="{672D9248-1BA7-4766-BBB4-925854CD692D}" srcOrd="0" destOrd="0" presId="urn:microsoft.com/office/officeart/2005/8/layout/hList1"/>
    <dgm:cxn modelId="{D9C35B53-CEFB-48AD-86AB-CED3FC5F05B7}" srcId="{67BA011E-F3B8-43B7-B7B1-3C5276044E49}" destId="{1B70FCED-DA3D-4966-BF42-EF8A7CEFB783}" srcOrd="0" destOrd="0" parTransId="{9B5290A4-5745-4674-A1B0-05D757D0D3B9}" sibTransId="{6B0FD6E0-6E26-4562-86E1-6FB50AD1FD68}"/>
    <dgm:cxn modelId="{BF335177-23D1-45A0-9A11-E182F32F1B3A}" type="presOf" srcId="{7D00B031-9095-496E-A5F2-9936FEDCC1ED}" destId="{672D9248-1BA7-4766-BBB4-925854CD692D}" srcOrd="0" destOrd="1" presId="urn:microsoft.com/office/officeart/2005/8/layout/hList1"/>
    <dgm:cxn modelId="{CA98D17C-34B0-4D02-86F1-8A380C9BBC6C}" type="presOf" srcId="{3CAF522B-31C3-46C3-B751-90242D10CB97}" destId="{2573B2F1-60B7-4D23-917D-A6D7A6A807D7}" srcOrd="0" destOrd="0" presId="urn:microsoft.com/office/officeart/2005/8/layout/hList1"/>
    <dgm:cxn modelId="{A9902385-6E73-4E8F-B622-F487AC72395F}" srcId="{67BA011E-F3B8-43B7-B7B1-3C5276044E49}" destId="{D67D8650-3E19-4204-894F-DE4331E02766}" srcOrd="2" destOrd="0" parTransId="{F0D913BC-0711-45CB-839E-D52703424048}" sibTransId="{1A294C51-1A72-4EC6-9D83-0AC409C5FC69}"/>
    <dgm:cxn modelId="{FE3AA690-74D9-408F-A431-9892781F6E95}" srcId="{1E55925B-A099-4DB9-867D-CE98DEF61B27}" destId="{39D51AA3-B2C5-425A-BC62-A10C1585077D}" srcOrd="0" destOrd="0" parTransId="{E14480B2-E2B2-405F-A8B6-5447F776B443}" sibTransId="{07BE1329-4F84-44F2-A95E-7BE55CADCF5C}"/>
    <dgm:cxn modelId="{439EC490-2905-48C7-9521-980C0BCD51C4}" type="presOf" srcId="{67BA011E-F3B8-43B7-B7B1-3C5276044E49}" destId="{CDBBAA98-72E3-4CA1-AE7B-44B12A1EB97A}" srcOrd="0" destOrd="0" presId="urn:microsoft.com/office/officeart/2005/8/layout/hList1"/>
    <dgm:cxn modelId="{798FA592-6CB6-440C-9E0A-16CE75032F38}" srcId="{6C4624A4-7F74-4D0A-BDCC-F6B1C472A99B}" destId="{34BBD816-9943-45F7-90DA-F081E7B2AA44}" srcOrd="0" destOrd="0" parTransId="{5EFFABB0-1060-4F0F-90A4-4064C9F1245B}" sibTransId="{208C9ACE-DA14-4AF4-8C97-3BFA9D010A98}"/>
    <dgm:cxn modelId="{00285099-F23A-4B28-B56E-749366A824A0}" srcId="{3CAF522B-31C3-46C3-B751-90242D10CB97}" destId="{0CFB722F-7C95-4C24-AD91-B5183F321D3B}" srcOrd="0" destOrd="0" parTransId="{808DDFE8-67D7-498D-8E13-020AB2EFC632}" sibTransId="{F9AC623A-EC99-4B99-98F2-835B6E6CCA46}"/>
    <dgm:cxn modelId="{CA781EA8-191D-4B82-AFD6-413A5E48A82E}" type="presOf" srcId="{1E55925B-A099-4DB9-867D-CE98DEF61B27}" destId="{49ABA45E-6D9C-4AFB-9989-7D29AFFF652F}" srcOrd="0" destOrd="0" presId="urn:microsoft.com/office/officeart/2005/8/layout/hList1"/>
    <dgm:cxn modelId="{26A97EAD-D947-47F4-8198-5B4BA49B2DE3}" srcId="{1E55925B-A099-4DB9-867D-CE98DEF61B27}" destId="{6C4624A4-7F74-4D0A-BDCC-F6B1C472A99B}" srcOrd="2" destOrd="0" parTransId="{0F5C2FFD-B817-4EE9-97C4-90C03B7CF2AC}" sibTransId="{3FB37F7D-F3D3-4C8F-9F71-1CE7BCAE436D}"/>
    <dgm:cxn modelId="{8B8BA0AF-DAFC-4DF1-A380-E71D7174BA87}" type="presOf" srcId="{34BBD816-9943-45F7-90DA-F081E7B2AA44}" destId="{C29D70C0-A20B-4078-BFA6-0E07B5886AD1}" srcOrd="0" destOrd="0" presId="urn:microsoft.com/office/officeart/2005/8/layout/hList1"/>
    <dgm:cxn modelId="{B3C1CDB0-B355-4575-AD79-232211868ADE}" type="presOf" srcId="{E44D6734-7D6C-4D49-BA8A-E1AF532DC603}" destId="{B5413E5A-5058-4703-9017-9D6F854A65C2}" srcOrd="0" destOrd="1" presId="urn:microsoft.com/office/officeart/2005/8/layout/hList1"/>
    <dgm:cxn modelId="{F10CBBBE-CFE8-40DD-A296-5BF55BBF152B}" type="presOf" srcId="{A445CD0D-5B07-403F-8E01-EF2FF867AE42}" destId="{5B8E743C-95EF-4E08-9BDE-63FDCF446552}" srcOrd="0" destOrd="0" presId="urn:microsoft.com/office/officeart/2005/8/layout/hList1"/>
    <dgm:cxn modelId="{068D4AC1-B720-4CC5-A45E-27D0E71DBAF3}" type="presOf" srcId="{6C4624A4-7F74-4D0A-BDCC-F6B1C472A99B}" destId="{154D67ED-09D9-4F2F-8BF8-6D3B05FE3691}" srcOrd="0" destOrd="0" presId="urn:microsoft.com/office/officeart/2005/8/layout/hList1"/>
    <dgm:cxn modelId="{404F21C5-65B6-4995-92CC-DFAD27CCA931}" srcId="{39D51AA3-B2C5-425A-BC62-A10C1585077D}" destId="{771C8DAA-DD6B-41D0-BD56-646D912FCB0F}" srcOrd="1" destOrd="0" parTransId="{03383C85-E0C1-4839-A6D6-09E8654C979C}" sibTransId="{06229E7B-2B62-4469-81D6-B906EC1F053B}"/>
    <dgm:cxn modelId="{843EBEC5-7101-4DEA-8A97-AD51D91F9694}" type="presOf" srcId="{771C8DAA-DD6B-41D0-BD56-646D912FCB0F}" destId="{5B8E743C-95EF-4E08-9BDE-63FDCF446552}" srcOrd="0" destOrd="1" presId="urn:microsoft.com/office/officeart/2005/8/layout/hList1"/>
    <dgm:cxn modelId="{F15742CC-6668-4ECA-A66E-B5DFEB7653CE}" type="presOf" srcId="{39D51AA3-B2C5-425A-BC62-A10C1585077D}" destId="{B6582237-BAF1-47BC-BA7E-0696714733E4}" srcOrd="0" destOrd="0" presId="urn:microsoft.com/office/officeart/2005/8/layout/hList1"/>
    <dgm:cxn modelId="{684AA4D6-4026-41F4-ACA9-A7CDD6ECF882}" type="presOf" srcId="{D67D8650-3E19-4204-894F-DE4331E02766}" destId="{672D9248-1BA7-4766-BBB4-925854CD692D}" srcOrd="0" destOrd="2" presId="urn:microsoft.com/office/officeart/2005/8/layout/hList1"/>
    <dgm:cxn modelId="{B78F32D9-831E-420A-8730-D21A3B6A5C0D}" srcId="{1E55925B-A099-4DB9-867D-CE98DEF61B27}" destId="{67BA011E-F3B8-43B7-B7B1-3C5276044E49}" srcOrd="3" destOrd="0" parTransId="{54700A4C-5B33-4BBF-AAA3-7E0E1C72FE37}" sibTransId="{D33D3157-2CC6-400A-832E-C525EB8D6C8A}"/>
    <dgm:cxn modelId="{24BFC4B4-D09D-4BF9-841A-9B65823388EF}" type="presParOf" srcId="{49ABA45E-6D9C-4AFB-9989-7D29AFFF652F}" destId="{452CF25C-77E2-425E-8A2E-01BDD66DDD92}" srcOrd="0" destOrd="0" presId="urn:microsoft.com/office/officeart/2005/8/layout/hList1"/>
    <dgm:cxn modelId="{E78F7977-B59B-4418-9FDB-29DDF1F1A585}" type="presParOf" srcId="{452CF25C-77E2-425E-8A2E-01BDD66DDD92}" destId="{B6582237-BAF1-47BC-BA7E-0696714733E4}" srcOrd="0" destOrd="0" presId="urn:microsoft.com/office/officeart/2005/8/layout/hList1"/>
    <dgm:cxn modelId="{16AA9715-0552-4536-8E84-D2FC82DE6AAC}" type="presParOf" srcId="{452CF25C-77E2-425E-8A2E-01BDD66DDD92}" destId="{5B8E743C-95EF-4E08-9BDE-63FDCF446552}" srcOrd="1" destOrd="0" presId="urn:microsoft.com/office/officeart/2005/8/layout/hList1"/>
    <dgm:cxn modelId="{01B16EBD-55AA-4BBB-ADB6-41679CEA10AD}" type="presParOf" srcId="{49ABA45E-6D9C-4AFB-9989-7D29AFFF652F}" destId="{9C700E0B-C985-454D-BCF9-27039B74EC17}" srcOrd="1" destOrd="0" presId="urn:microsoft.com/office/officeart/2005/8/layout/hList1"/>
    <dgm:cxn modelId="{8CF08D05-4718-46BE-A414-CAB50046DF11}" type="presParOf" srcId="{49ABA45E-6D9C-4AFB-9989-7D29AFFF652F}" destId="{9C331B45-857D-4961-B4ED-29DA1CBB0066}" srcOrd="2" destOrd="0" presId="urn:microsoft.com/office/officeart/2005/8/layout/hList1"/>
    <dgm:cxn modelId="{60043F01-69A5-4E65-BEB1-F0B8BC66776F}" type="presParOf" srcId="{9C331B45-857D-4961-B4ED-29DA1CBB0066}" destId="{2573B2F1-60B7-4D23-917D-A6D7A6A807D7}" srcOrd="0" destOrd="0" presId="urn:microsoft.com/office/officeart/2005/8/layout/hList1"/>
    <dgm:cxn modelId="{B8F2FBAB-1227-4E91-8A18-E5263EC23726}" type="presParOf" srcId="{9C331B45-857D-4961-B4ED-29DA1CBB0066}" destId="{B5413E5A-5058-4703-9017-9D6F854A65C2}" srcOrd="1" destOrd="0" presId="urn:microsoft.com/office/officeart/2005/8/layout/hList1"/>
    <dgm:cxn modelId="{6663A369-4DC7-4FC4-A629-94BE69C773A1}" type="presParOf" srcId="{49ABA45E-6D9C-4AFB-9989-7D29AFFF652F}" destId="{680199D9-3954-447B-9C4E-26539062E5EF}" srcOrd="3" destOrd="0" presId="urn:microsoft.com/office/officeart/2005/8/layout/hList1"/>
    <dgm:cxn modelId="{457F18EE-9AE9-472D-9C50-43ED0ADEB135}" type="presParOf" srcId="{49ABA45E-6D9C-4AFB-9989-7D29AFFF652F}" destId="{1DF6D62E-1AAC-4668-BF02-DF18C64FB940}" srcOrd="4" destOrd="0" presId="urn:microsoft.com/office/officeart/2005/8/layout/hList1"/>
    <dgm:cxn modelId="{ABF4E241-B306-4F8B-949C-558CEC284A83}" type="presParOf" srcId="{1DF6D62E-1AAC-4668-BF02-DF18C64FB940}" destId="{154D67ED-09D9-4F2F-8BF8-6D3B05FE3691}" srcOrd="0" destOrd="0" presId="urn:microsoft.com/office/officeart/2005/8/layout/hList1"/>
    <dgm:cxn modelId="{7EABCF81-519C-47A9-AD3F-26A74B72F1A7}" type="presParOf" srcId="{1DF6D62E-1AAC-4668-BF02-DF18C64FB940}" destId="{C29D70C0-A20B-4078-BFA6-0E07B5886AD1}" srcOrd="1" destOrd="0" presId="urn:microsoft.com/office/officeart/2005/8/layout/hList1"/>
    <dgm:cxn modelId="{8A73E4BD-C44D-4374-87FF-1032524028A0}" type="presParOf" srcId="{49ABA45E-6D9C-4AFB-9989-7D29AFFF652F}" destId="{57F91088-3A03-4FF8-9020-34F086D8ED46}" srcOrd="5" destOrd="0" presId="urn:microsoft.com/office/officeart/2005/8/layout/hList1"/>
    <dgm:cxn modelId="{863D02AB-CB2C-4819-A29A-CAC12F7233AD}" type="presParOf" srcId="{49ABA45E-6D9C-4AFB-9989-7D29AFFF652F}" destId="{B172A91D-81FF-4302-A422-D1A2D6E7F978}" srcOrd="6" destOrd="0" presId="urn:microsoft.com/office/officeart/2005/8/layout/hList1"/>
    <dgm:cxn modelId="{C5676100-2D7F-4B28-AC07-521E5E0F33F2}" type="presParOf" srcId="{B172A91D-81FF-4302-A422-D1A2D6E7F978}" destId="{CDBBAA98-72E3-4CA1-AE7B-44B12A1EB97A}" srcOrd="0" destOrd="0" presId="urn:microsoft.com/office/officeart/2005/8/layout/hList1"/>
    <dgm:cxn modelId="{6894A75A-1B2D-46D5-B8D9-ED7E77B32B63}" type="presParOf" srcId="{B172A91D-81FF-4302-A422-D1A2D6E7F978}" destId="{672D9248-1BA7-4766-BBB4-925854CD692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5944A-189A-4950-BAC7-1DA7DA48C537}"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da-DK"/>
        </a:p>
      </dgm:t>
    </dgm:pt>
    <dgm:pt modelId="{0F4A113C-F7B1-47A5-858A-6A71C8319056}">
      <dgm:prSet phldrT="[Tekst]"/>
      <dgm:spPr/>
      <dgm:t>
        <a:bodyPr/>
        <a:lstStyle/>
        <a:p>
          <a:r>
            <a:rPr lang="da-DK" b="1"/>
            <a:t>1950-1953</a:t>
          </a:r>
          <a:r>
            <a:rPr lang="da-DK"/>
            <a:t> </a:t>
          </a:r>
        </a:p>
      </dgm:t>
    </dgm:pt>
    <dgm:pt modelId="{79CF75A2-D400-40A0-AD6E-194BA2B38070}" type="parTrans" cxnId="{EFD243A6-5C9E-481D-9CE6-C7EF84E58E2A}">
      <dgm:prSet/>
      <dgm:spPr/>
      <dgm:t>
        <a:bodyPr/>
        <a:lstStyle/>
        <a:p>
          <a:endParaRPr lang="da-DK"/>
        </a:p>
      </dgm:t>
    </dgm:pt>
    <dgm:pt modelId="{4A145690-5560-4ECA-8B9F-F685B1414E6E}" type="sibTrans" cxnId="{EFD243A6-5C9E-481D-9CE6-C7EF84E58E2A}">
      <dgm:prSet/>
      <dgm:spPr/>
      <dgm:t>
        <a:bodyPr/>
        <a:lstStyle/>
        <a:p>
          <a:endParaRPr lang="da-DK"/>
        </a:p>
      </dgm:t>
    </dgm:pt>
    <dgm:pt modelId="{80AE8948-C4BE-4729-94BE-DC7D8A9A4619}">
      <dgm:prSet phldrT="[Tekst]"/>
      <dgm:spPr/>
      <dgm:t>
        <a:bodyPr/>
        <a:lstStyle/>
        <a:p>
          <a:r>
            <a:rPr lang="da-DK" b="1"/>
            <a:t>1955</a:t>
          </a:r>
        </a:p>
      </dgm:t>
    </dgm:pt>
    <dgm:pt modelId="{B859E17A-86CB-453A-A94F-6A6B445ACE5D}" type="parTrans" cxnId="{FD2EDA69-640F-4F46-8D99-F94FB9CB58CD}">
      <dgm:prSet/>
      <dgm:spPr/>
      <dgm:t>
        <a:bodyPr/>
        <a:lstStyle/>
        <a:p>
          <a:endParaRPr lang="da-DK"/>
        </a:p>
      </dgm:t>
    </dgm:pt>
    <dgm:pt modelId="{CCE0A91D-AECA-40D9-942B-32A8949B0528}" type="sibTrans" cxnId="{FD2EDA69-640F-4F46-8D99-F94FB9CB58CD}">
      <dgm:prSet/>
      <dgm:spPr/>
      <dgm:t>
        <a:bodyPr/>
        <a:lstStyle/>
        <a:p>
          <a:endParaRPr lang="da-DK"/>
        </a:p>
      </dgm:t>
    </dgm:pt>
    <dgm:pt modelId="{3BC41022-AD20-4B10-8067-620D0073B2A2}">
      <dgm:prSet phldrT="[Tekst]"/>
      <dgm:spPr/>
      <dgm:t>
        <a:bodyPr/>
        <a:lstStyle/>
        <a:p>
          <a:r>
            <a:rPr lang="da-DK"/>
            <a:t>Warszawa-pagten etableres som modvægt til NATO.</a:t>
          </a:r>
        </a:p>
      </dgm:t>
    </dgm:pt>
    <dgm:pt modelId="{0D9BBB2E-6AA8-4FC3-89F5-F6C6271199BB}" type="parTrans" cxnId="{D0AAC40A-34EA-4ED2-AB1F-8A6036AF5E4E}">
      <dgm:prSet/>
      <dgm:spPr/>
      <dgm:t>
        <a:bodyPr/>
        <a:lstStyle/>
        <a:p>
          <a:endParaRPr lang="da-DK"/>
        </a:p>
      </dgm:t>
    </dgm:pt>
    <dgm:pt modelId="{32C73D4A-4682-4D18-B991-2B6BE8A3B090}" type="sibTrans" cxnId="{D0AAC40A-34EA-4ED2-AB1F-8A6036AF5E4E}">
      <dgm:prSet/>
      <dgm:spPr/>
      <dgm:t>
        <a:bodyPr/>
        <a:lstStyle/>
        <a:p>
          <a:endParaRPr lang="da-DK"/>
        </a:p>
      </dgm:t>
    </dgm:pt>
    <dgm:pt modelId="{93EB6B24-7901-4D37-82C3-1CCD736A4FD8}">
      <dgm:prSet phldrT="[Tekst]"/>
      <dgm:spPr/>
      <dgm:t>
        <a:bodyPr/>
        <a:lstStyle/>
        <a:p>
          <a:r>
            <a:rPr lang="da-DK" b="1"/>
            <a:t>1961</a:t>
          </a:r>
          <a:endParaRPr lang="da-DK"/>
        </a:p>
      </dgm:t>
    </dgm:pt>
    <dgm:pt modelId="{CCD6186F-C030-41E5-A772-A91666E34108}" type="parTrans" cxnId="{81074AA2-89F5-4207-9A1B-7EEE5A8D2CA1}">
      <dgm:prSet/>
      <dgm:spPr/>
      <dgm:t>
        <a:bodyPr/>
        <a:lstStyle/>
        <a:p>
          <a:endParaRPr lang="da-DK"/>
        </a:p>
      </dgm:t>
    </dgm:pt>
    <dgm:pt modelId="{A856F469-2BA1-4254-B9D8-3F12A4D41C31}" type="sibTrans" cxnId="{81074AA2-89F5-4207-9A1B-7EEE5A8D2CA1}">
      <dgm:prSet/>
      <dgm:spPr/>
      <dgm:t>
        <a:bodyPr/>
        <a:lstStyle/>
        <a:p>
          <a:endParaRPr lang="da-DK"/>
        </a:p>
      </dgm:t>
    </dgm:pt>
    <dgm:pt modelId="{28734BCC-4AA1-407B-866D-1EDCD6FEEB3D}">
      <dgm:prSet phldrT="[Tekst]"/>
      <dgm:spPr/>
      <dgm:t>
        <a:bodyPr/>
        <a:lstStyle/>
        <a:p>
          <a:r>
            <a:rPr lang="da-DK"/>
            <a:t>Berlinmuren bygges.</a:t>
          </a:r>
        </a:p>
      </dgm:t>
    </dgm:pt>
    <dgm:pt modelId="{3DABA3D6-0CE6-40D5-B46D-B492058AF388}" type="parTrans" cxnId="{825C86E6-3A98-4093-BDBA-F0ABF56AAB7C}">
      <dgm:prSet/>
      <dgm:spPr/>
      <dgm:t>
        <a:bodyPr/>
        <a:lstStyle/>
        <a:p>
          <a:endParaRPr lang="da-DK"/>
        </a:p>
      </dgm:t>
    </dgm:pt>
    <dgm:pt modelId="{CB951470-5B09-47A2-B39E-D3C12F2EBB44}" type="sibTrans" cxnId="{825C86E6-3A98-4093-BDBA-F0ABF56AAB7C}">
      <dgm:prSet/>
      <dgm:spPr/>
      <dgm:t>
        <a:bodyPr/>
        <a:lstStyle/>
        <a:p>
          <a:endParaRPr lang="da-DK"/>
        </a:p>
      </dgm:t>
    </dgm:pt>
    <dgm:pt modelId="{BA9E014B-99C6-4039-A926-EAEC2AD82F17}">
      <dgm:prSet phldrT="[Tekst]"/>
      <dgm:spPr/>
      <dgm:t>
        <a:bodyPr/>
        <a:lstStyle/>
        <a:p>
          <a:r>
            <a:rPr lang="da-DK"/>
            <a:t>Cubakrisen truer med atomkrig. </a:t>
          </a:r>
        </a:p>
      </dgm:t>
    </dgm:pt>
    <dgm:pt modelId="{F5BDA9C0-7C69-4A08-8176-D943CACCC945}" type="parTrans" cxnId="{6D2F57FA-40ED-49B1-AA32-44BB3B3559EF}">
      <dgm:prSet/>
      <dgm:spPr/>
      <dgm:t>
        <a:bodyPr/>
        <a:lstStyle/>
        <a:p>
          <a:endParaRPr lang="da-DK"/>
        </a:p>
      </dgm:t>
    </dgm:pt>
    <dgm:pt modelId="{20941726-5B16-4432-B999-9F1F076C050C}" type="sibTrans" cxnId="{6D2F57FA-40ED-49B1-AA32-44BB3B3559EF}">
      <dgm:prSet/>
      <dgm:spPr/>
      <dgm:t>
        <a:bodyPr/>
        <a:lstStyle/>
        <a:p>
          <a:endParaRPr lang="da-DK"/>
        </a:p>
      </dgm:t>
    </dgm:pt>
    <dgm:pt modelId="{49FC89DD-690A-48F4-A2E8-591F2A28ACED}">
      <dgm:prSet phldrT="[Tekst]"/>
      <dgm:spPr/>
      <dgm:t>
        <a:bodyPr/>
        <a:lstStyle/>
        <a:p>
          <a:r>
            <a:rPr lang="da-DK" b="1"/>
            <a:t>1962</a:t>
          </a:r>
          <a:endParaRPr lang="da-DK"/>
        </a:p>
      </dgm:t>
    </dgm:pt>
    <dgm:pt modelId="{6DD5CBB9-D7C0-4BC4-9D1D-8811A13AF87F}" type="parTrans" cxnId="{15533534-23FC-43E1-97A4-ACC5533BE8BB}">
      <dgm:prSet/>
      <dgm:spPr/>
      <dgm:t>
        <a:bodyPr/>
        <a:lstStyle/>
        <a:p>
          <a:endParaRPr lang="da-DK"/>
        </a:p>
      </dgm:t>
    </dgm:pt>
    <dgm:pt modelId="{8780F353-5163-467F-B2AD-A34537412DBC}" type="sibTrans" cxnId="{15533534-23FC-43E1-97A4-ACC5533BE8BB}">
      <dgm:prSet/>
      <dgm:spPr/>
      <dgm:t>
        <a:bodyPr/>
        <a:lstStyle/>
        <a:p>
          <a:endParaRPr lang="da-DK"/>
        </a:p>
      </dgm:t>
    </dgm:pt>
    <dgm:pt modelId="{E9775900-1DCB-4DAA-B55E-1CEBF28E9B6C}">
      <dgm:prSet phldrT="[Tekst]"/>
      <dgm:spPr/>
      <dgm:t>
        <a:bodyPr/>
        <a:lstStyle/>
        <a:p>
          <a:r>
            <a:rPr lang="da-DK"/>
            <a:t>Korea-krigen</a:t>
          </a:r>
        </a:p>
      </dgm:t>
    </dgm:pt>
    <dgm:pt modelId="{E19649A1-2A95-4D31-B2ED-2A1E84D72CC4}" type="parTrans" cxnId="{27668B0D-6080-45D7-A7A2-B2586825B82C}">
      <dgm:prSet/>
      <dgm:spPr/>
      <dgm:t>
        <a:bodyPr/>
        <a:lstStyle/>
        <a:p>
          <a:endParaRPr lang="da-DK"/>
        </a:p>
      </dgm:t>
    </dgm:pt>
    <dgm:pt modelId="{B2B5880D-D745-4B37-A64B-4120534278F8}" type="sibTrans" cxnId="{27668B0D-6080-45D7-A7A2-B2586825B82C}">
      <dgm:prSet/>
      <dgm:spPr/>
      <dgm:t>
        <a:bodyPr/>
        <a:lstStyle/>
        <a:p>
          <a:endParaRPr lang="da-DK"/>
        </a:p>
      </dgm:t>
    </dgm:pt>
    <dgm:pt modelId="{97F2C80A-03E3-4F7E-8E7A-E89F08FF7D91}" type="pres">
      <dgm:prSet presAssocID="{A0C5944A-189A-4950-BAC7-1DA7DA48C537}" presName="theList" presStyleCnt="0">
        <dgm:presLayoutVars>
          <dgm:dir/>
          <dgm:animLvl val="lvl"/>
          <dgm:resizeHandles val="exact"/>
        </dgm:presLayoutVars>
      </dgm:prSet>
      <dgm:spPr/>
    </dgm:pt>
    <dgm:pt modelId="{5EB1A548-49B3-4867-BE14-76F3CCC23A4E}" type="pres">
      <dgm:prSet presAssocID="{0F4A113C-F7B1-47A5-858A-6A71C8319056}" presName="compNode" presStyleCnt="0"/>
      <dgm:spPr/>
    </dgm:pt>
    <dgm:pt modelId="{E2BDDAB7-C6CE-4F35-96CF-B0467A4B35D5}" type="pres">
      <dgm:prSet presAssocID="{0F4A113C-F7B1-47A5-858A-6A71C8319056}" presName="noGeometry" presStyleCnt="0"/>
      <dgm:spPr/>
    </dgm:pt>
    <dgm:pt modelId="{778FE8ED-3CAB-4E17-B312-75A1452CBDB1}" type="pres">
      <dgm:prSet presAssocID="{0F4A113C-F7B1-47A5-858A-6A71C8319056}" presName="childTextVisible" presStyleLbl="bgAccFollowNode1" presStyleIdx="0" presStyleCnt="4">
        <dgm:presLayoutVars>
          <dgm:bulletEnabled val="1"/>
        </dgm:presLayoutVars>
      </dgm:prSet>
      <dgm:spPr/>
    </dgm:pt>
    <dgm:pt modelId="{A8D90444-91C6-468C-B18F-331F5D95F054}" type="pres">
      <dgm:prSet presAssocID="{0F4A113C-F7B1-47A5-858A-6A71C8319056}" presName="childTextHidden" presStyleLbl="bgAccFollowNode1" presStyleIdx="0" presStyleCnt="4"/>
      <dgm:spPr/>
    </dgm:pt>
    <dgm:pt modelId="{371266A6-B4C5-4F1C-9A83-9868B921C18E}" type="pres">
      <dgm:prSet presAssocID="{0F4A113C-F7B1-47A5-858A-6A71C8319056}" presName="parentText" presStyleLbl="node1" presStyleIdx="0" presStyleCnt="4">
        <dgm:presLayoutVars>
          <dgm:chMax val="1"/>
          <dgm:bulletEnabled val="1"/>
        </dgm:presLayoutVars>
      </dgm:prSet>
      <dgm:spPr/>
    </dgm:pt>
    <dgm:pt modelId="{EDB25945-7201-4B0A-B60E-4058B471D1AC}" type="pres">
      <dgm:prSet presAssocID="{0F4A113C-F7B1-47A5-858A-6A71C8319056}" presName="aSpace" presStyleCnt="0"/>
      <dgm:spPr/>
    </dgm:pt>
    <dgm:pt modelId="{C037E64D-1BE2-4C54-B196-66A1262FD726}" type="pres">
      <dgm:prSet presAssocID="{80AE8948-C4BE-4729-94BE-DC7D8A9A4619}" presName="compNode" presStyleCnt="0"/>
      <dgm:spPr/>
    </dgm:pt>
    <dgm:pt modelId="{652A2AB2-6B0D-42B4-A849-18F498FF2472}" type="pres">
      <dgm:prSet presAssocID="{80AE8948-C4BE-4729-94BE-DC7D8A9A4619}" presName="noGeometry" presStyleCnt="0"/>
      <dgm:spPr/>
    </dgm:pt>
    <dgm:pt modelId="{CA9A5B4D-8BDC-4FE4-ACFB-0053EF671BA8}" type="pres">
      <dgm:prSet presAssocID="{80AE8948-C4BE-4729-94BE-DC7D8A9A4619}" presName="childTextVisible" presStyleLbl="bgAccFollowNode1" presStyleIdx="1" presStyleCnt="4" custLinFactNeighborX="3125" custLinFactNeighborY="0">
        <dgm:presLayoutVars>
          <dgm:bulletEnabled val="1"/>
        </dgm:presLayoutVars>
      </dgm:prSet>
      <dgm:spPr/>
    </dgm:pt>
    <dgm:pt modelId="{325FF4F9-28B6-4A2D-974B-9DD0C383C1FD}" type="pres">
      <dgm:prSet presAssocID="{80AE8948-C4BE-4729-94BE-DC7D8A9A4619}" presName="childTextHidden" presStyleLbl="bgAccFollowNode1" presStyleIdx="1" presStyleCnt="4"/>
      <dgm:spPr/>
    </dgm:pt>
    <dgm:pt modelId="{3EF0D153-9292-439B-A246-55965AF2851C}" type="pres">
      <dgm:prSet presAssocID="{80AE8948-C4BE-4729-94BE-DC7D8A9A4619}" presName="parentText" presStyleLbl="node1" presStyleIdx="1" presStyleCnt="4">
        <dgm:presLayoutVars>
          <dgm:chMax val="1"/>
          <dgm:bulletEnabled val="1"/>
        </dgm:presLayoutVars>
      </dgm:prSet>
      <dgm:spPr/>
    </dgm:pt>
    <dgm:pt modelId="{12D81825-0064-4FC0-A347-282F3F602B7F}" type="pres">
      <dgm:prSet presAssocID="{80AE8948-C4BE-4729-94BE-DC7D8A9A4619}" presName="aSpace" presStyleCnt="0"/>
      <dgm:spPr/>
    </dgm:pt>
    <dgm:pt modelId="{A980FB5A-7063-4EDE-AA7F-668074F0C5DD}" type="pres">
      <dgm:prSet presAssocID="{93EB6B24-7901-4D37-82C3-1CCD736A4FD8}" presName="compNode" presStyleCnt="0"/>
      <dgm:spPr/>
    </dgm:pt>
    <dgm:pt modelId="{B0C2640E-2903-4B01-B5E8-F9CA15A23E5A}" type="pres">
      <dgm:prSet presAssocID="{93EB6B24-7901-4D37-82C3-1CCD736A4FD8}" presName="noGeometry" presStyleCnt="0"/>
      <dgm:spPr/>
    </dgm:pt>
    <dgm:pt modelId="{6797AFC1-C552-4873-B2A7-73826C91A6EC}" type="pres">
      <dgm:prSet presAssocID="{93EB6B24-7901-4D37-82C3-1CCD736A4FD8}" presName="childTextVisible" presStyleLbl="bgAccFollowNode1" presStyleIdx="2" presStyleCnt="4">
        <dgm:presLayoutVars>
          <dgm:bulletEnabled val="1"/>
        </dgm:presLayoutVars>
      </dgm:prSet>
      <dgm:spPr/>
    </dgm:pt>
    <dgm:pt modelId="{D3A11A7B-8C4C-42FB-B74C-E224A2C9C50A}" type="pres">
      <dgm:prSet presAssocID="{93EB6B24-7901-4D37-82C3-1CCD736A4FD8}" presName="childTextHidden" presStyleLbl="bgAccFollowNode1" presStyleIdx="2" presStyleCnt="4"/>
      <dgm:spPr/>
    </dgm:pt>
    <dgm:pt modelId="{E997AC83-F358-4B09-9166-5873F920BA19}" type="pres">
      <dgm:prSet presAssocID="{93EB6B24-7901-4D37-82C3-1CCD736A4FD8}" presName="parentText" presStyleLbl="node1" presStyleIdx="2" presStyleCnt="4">
        <dgm:presLayoutVars>
          <dgm:chMax val="1"/>
          <dgm:bulletEnabled val="1"/>
        </dgm:presLayoutVars>
      </dgm:prSet>
      <dgm:spPr/>
    </dgm:pt>
    <dgm:pt modelId="{4F0C1BBF-7D38-4C48-8A1C-0E64B51A052B}" type="pres">
      <dgm:prSet presAssocID="{93EB6B24-7901-4D37-82C3-1CCD736A4FD8}" presName="aSpace" presStyleCnt="0"/>
      <dgm:spPr/>
    </dgm:pt>
    <dgm:pt modelId="{B2DFC8C8-A5ED-4956-89E9-5EB8BA901B6A}" type="pres">
      <dgm:prSet presAssocID="{49FC89DD-690A-48F4-A2E8-591F2A28ACED}" presName="compNode" presStyleCnt="0"/>
      <dgm:spPr/>
    </dgm:pt>
    <dgm:pt modelId="{6C6B51A1-820A-446D-8FBD-D29B41917E8C}" type="pres">
      <dgm:prSet presAssocID="{49FC89DD-690A-48F4-A2E8-591F2A28ACED}" presName="noGeometry" presStyleCnt="0"/>
      <dgm:spPr/>
    </dgm:pt>
    <dgm:pt modelId="{9AE8652E-FDE9-4562-8C5F-768FF33E8F9C}" type="pres">
      <dgm:prSet presAssocID="{49FC89DD-690A-48F4-A2E8-591F2A28ACED}" presName="childTextVisible" presStyleLbl="bgAccFollowNode1" presStyleIdx="3" presStyleCnt="4">
        <dgm:presLayoutVars>
          <dgm:bulletEnabled val="1"/>
        </dgm:presLayoutVars>
      </dgm:prSet>
      <dgm:spPr/>
    </dgm:pt>
    <dgm:pt modelId="{CF025091-102D-401A-BD7F-0D54AB8AC8DE}" type="pres">
      <dgm:prSet presAssocID="{49FC89DD-690A-48F4-A2E8-591F2A28ACED}" presName="childTextHidden" presStyleLbl="bgAccFollowNode1" presStyleIdx="3" presStyleCnt="4"/>
      <dgm:spPr/>
    </dgm:pt>
    <dgm:pt modelId="{58A305E1-A6C5-4C95-881D-958421279576}" type="pres">
      <dgm:prSet presAssocID="{49FC89DD-690A-48F4-A2E8-591F2A28ACED}" presName="parentText" presStyleLbl="node1" presStyleIdx="3" presStyleCnt="4">
        <dgm:presLayoutVars>
          <dgm:chMax val="1"/>
          <dgm:bulletEnabled val="1"/>
        </dgm:presLayoutVars>
      </dgm:prSet>
      <dgm:spPr/>
    </dgm:pt>
  </dgm:ptLst>
  <dgm:cxnLst>
    <dgm:cxn modelId="{D0AAC40A-34EA-4ED2-AB1F-8A6036AF5E4E}" srcId="{80AE8948-C4BE-4729-94BE-DC7D8A9A4619}" destId="{3BC41022-AD20-4B10-8067-620D0073B2A2}" srcOrd="0" destOrd="0" parTransId="{0D9BBB2E-6AA8-4FC3-89F5-F6C6271199BB}" sibTransId="{32C73D4A-4682-4D18-B991-2B6BE8A3B090}"/>
    <dgm:cxn modelId="{27668B0D-6080-45D7-A7A2-B2586825B82C}" srcId="{0F4A113C-F7B1-47A5-858A-6A71C8319056}" destId="{E9775900-1DCB-4DAA-B55E-1CEBF28E9B6C}" srcOrd="0" destOrd="0" parTransId="{E19649A1-2A95-4D31-B2ED-2A1E84D72CC4}" sibTransId="{B2B5880D-D745-4B37-A64B-4120534278F8}"/>
    <dgm:cxn modelId="{9CE6E113-8716-44EA-B0C2-111674869D75}" type="presOf" srcId="{93EB6B24-7901-4D37-82C3-1CCD736A4FD8}" destId="{E997AC83-F358-4B09-9166-5873F920BA19}" srcOrd="0" destOrd="0" presId="urn:microsoft.com/office/officeart/2005/8/layout/hProcess6"/>
    <dgm:cxn modelId="{BA94D728-82A6-4752-9F18-907EA333DAA8}" type="presOf" srcId="{A0C5944A-189A-4950-BAC7-1DA7DA48C537}" destId="{97F2C80A-03E3-4F7E-8E7A-E89F08FF7D91}" srcOrd="0" destOrd="0" presId="urn:microsoft.com/office/officeart/2005/8/layout/hProcess6"/>
    <dgm:cxn modelId="{0D6E462D-6D75-4856-9B26-24072F8C5E1B}" type="presOf" srcId="{80AE8948-C4BE-4729-94BE-DC7D8A9A4619}" destId="{3EF0D153-9292-439B-A246-55965AF2851C}" srcOrd="0" destOrd="0" presId="urn:microsoft.com/office/officeart/2005/8/layout/hProcess6"/>
    <dgm:cxn modelId="{ACC0C630-6AA3-41FD-9E4A-9337BCC85C84}" type="presOf" srcId="{28734BCC-4AA1-407B-866D-1EDCD6FEEB3D}" destId="{6797AFC1-C552-4873-B2A7-73826C91A6EC}" srcOrd="0" destOrd="0" presId="urn:microsoft.com/office/officeart/2005/8/layout/hProcess6"/>
    <dgm:cxn modelId="{15533534-23FC-43E1-97A4-ACC5533BE8BB}" srcId="{A0C5944A-189A-4950-BAC7-1DA7DA48C537}" destId="{49FC89DD-690A-48F4-A2E8-591F2A28ACED}" srcOrd="3" destOrd="0" parTransId="{6DD5CBB9-D7C0-4BC4-9D1D-8811A13AF87F}" sibTransId="{8780F353-5163-467F-B2AD-A34537412DBC}"/>
    <dgm:cxn modelId="{63B01938-0002-415A-AD0D-6B59BC53D963}" type="presOf" srcId="{E9775900-1DCB-4DAA-B55E-1CEBF28E9B6C}" destId="{A8D90444-91C6-468C-B18F-331F5D95F054}" srcOrd="1" destOrd="0" presId="urn:microsoft.com/office/officeart/2005/8/layout/hProcess6"/>
    <dgm:cxn modelId="{6869B139-64FC-4DFA-8E5E-DF47AC32D94A}" type="presOf" srcId="{28734BCC-4AA1-407B-866D-1EDCD6FEEB3D}" destId="{D3A11A7B-8C4C-42FB-B74C-E224A2C9C50A}" srcOrd="1" destOrd="0" presId="urn:microsoft.com/office/officeart/2005/8/layout/hProcess6"/>
    <dgm:cxn modelId="{FD2EDA69-640F-4F46-8D99-F94FB9CB58CD}" srcId="{A0C5944A-189A-4950-BAC7-1DA7DA48C537}" destId="{80AE8948-C4BE-4729-94BE-DC7D8A9A4619}" srcOrd="1" destOrd="0" parTransId="{B859E17A-86CB-453A-A94F-6A6B445ACE5D}" sibTransId="{CCE0A91D-AECA-40D9-942B-32A8949B0528}"/>
    <dgm:cxn modelId="{5AF2406E-422C-48B2-810C-8E0A619915E8}" type="presOf" srcId="{3BC41022-AD20-4B10-8067-620D0073B2A2}" destId="{CA9A5B4D-8BDC-4FE4-ACFB-0053EF671BA8}" srcOrd="0" destOrd="0" presId="urn:microsoft.com/office/officeart/2005/8/layout/hProcess6"/>
    <dgm:cxn modelId="{057FA971-DB0C-4467-AA11-6FC665778D8D}" type="presOf" srcId="{BA9E014B-99C6-4039-A926-EAEC2AD82F17}" destId="{9AE8652E-FDE9-4562-8C5F-768FF33E8F9C}" srcOrd="0" destOrd="0" presId="urn:microsoft.com/office/officeart/2005/8/layout/hProcess6"/>
    <dgm:cxn modelId="{D314C855-019B-4BFE-9981-CE9A2FF51861}" type="presOf" srcId="{3BC41022-AD20-4B10-8067-620D0073B2A2}" destId="{325FF4F9-28B6-4A2D-974B-9DD0C383C1FD}" srcOrd="1" destOrd="0" presId="urn:microsoft.com/office/officeart/2005/8/layout/hProcess6"/>
    <dgm:cxn modelId="{63157976-83D2-4AED-893A-E593A17F8D8B}" type="presOf" srcId="{BA9E014B-99C6-4039-A926-EAEC2AD82F17}" destId="{CF025091-102D-401A-BD7F-0D54AB8AC8DE}" srcOrd="1" destOrd="0" presId="urn:microsoft.com/office/officeart/2005/8/layout/hProcess6"/>
    <dgm:cxn modelId="{6F772479-F9E9-4BC0-8580-888FA0606FC0}" type="presOf" srcId="{49FC89DD-690A-48F4-A2E8-591F2A28ACED}" destId="{58A305E1-A6C5-4C95-881D-958421279576}" srcOrd="0" destOrd="0" presId="urn:microsoft.com/office/officeart/2005/8/layout/hProcess6"/>
    <dgm:cxn modelId="{A8BED88D-6E33-4E0F-BEDF-7464AB91C4F5}" type="presOf" srcId="{E9775900-1DCB-4DAA-B55E-1CEBF28E9B6C}" destId="{778FE8ED-3CAB-4E17-B312-75A1452CBDB1}" srcOrd="0" destOrd="0" presId="urn:microsoft.com/office/officeart/2005/8/layout/hProcess6"/>
    <dgm:cxn modelId="{AB9CCC92-2707-4FC1-9A71-3FE4D7490599}" type="presOf" srcId="{0F4A113C-F7B1-47A5-858A-6A71C8319056}" destId="{371266A6-B4C5-4F1C-9A83-9868B921C18E}" srcOrd="0" destOrd="0" presId="urn:microsoft.com/office/officeart/2005/8/layout/hProcess6"/>
    <dgm:cxn modelId="{81074AA2-89F5-4207-9A1B-7EEE5A8D2CA1}" srcId="{A0C5944A-189A-4950-BAC7-1DA7DA48C537}" destId="{93EB6B24-7901-4D37-82C3-1CCD736A4FD8}" srcOrd="2" destOrd="0" parTransId="{CCD6186F-C030-41E5-A772-A91666E34108}" sibTransId="{A856F469-2BA1-4254-B9D8-3F12A4D41C31}"/>
    <dgm:cxn modelId="{EFD243A6-5C9E-481D-9CE6-C7EF84E58E2A}" srcId="{A0C5944A-189A-4950-BAC7-1DA7DA48C537}" destId="{0F4A113C-F7B1-47A5-858A-6A71C8319056}" srcOrd="0" destOrd="0" parTransId="{79CF75A2-D400-40A0-AD6E-194BA2B38070}" sibTransId="{4A145690-5560-4ECA-8B9F-F685B1414E6E}"/>
    <dgm:cxn modelId="{825C86E6-3A98-4093-BDBA-F0ABF56AAB7C}" srcId="{93EB6B24-7901-4D37-82C3-1CCD736A4FD8}" destId="{28734BCC-4AA1-407B-866D-1EDCD6FEEB3D}" srcOrd="0" destOrd="0" parTransId="{3DABA3D6-0CE6-40D5-B46D-B492058AF388}" sibTransId="{CB951470-5B09-47A2-B39E-D3C12F2EBB44}"/>
    <dgm:cxn modelId="{6D2F57FA-40ED-49B1-AA32-44BB3B3559EF}" srcId="{49FC89DD-690A-48F4-A2E8-591F2A28ACED}" destId="{BA9E014B-99C6-4039-A926-EAEC2AD82F17}" srcOrd="0" destOrd="0" parTransId="{F5BDA9C0-7C69-4A08-8176-D943CACCC945}" sibTransId="{20941726-5B16-4432-B999-9F1F076C050C}"/>
    <dgm:cxn modelId="{47A0F12E-4FF9-43A9-B0B7-FD4A65539917}" type="presParOf" srcId="{97F2C80A-03E3-4F7E-8E7A-E89F08FF7D91}" destId="{5EB1A548-49B3-4867-BE14-76F3CCC23A4E}" srcOrd="0" destOrd="0" presId="urn:microsoft.com/office/officeart/2005/8/layout/hProcess6"/>
    <dgm:cxn modelId="{15DC9BB4-0BAF-4028-8967-A9CF88024D05}" type="presParOf" srcId="{5EB1A548-49B3-4867-BE14-76F3CCC23A4E}" destId="{E2BDDAB7-C6CE-4F35-96CF-B0467A4B35D5}" srcOrd="0" destOrd="0" presId="urn:microsoft.com/office/officeart/2005/8/layout/hProcess6"/>
    <dgm:cxn modelId="{440558E0-E85C-4B84-A9A6-1067C772BC03}" type="presParOf" srcId="{5EB1A548-49B3-4867-BE14-76F3CCC23A4E}" destId="{778FE8ED-3CAB-4E17-B312-75A1452CBDB1}" srcOrd="1" destOrd="0" presId="urn:microsoft.com/office/officeart/2005/8/layout/hProcess6"/>
    <dgm:cxn modelId="{FD6C469C-7EA5-441C-B49A-A5809BB4CD97}" type="presParOf" srcId="{5EB1A548-49B3-4867-BE14-76F3CCC23A4E}" destId="{A8D90444-91C6-468C-B18F-331F5D95F054}" srcOrd="2" destOrd="0" presId="urn:microsoft.com/office/officeart/2005/8/layout/hProcess6"/>
    <dgm:cxn modelId="{9CA4450F-F193-494A-8726-8EBBACF4A5E0}" type="presParOf" srcId="{5EB1A548-49B3-4867-BE14-76F3CCC23A4E}" destId="{371266A6-B4C5-4F1C-9A83-9868B921C18E}" srcOrd="3" destOrd="0" presId="urn:microsoft.com/office/officeart/2005/8/layout/hProcess6"/>
    <dgm:cxn modelId="{75676C1A-8C36-49D7-B7A9-8C58226B7C3F}" type="presParOf" srcId="{97F2C80A-03E3-4F7E-8E7A-E89F08FF7D91}" destId="{EDB25945-7201-4B0A-B60E-4058B471D1AC}" srcOrd="1" destOrd="0" presId="urn:microsoft.com/office/officeart/2005/8/layout/hProcess6"/>
    <dgm:cxn modelId="{73D800AB-7835-4185-9E6C-390F5835CA2E}" type="presParOf" srcId="{97F2C80A-03E3-4F7E-8E7A-E89F08FF7D91}" destId="{C037E64D-1BE2-4C54-B196-66A1262FD726}" srcOrd="2" destOrd="0" presId="urn:microsoft.com/office/officeart/2005/8/layout/hProcess6"/>
    <dgm:cxn modelId="{85A53329-9DC5-4000-BA35-F26A0058C7BE}" type="presParOf" srcId="{C037E64D-1BE2-4C54-B196-66A1262FD726}" destId="{652A2AB2-6B0D-42B4-A849-18F498FF2472}" srcOrd="0" destOrd="0" presId="urn:microsoft.com/office/officeart/2005/8/layout/hProcess6"/>
    <dgm:cxn modelId="{E92C66BF-2FFA-40F7-8207-D927DB6DC7C2}" type="presParOf" srcId="{C037E64D-1BE2-4C54-B196-66A1262FD726}" destId="{CA9A5B4D-8BDC-4FE4-ACFB-0053EF671BA8}" srcOrd="1" destOrd="0" presId="urn:microsoft.com/office/officeart/2005/8/layout/hProcess6"/>
    <dgm:cxn modelId="{83FD1305-D4FB-4DAD-9EA2-F9B6F71485E0}" type="presParOf" srcId="{C037E64D-1BE2-4C54-B196-66A1262FD726}" destId="{325FF4F9-28B6-4A2D-974B-9DD0C383C1FD}" srcOrd="2" destOrd="0" presId="urn:microsoft.com/office/officeart/2005/8/layout/hProcess6"/>
    <dgm:cxn modelId="{832982F0-2B0F-445C-9D8D-1F72F64E1F36}" type="presParOf" srcId="{C037E64D-1BE2-4C54-B196-66A1262FD726}" destId="{3EF0D153-9292-439B-A246-55965AF2851C}" srcOrd="3" destOrd="0" presId="urn:microsoft.com/office/officeart/2005/8/layout/hProcess6"/>
    <dgm:cxn modelId="{E3C18DE1-6CFD-4275-92CF-CCBFC4BDC0DD}" type="presParOf" srcId="{97F2C80A-03E3-4F7E-8E7A-E89F08FF7D91}" destId="{12D81825-0064-4FC0-A347-282F3F602B7F}" srcOrd="3" destOrd="0" presId="urn:microsoft.com/office/officeart/2005/8/layout/hProcess6"/>
    <dgm:cxn modelId="{62A1E5C8-5E97-41C6-912E-5BD22DE712EB}" type="presParOf" srcId="{97F2C80A-03E3-4F7E-8E7A-E89F08FF7D91}" destId="{A980FB5A-7063-4EDE-AA7F-668074F0C5DD}" srcOrd="4" destOrd="0" presId="urn:microsoft.com/office/officeart/2005/8/layout/hProcess6"/>
    <dgm:cxn modelId="{63F3ECEA-67AF-4A91-B76A-A5CC2A5D5E23}" type="presParOf" srcId="{A980FB5A-7063-4EDE-AA7F-668074F0C5DD}" destId="{B0C2640E-2903-4B01-B5E8-F9CA15A23E5A}" srcOrd="0" destOrd="0" presId="urn:microsoft.com/office/officeart/2005/8/layout/hProcess6"/>
    <dgm:cxn modelId="{E03BE65D-7212-4F5B-96F6-A1AB93145333}" type="presParOf" srcId="{A980FB5A-7063-4EDE-AA7F-668074F0C5DD}" destId="{6797AFC1-C552-4873-B2A7-73826C91A6EC}" srcOrd="1" destOrd="0" presId="urn:microsoft.com/office/officeart/2005/8/layout/hProcess6"/>
    <dgm:cxn modelId="{0A5017DF-A82F-4026-9B7E-A65EE05FB0D3}" type="presParOf" srcId="{A980FB5A-7063-4EDE-AA7F-668074F0C5DD}" destId="{D3A11A7B-8C4C-42FB-B74C-E224A2C9C50A}" srcOrd="2" destOrd="0" presId="urn:microsoft.com/office/officeart/2005/8/layout/hProcess6"/>
    <dgm:cxn modelId="{C3CC7C24-45AB-4651-A1C0-C2B0C0146A68}" type="presParOf" srcId="{A980FB5A-7063-4EDE-AA7F-668074F0C5DD}" destId="{E997AC83-F358-4B09-9166-5873F920BA19}" srcOrd="3" destOrd="0" presId="urn:microsoft.com/office/officeart/2005/8/layout/hProcess6"/>
    <dgm:cxn modelId="{AA08A0AE-097E-4837-9945-EAB79F325AE3}" type="presParOf" srcId="{97F2C80A-03E3-4F7E-8E7A-E89F08FF7D91}" destId="{4F0C1BBF-7D38-4C48-8A1C-0E64B51A052B}" srcOrd="5" destOrd="0" presId="urn:microsoft.com/office/officeart/2005/8/layout/hProcess6"/>
    <dgm:cxn modelId="{E2DDA7FE-6A68-4B0D-BAFA-3D5F6DD98B45}" type="presParOf" srcId="{97F2C80A-03E3-4F7E-8E7A-E89F08FF7D91}" destId="{B2DFC8C8-A5ED-4956-89E9-5EB8BA901B6A}" srcOrd="6" destOrd="0" presId="urn:microsoft.com/office/officeart/2005/8/layout/hProcess6"/>
    <dgm:cxn modelId="{E2F4DB14-D81D-4035-8C20-259AC23036F7}" type="presParOf" srcId="{B2DFC8C8-A5ED-4956-89E9-5EB8BA901B6A}" destId="{6C6B51A1-820A-446D-8FBD-D29B41917E8C}" srcOrd="0" destOrd="0" presId="urn:microsoft.com/office/officeart/2005/8/layout/hProcess6"/>
    <dgm:cxn modelId="{AA0364A7-CF8F-4901-8DAF-E618F37268D2}" type="presParOf" srcId="{B2DFC8C8-A5ED-4956-89E9-5EB8BA901B6A}" destId="{9AE8652E-FDE9-4562-8C5F-768FF33E8F9C}" srcOrd="1" destOrd="0" presId="urn:microsoft.com/office/officeart/2005/8/layout/hProcess6"/>
    <dgm:cxn modelId="{2A0AF501-F575-4D70-B6FA-E71C9C3F589C}" type="presParOf" srcId="{B2DFC8C8-A5ED-4956-89E9-5EB8BA901B6A}" destId="{CF025091-102D-401A-BD7F-0D54AB8AC8DE}" srcOrd="2" destOrd="0" presId="urn:microsoft.com/office/officeart/2005/8/layout/hProcess6"/>
    <dgm:cxn modelId="{69189D8D-FD02-42A6-9B69-BC51697C36ED}" type="presParOf" srcId="{B2DFC8C8-A5ED-4956-89E9-5EB8BA901B6A}" destId="{58A305E1-A6C5-4C95-881D-95842127957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55925B-A099-4DB9-867D-CE98DEF61B2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da-DK"/>
        </a:p>
      </dgm:t>
    </dgm:pt>
    <dgm:pt modelId="{39D51AA3-B2C5-425A-BC62-A10C1585077D}">
      <dgm:prSet phldrT="[Tekst]"/>
      <dgm:spPr/>
      <dgm:t>
        <a:bodyPr/>
        <a:lstStyle/>
        <a:p>
          <a:r>
            <a:rPr lang="da-DK"/>
            <a:t> </a:t>
          </a:r>
          <a:r>
            <a:rPr lang="da-DK" b="1" err="1"/>
            <a:t>Koreakrigen</a:t>
          </a:r>
          <a:r>
            <a:rPr lang="da-DK" b="1"/>
            <a:t>:</a:t>
          </a:r>
          <a:r>
            <a:rPr lang="da-DK"/>
            <a:t> </a:t>
          </a:r>
        </a:p>
      </dgm:t>
    </dgm:pt>
    <dgm:pt modelId="{E14480B2-E2B2-405F-A8B6-5447F776B443}" type="parTrans" cxnId="{FE3AA690-74D9-408F-A431-9892781F6E95}">
      <dgm:prSet/>
      <dgm:spPr/>
      <dgm:t>
        <a:bodyPr/>
        <a:lstStyle/>
        <a:p>
          <a:endParaRPr lang="da-DK"/>
        </a:p>
      </dgm:t>
    </dgm:pt>
    <dgm:pt modelId="{07BE1329-4F84-44F2-A95E-7BE55CADCF5C}" type="sibTrans" cxnId="{FE3AA690-74D9-408F-A431-9892781F6E95}">
      <dgm:prSet/>
      <dgm:spPr/>
      <dgm:t>
        <a:bodyPr/>
        <a:lstStyle/>
        <a:p>
          <a:endParaRPr lang="da-DK"/>
        </a:p>
      </dgm:t>
    </dgm:pt>
    <dgm:pt modelId="{A445CD0D-5B07-403F-8E01-EF2FF867AE42}">
      <dgm:prSet phldrT="[Tekst]"/>
      <dgm:spPr/>
      <dgm:t>
        <a:bodyPr/>
        <a:lstStyle/>
        <a:p>
          <a:r>
            <a:rPr lang="da-DK"/>
            <a:t>En krig mellem Nordkorea (støttet af Sovjet og Kina) og Sydkorea (støttet af USA og FN). Krigen ender uden en klar sejr, men Korea forbliver opdelt ved den 38. breddegrad.</a:t>
          </a:r>
        </a:p>
      </dgm:t>
    </dgm:pt>
    <dgm:pt modelId="{99F310EF-5E89-4E51-8F23-C737C0D74693}" type="parTrans" cxnId="{A144C146-9A4F-4807-94FA-2F7443DA4535}">
      <dgm:prSet/>
      <dgm:spPr/>
      <dgm:t>
        <a:bodyPr/>
        <a:lstStyle/>
        <a:p>
          <a:endParaRPr lang="da-DK"/>
        </a:p>
      </dgm:t>
    </dgm:pt>
    <dgm:pt modelId="{2306C309-522A-49D4-ADCB-03B1665A7B29}" type="sibTrans" cxnId="{A144C146-9A4F-4807-94FA-2F7443DA4535}">
      <dgm:prSet/>
      <dgm:spPr/>
      <dgm:t>
        <a:bodyPr/>
        <a:lstStyle/>
        <a:p>
          <a:endParaRPr lang="da-DK"/>
        </a:p>
      </dgm:t>
    </dgm:pt>
    <dgm:pt modelId="{3CAF522B-31C3-46C3-B751-90242D10CB97}">
      <dgm:prSet phldrT="[Tekst]"/>
      <dgm:spPr/>
      <dgm:t>
        <a:bodyPr/>
        <a:lstStyle/>
        <a:p>
          <a:r>
            <a:rPr lang="da-DK" b="1"/>
            <a:t>Warszawa-pagten:</a:t>
          </a:r>
          <a:r>
            <a:rPr lang="da-DK"/>
            <a:t> </a:t>
          </a:r>
          <a:endParaRPr lang="da-DK" b="1"/>
        </a:p>
      </dgm:t>
    </dgm:pt>
    <dgm:pt modelId="{74FF689F-7B15-470C-8413-5E66DEAAC4DF}" type="parTrans" cxnId="{D0EB8A11-CD47-48A5-A7D8-E30ED8A7981F}">
      <dgm:prSet/>
      <dgm:spPr/>
      <dgm:t>
        <a:bodyPr/>
        <a:lstStyle/>
        <a:p>
          <a:endParaRPr lang="da-DK"/>
        </a:p>
      </dgm:t>
    </dgm:pt>
    <dgm:pt modelId="{D4AC63A1-ACA5-4DAD-B722-70BBBBEF72B7}" type="sibTrans" cxnId="{D0EB8A11-CD47-48A5-A7D8-E30ED8A7981F}">
      <dgm:prSet/>
      <dgm:spPr/>
      <dgm:t>
        <a:bodyPr/>
        <a:lstStyle/>
        <a:p>
          <a:endParaRPr lang="da-DK"/>
        </a:p>
      </dgm:t>
    </dgm:pt>
    <dgm:pt modelId="{0CFB722F-7C95-4C24-AD91-B5183F321D3B}">
      <dgm:prSet phldrT="[Tekst]"/>
      <dgm:spPr/>
      <dgm:t>
        <a:bodyPr/>
        <a:lstStyle/>
        <a:p>
          <a:pPr>
            <a:buSzPts val="1000"/>
            <a:buFont typeface="Symbol" panose="05050102010706020507" pitchFamily="18" charset="2"/>
            <a:buChar char=""/>
          </a:pPr>
          <a:r>
            <a:rPr lang="da-DK"/>
            <a:t>En militær alliance blandt Sovjetunionens allierede i Østeuropa som modsvar til NATO.</a:t>
          </a:r>
        </a:p>
      </dgm:t>
    </dgm:pt>
    <dgm:pt modelId="{808DDFE8-67D7-498D-8E13-020AB2EFC632}" type="parTrans" cxnId="{00285099-F23A-4B28-B56E-749366A824A0}">
      <dgm:prSet/>
      <dgm:spPr/>
      <dgm:t>
        <a:bodyPr/>
        <a:lstStyle/>
        <a:p>
          <a:endParaRPr lang="da-DK"/>
        </a:p>
      </dgm:t>
    </dgm:pt>
    <dgm:pt modelId="{F9AC623A-EC99-4B99-98F2-835B6E6CCA46}" type="sibTrans" cxnId="{00285099-F23A-4B28-B56E-749366A824A0}">
      <dgm:prSet/>
      <dgm:spPr/>
      <dgm:t>
        <a:bodyPr/>
        <a:lstStyle/>
        <a:p>
          <a:endParaRPr lang="da-DK"/>
        </a:p>
      </dgm:t>
    </dgm:pt>
    <dgm:pt modelId="{6C4624A4-7F74-4D0A-BDCC-F6B1C472A99B}">
      <dgm:prSet phldrT="[Tekst]"/>
      <dgm:spPr/>
      <dgm:t>
        <a:bodyPr/>
        <a:lstStyle/>
        <a:p>
          <a:r>
            <a:rPr lang="da-DK" b="1"/>
            <a:t>Berlinmuren bygges</a:t>
          </a:r>
        </a:p>
      </dgm:t>
    </dgm:pt>
    <dgm:pt modelId="{0F5C2FFD-B817-4EE9-97C4-90C03B7CF2AC}" type="parTrans" cxnId="{26A97EAD-D947-47F4-8198-5B4BA49B2DE3}">
      <dgm:prSet/>
      <dgm:spPr/>
      <dgm:t>
        <a:bodyPr/>
        <a:lstStyle/>
        <a:p>
          <a:endParaRPr lang="da-DK"/>
        </a:p>
      </dgm:t>
    </dgm:pt>
    <dgm:pt modelId="{3FB37F7D-F3D3-4C8F-9F71-1CE7BCAE436D}" type="sibTrans" cxnId="{26A97EAD-D947-47F4-8198-5B4BA49B2DE3}">
      <dgm:prSet/>
      <dgm:spPr/>
      <dgm:t>
        <a:bodyPr/>
        <a:lstStyle/>
        <a:p>
          <a:endParaRPr lang="da-DK"/>
        </a:p>
      </dgm:t>
    </dgm:pt>
    <dgm:pt modelId="{34BBD816-9943-45F7-90DA-F081E7B2AA44}">
      <dgm:prSet phldrT="[Tekst]"/>
      <dgm:spPr/>
      <dgm:t>
        <a:bodyPr/>
        <a:lstStyle/>
        <a:p>
          <a:pPr>
            <a:buSzPts val="1000"/>
            <a:buFont typeface="Symbol" panose="05050102010706020507" pitchFamily="18" charset="2"/>
            <a:buChar char=""/>
          </a:pPr>
          <a:r>
            <a:rPr lang="da-DK"/>
            <a:t>Sovjet og DDR opfører en mur for at forhindre østtyskere i at flygte til Vestberlin.</a:t>
          </a:r>
        </a:p>
      </dgm:t>
    </dgm:pt>
    <dgm:pt modelId="{5EFFABB0-1060-4F0F-90A4-4064C9F1245B}" type="parTrans" cxnId="{798FA592-6CB6-440C-9E0A-16CE75032F38}">
      <dgm:prSet/>
      <dgm:spPr/>
      <dgm:t>
        <a:bodyPr/>
        <a:lstStyle/>
        <a:p>
          <a:endParaRPr lang="da-DK"/>
        </a:p>
      </dgm:t>
    </dgm:pt>
    <dgm:pt modelId="{208C9ACE-DA14-4AF4-8C97-3BFA9D010A98}" type="sibTrans" cxnId="{798FA592-6CB6-440C-9E0A-16CE75032F38}">
      <dgm:prSet/>
      <dgm:spPr/>
      <dgm:t>
        <a:bodyPr/>
        <a:lstStyle/>
        <a:p>
          <a:endParaRPr lang="da-DK"/>
        </a:p>
      </dgm:t>
    </dgm:pt>
    <dgm:pt modelId="{1B70FCED-DA3D-4966-BF42-EF8A7CEFB783}">
      <dgm:prSet phldrT="[Tekst]"/>
      <dgm:spPr/>
      <dgm:t>
        <a:bodyPr/>
        <a:lstStyle/>
        <a:p>
          <a:pPr>
            <a:buSzPts val="1000"/>
            <a:buFont typeface="Symbol" panose="05050102010706020507" pitchFamily="18" charset="2"/>
            <a:buChar char=""/>
          </a:pPr>
          <a:r>
            <a:rPr lang="da-DK"/>
            <a:t>En konfrontation mellem USA og Sovjetunionen over sovjetiske missiler på Cuba bringer verden tæt på atomkrig. Konflikten afsluttes ved, at Sovjet fjerner missilerne i bytte for amerikanske garantier om ikke at invadere Cuba.</a:t>
          </a:r>
        </a:p>
      </dgm:t>
    </dgm:pt>
    <dgm:pt modelId="{9B5290A4-5745-4674-A1B0-05D757D0D3B9}" type="parTrans" cxnId="{D9C35B53-CEFB-48AD-86AB-CED3FC5F05B7}">
      <dgm:prSet/>
      <dgm:spPr/>
      <dgm:t>
        <a:bodyPr/>
        <a:lstStyle/>
        <a:p>
          <a:endParaRPr lang="da-DK"/>
        </a:p>
      </dgm:t>
    </dgm:pt>
    <dgm:pt modelId="{6B0FD6E0-6E26-4562-86E1-6FB50AD1FD68}" type="sibTrans" cxnId="{D9C35B53-CEFB-48AD-86AB-CED3FC5F05B7}">
      <dgm:prSet/>
      <dgm:spPr/>
      <dgm:t>
        <a:bodyPr/>
        <a:lstStyle/>
        <a:p>
          <a:endParaRPr lang="da-DK"/>
        </a:p>
      </dgm:t>
    </dgm:pt>
    <dgm:pt modelId="{67BA011E-F3B8-43B7-B7B1-3C5276044E49}">
      <dgm:prSet phldrT="[Tekst]"/>
      <dgm:spPr/>
      <dgm:t>
        <a:bodyPr/>
        <a:lstStyle/>
        <a:p>
          <a:r>
            <a:rPr lang="da-DK" b="1"/>
            <a:t>Cubakrisen</a:t>
          </a:r>
          <a:endParaRPr lang="da-DK"/>
        </a:p>
      </dgm:t>
    </dgm:pt>
    <dgm:pt modelId="{54700A4C-5B33-4BBF-AAA3-7E0E1C72FE37}" type="parTrans" cxnId="{B78F32D9-831E-420A-8730-D21A3B6A5C0D}">
      <dgm:prSet/>
      <dgm:spPr/>
      <dgm:t>
        <a:bodyPr/>
        <a:lstStyle/>
        <a:p>
          <a:endParaRPr lang="da-DK"/>
        </a:p>
      </dgm:t>
    </dgm:pt>
    <dgm:pt modelId="{D33D3157-2CC6-400A-832E-C525EB8D6C8A}" type="sibTrans" cxnId="{B78F32D9-831E-420A-8730-D21A3B6A5C0D}">
      <dgm:prSet/>
      <dgm:spPr/>
      <dgm:t>
        <a:bodyPr/>
        <a:lstStyle/>
        <a:p>
          <a:endParaRPr lang="da-DK"/>
        </a:p>
      </dgm:t>
    </dgm:pt>
    <dgm:pt modelId="{49ABA45E-6D9C-4AFB-9989-7D29AFFF652F}" type="pres">
      <dgm:prSet presAssocID="{1E55925B-A099-4DB9-867D-CE98DEF61B27}" presName="Name0" presStyleCnt="0">
        <dgm:presLayoutVars>
          <dgm:dir/>
          <dgm:animLvl val="lvl"/>
          <dgm:resizeHandles val="exact"/>
        </dgm:presLayoutVars>
      </dgm:prSet>
      <dgm:spPr/>
    </dgm:pt>
    <dgm:pt modelId="{452CF25C-77E2-425E-8A2E-01BDD66DDD92}" type="pres">
      <dgm:prSet presAssocID="{39D51AA3-B2C5-425A-BC62-A10C1585077D}" presName="composite" presStyleCnt="0"/>
      <dgm:spPr/>
    </dgm:pt>
    <dgm:pt modelId="{B6582237-BAF1-47BC-BA7E-0696714733E4}" type="pres">
      <dgm:prSet presAssocID="{39D51AA3-B2C5-425A-BC62-A10C1585077D}" presName="parTx" presStyleLbl="alignNode1" presStyleIdx="0" presStyleCnt="4" custLinFactNeighborX="-166" custLinFactNeighborY="-2150">
        <dgm:presLayoutVars>
          <dgm:chMax val="0"/>
          <dgm:chPref val="0"/>
          <dgm:bulletEnabled val="1"/>
        </dgm:presLayoutVars>
      </dgm:prSet>
      <dgm:spPr/>
    </dgm:pt>
    <dgm:pt modelId="{5B8E743C-95EF-4E08-9BDE-63FDCF446552}" type="pres">
      <dgm:prSet presAssocID="{39D51AA3-B2C5-425A-BC62-A10C1585077D}" presName="desTx" presStyleLbl="alignAccFollowNode1" presStyleIdx="0" presStyleCnt="4">
        <dgm:presLayoutVars>
          <dgm:bulletEnabled val="1"/>
        </dgm:presLayoutVars>
      </dgm:prSet>
      <dgm:spPr/>
    </dgm:pt>
    <dgm:pt modelId="{9C700E0B-C985-454D-BCF9-27039B74EC17}" type="pres">
      <dgm:prSet presAssocID="{07BE1329-4F84-44F2-A95E-7BE55CADCF5C}" presName="space" presStyleCnt="0"/>
      <dgm:spPr/>
    </dgm:pt>
    <dgm:pt modelId="{9C331B45-857D-4961-B4ED-29DA1CBB0066}" type="pres">
      <dgm:prSet presAssocID="{3CAF522B-31C3-46C3-B751-90242D10CB97}" presName="composite" presStyleCnt="0"/>
      <dgm:spPr/>
    </dgm:pt>
    <dgm:pt modelId="{2573B2F1-60B7-4D23-917D-A6D7A6A807D7}" type="pres">
      <dgm:prSet presAssocID="{3CAF522B-31C3-46C3-B751-90242D10CB97}" presName="parTx" presStyleLbl="alignNode1" presStyleIdx="1" presStyleCnt="4">
        <dgm:presLayoutVars>
          <dgm:chMax val="0"/>
          <dgm:chPref val="0"/>
          <dgm:bulletEnabled val="1"/>
        </dgm:presLayoutVars>
      </dgm:prSet>
      <dgm:spPr/>
    </dgm:pt>
    <dgm:pt modelId="{B5413E5A-5058-4703-9017-9D6F854A65C2}" type="pres">
      <dgm:prSet presAssocID="{3CAF522B-31C3-46C3-B751-90242D10CB97}" presName="desTx" presStyleLbl="alignAccFollowNode1" presStyleIdx="1" presStyleCnt="4">
        <dgm:presLayoutVars>
          <dgm:bulletEnabled val="1"/>
        </dgm:presLayoutVars>
      </dgm:prSet>
      <dgm:spPr/>
    </dgm:pt>
    <dgm:pt modelId="{680199D9-3954-447B-9C4E-26539062E5EF}" type="pres">
      <dgm:prSet presAssocID="{D4AC63A1-ACA5-4DAD-B722-70BBBBEF72B7}" presName="space" presStyleCnt="0"/>
      <dgm:spPr/>
    </dgm:pt>
    <dgm:pt modelId="{1DF6D62E-1AAC-4668-BF02-DF18C64FB940}" type="pres">
      <dgm:prSet presAssocID="{6C4624A4-7F74-4D0A-BDCC-F6B1C472A99B}" presName="composite" presStyleCnt="0"/>
      <dgm:spPr/>
    </dgm:pt>
    <dgm:pt modelId="{154D67ED-09D9-4F2F-8BF8-6D3B05FE3691}" type="pres">
      <dgm:prSet presAssocID="{6C4624A4-7F74-4D0A-BDCC-F6B1C472A99B}" presName="parTx" presStyleLbl="alignNode1" presStyleIdx="2" presStyleCnt="4">
        <dgm:presLayoutVars>
          <dgm:chMax val="0"/>
          <dgm:chPref val="0"/>
          <dgm:bulletEnabled val="1"/>
        </dgm:presLayoutVars>
      </dgm:prSet>
      <dgm:spPr/>
    </dgm:pt>
    <dgm:pt modelId="{C29D70C0-A20B-4078-BFA6-0E07B5886AD1}" type="pres">
      <dgm:prSet presAssocID="{6C4624A4-7F74-4D0A-BDCC-F6B1C472A99B}" presName="desTx" presStyleLbl="alignAccFollowNode1" presStyleIdx="2" presStyleCnt="4">
        <dgm:presLayoutVars>
          <dgm:bulletEnabled val="1"/>
        </dgm:presLayoutVars>
      </dgm:prSet>
      <dgm:spPr/>
    </dgm:pt>
    <dgm:pt modelId="{57F91088-3A03-4FF8-9020-34F086D8ED46}" type="pres">
      <dgm:prSet presAssocID="{3FB37F7D-F3D3-4C8F-9F71-1CE7BCAE436D}" presName="space" presStyleCnt="0"/>
      <dgm:spPr/>
    </dgm:pt>
    <dgm:pt modelId="{B172A91D-81FF-4302-A422-D1A2D6E7F978}" type="pres">
      <dgm:prSet presAssocID="{67BA011E-F3B8-43B7-B7B1-3C5276044E49}" presName="composite" presStyleCnt="0"/>
      <dgm:spPr/>
    </dgm:pt>
    <dgm:pt modelId="{CDBBAA98-72E3-4CA1-AE7B-44B12A1EB97A}" type="pres">
      <dgm:prSet presAssocID="{67BA011E-F3B8-43B7-B7B1-3C5276044E49}" presName="parTx" presStyleLbl="alignNode1" presStyleIdx="3" presStyleCnt="4">
        <dgm:presLayoutVars>
          <dgm:chMax val="0"/>
          <dgm:chPref val="0"/>
          <dgm:bulletEnabled val="1"/>
        </dgm:presLayoutVars>
      </dgm:prSet>
      <dgm:spPr/>
    </dgm:pt>
    <dgm:pt modelId="{672D9248-1BA7-4766-BBB4-925854CD692D}" type="pres">
      <dgm:prSet presAssocID="{67BA011E-F3B8-43B7-B7B1-3C5276044E49}" presName="desTx" presStyleLbl="alignAccFollowNode1" presStyleIdx="3" presStyleCnt="4">
        <dgm:presLayoutVars>
          <dgm:bulletEnabled val="1"/>
        </dgm:presLayoutVars>
      </dgm:prSet>
      <dgm:spPr/>
    </dgm:pt>
  </dgm:ptLst>
  <dgm:cxnLst>
    <dgm:cxn modelId="{D0EB8A11-CD47-48A5-A7D8-E30ED8A7981F}" srcId="{1E55925B-A099-4DB9-867D-CE98DEF61B27}" destId="{3CAF522B-31C3-46C3-B751-90242D10CB97}" srcOrd="1" destOrd="0" parTransId="{74FF689F-7B15-470C-8413-5E66DEAAC4DF}" sibTransId="{D4AC63A1-ACA5-4DAD-B722-70BBBBEF72B7}"/>
    <dgm:cxn modelId="{27D81230-04A7-4830-AE0B-25FF9047A46B}" type="presOf" srcId="{0CFB722F-7C95-4C24-AD91-B5183F321D3B}" destId="{B5413E5A-5058-4703-9017-9D6F854A65C2}" srcOrd="0" destOrd="0" presId="urn:microsoft.com/office/officeart/2005/8/layout/hList1"/>
    <dgm:cxn modelId="{A144C146-9A4F-4807-94FA-2F7443DA4535}" srcId="{39D51AA3-B2C5-425A-BC62-A10C1585077D}" destId="{A445CD0D-5B07-403F-8E01-EF2FF867AE42}" srcOrd="0" destOrd="0" parTransId="{99F310EF-5E89-4E51-8F23-C737C0D74693}" sibTransId="{2306C309-522A-49D4-ADCB-03B1665A7B29}"/>
    <dgm:cxn modelId="{9654E06E-4806-4883-93D0-18A557B35651}" type="presOf" srcId="{1B70FCED-DA3D-4966-BF42-EF8A7CEFB783}" destId="{672D9248-1BA7-4766-BBB4-925854CD692D}" srcOrd="0" destOrd="0" presId="urn:microsoft.com/office/officeart/2005/8/layout/hList1"/>
    <dgm:cxn modelId="{D9C35B53-CEFB-48AD-86AB-CED3FC5F05B7}" srcId="{67BA011E-F3B8-43B7-B7B1-3C5276044E49}" destId="{1B70FCED-DA3D-4966-BF42-EF8A7CEFB783}" srcOrd="0" destOrd="0" parTransId="{9B5290A4-5745-4674-A1B0-05D757D0D3B9}" sibTransId="{6B0FD6E0-6E26-4562-86E1-6FB50AD1FD68}"/>
    <dgm:cxn modelId="{CA98D17C-34B0-4D02-86F1-8A380C9BBC6C}" type="presOf" srcId="{3CAF522B-31C3-46C3-B751-90242D10CB97}" destId="{2573B2F1-60B7-4D23-917D-A6D7A6A807D7}" srcOrd="0" destOrd="0" presId="urn:microsoft.com/office/officeart/2005/8/layout/hList1"/>
    <dgm:cxn modelId="{FE3AA690-74D9-408F-A431-9892781F6E95}" srcId="{1E55925B-A099-4DB9-867D-CE98DEF61B27}" destId="{39D51AA3-B2C5-425A-BC62-A10C1585077D}" srcOrd="0" destOrd="0" parTransId="{E14480B2-E2B2-405F-A8B6-5447F776B443}" sibTransId="{07BE1329-4F84-44F2-A95E-7BE55CADCF5C}"/>
    <dgm:cxn modelId="{439EC490-2905-48C7-9521-980C0BCD51C4}" type="presOf" srcId="{67BA011E-F3B8-43B7-B7B1-3C5276044E49}" destId="{CDBBAA98-72E3-4CA1-AE7B-44B12A1EB97A}" srcOrd="0" destOrd="0" presId="urn:microsoft.com/office/officeart/2005/8/layout/hList1"/>
    <dgm:cxn modelId="{798FA592-6CB6-440C-9E0A-16CE75032F38}" srcId="{6C4624A4-7F74-4D0A-BDCC-F6B1C472A99B}" destId="{34BBD816-9943-45F7-90DA-F081E7B2AA44}" srcOrd="0" destOrd="0" parTransId="{5EFFABB0-1060-4F0F-90A4-4064C9F1245B}" sibTransId="{208C9ACE-DA14-4AF4-8C97-3BFA9D010A98}"/>
    <dgm:cxn modelId="{00285099-F23A-4B28-B56E-749366A824A0}" srcId="{3CAF522B-31C3-46C3-B751-90242D10CB97}" destId="{0CFB722F-7C95-4C24-AD91-B5183F321D3B}" srcOrd="0" destOrd="0" parTransId="{808DDFE8-67D7-498D-8E13-020AB2EFC632}" sibTransId="{F9AC623A-EC99-4B99-98F2-835B6E6CCA46}"/>
    <dgm:cxn modelId="{CA781EA8-191D-4B82-AFD6-413A5E48A82E}" type="presOf" srcId="{1E55925B-A099-4DB9-867D-CE98DEF61B27}" destId="{49ABA45E-6D9C-4AFB-9989-7D29AFFF652F}" srcOrd="0" destOrd="0" presId="urn:microsoft.com/office/officeart/2005/8/layout/hList1"/>
    <dgm:cxn modelId="{26A97EAD-D947-47F4-8198-5B4BA49B2DE3}" srcId="{1E55925B-A099-4DB9-867D-CE98DEF61B27}" destId="{6C4624A4-7F74-4D0A-BDCC-F6B1C472A99B}" srcOrd="2" destOrd="0" parTransId="{0F5C2FFD-B817-4EE9-97C4-90C03B7CF2AC}" sibTransId="{3FB37F7D-F3D3-4C8F-9F71-1CE7BCAE436D}"/>
    <dgm:cxn modelId="{8B8BA0AF-DAFC-4DF1-A380-E71D7174BA87}" type="presOf" srcId="{34BBD816-9943-45F7-90DA-F081E7B2AA44}" destId="{C29D70C0-A20B-4078-BFA6-0E07B5886AD1}" srcOrd="0" destOrd="0" presId="urn:microsoft.com/office/officeart/2005/8/layout/hList1"/>
    <dgm:cxn modelId="{F10CBBBE-CFE8-40DD-A296-5BF55BBF152B}" type="presOf" srcId="{A445CD0D-5B07-403F-8E01-EF2FF867AE42}" destId="{5B8E743C-95EF-4E08-9BDE-63FDCF446552}" srcOrd="0" destOrd="0" presId="urn:microsoft.com/office/officeart/2005/8/layout/hList1"/>
    <dgm:cxn modelId="{068D4AC1-B720-4CC5-A45E-27D0E71DBAF3}" type="presOf" srcId="{6C4624A4-7F74-4D0A-BDCC-F6B1C472A99B}" destId="{154D67ED-09D9-4F2F-8BF8-6D3B05FE3691}" srcOrd="0" destOrd="0" presId="urn:microsoft.com/office/officeart/2005/8/layout/hList1"/>
    <dgm:cxn modelId="{F15742CC-6668-4ECA-A66E-B5DFEB7653CE}" type="presOf" srcId="{39D51AA3-B2C5-425A-BC62-A10C1585077D}" destId="{B6582237-BAF1-47BC-BA7E-0696714733E4}" srcOrd="0" destOrd="0" presId="urn:microsoft.com/office/officeart/2005/8/layout/hList1"/>
    <dgm:cxn modelId="{B78F32D9-831E-420A-8730-D21A3B6A5C0D}" srcId="{1E55925B-A099-4DB9-867D-CE98DEF61B27}" destId="{67BA011E-F3B8-43B7-B7B1-3C5276044E49}" srcOrd="3" destOrd="0" parTransId="{54700A4C-5B33-4BBF-AAA3-7E0E1C72FE37}" sibTransId="{D33D3157-2CC6-400A-832E-C525EB8D6C8A}"/>
    <dgm:cxn modelId="{24BFC4B4-D09D-4BF9-841A-9B65823388EF}" type="presParOf" srcId="{49ABA45E-6D9C-4AFB-9989-7D29AFFF652F}" destId="{452CF25C-77E2-425E-8A2E-01BDD66DDD92}" srcOrd="0" destOrd="0" presId="urn:microsoft.com/office/officeart/2005/8/layout/hList1"/>
    <dgm:cxn modelId="{E78F7977-B59B-4418-9FDB-29DDF1F1A585}" type="presParOf" srcId="{452CF25C-77E2-425E-8A2E-01BDD66DDD92}" destId="{B6582237-BAF1-47BC-BA7E-0696714733E4}" srcOrd="0" destOrd="0" presId="urn:microsoft.com/office/officeart/2005/8/layout/hList1"/>
    <dgm:cxn modelId="{16AA9715-0552-4536-8E84-D2FC82DE6AAC}" type="presParOf" srcId="{452CF25C-77E2-425E-8A2E-01BDD66DDD92}" destId="{5B8E743C-95EF-4E08-9BDE-63FDCF446552}" srcOrd="1" destOrd="0" presId="urn:microsoft.com/office/officeart/2005/8/layout/hList1"/>
    <dgm:cxn modelId="{01B16EBD-55AA-4BBB-ADB6-41679CEA10AD}" type="presParOf" srcId="{49ABA45E-6D9C-4AFB-9989-7D29AFFF652F}" destId="{9C700E0B-C985-454D-BCF9-27039B74EC17}" srcOrd="1" destOrd="0" presId="urn:microsoft.com/office/officeart/2005/8/layout/hList1"/>
    <dgm:cxn modelId="{8CF08D05-4718-46BE-A414-CAB50046DF11}" type="presParOf" srcId="{49ABA45E-6D9C-4AFB-9989-7D29AFFF652F}" destId="{9C331B45-857D-4961-B4ED-29DA1CBB0066}" srcOrd="2" destOrd="0" presId="urn:microsoft.com/office/officeart/2005/8/layout/hList1"/>
    <dgm:cxn modelId="{60043F01-69A5-4E65-BEB1-F0B8BC66776F}" type="presParOf" srcId="{9C331B45-857D-4961-B4ED-29DA1CBB0066}" destId="{2573B2F1-60B7-4D23-917D-A6D7A6A807D7}" srcOrd="0" destOrd="0" presId="urn:microsoft.com/office/officeart/2005/8/layout/hList1"/>
    <dgm:cxn modelId="{B8F2FBAB-1227-4E91-8A18-E5263EC23726}" type="presParOf" srcId="{9C331B45-857D-4961-B4ED-29DA1CBB0066}" destId="{B5413E5A-5058-4703-9017-9D6F854A65C2}" srcOrd="1" destOrd="0" presId="urn:microsoft.com/office/officeart/2005/8/layout/hList1"/>
    <dgm:cxn modelId="{6663A369-4DC7-4FC4-A629-94BE69C773A1}" type="presParOf" srcId="{49ABA45E-6D9C-4AFB-9989-7D29AFFF652F}" destId="{680199D9-3954-447B-9C4E-26539062E5EF}" srcOrd="3" destOrd="0" presId="urn:microsoft.com/office/officeart/2005/8/layout/hList1"/>
    <dgm:cxn modelId="{457F18EE-9AE9-472D-9C50-43ED0ADEB135}" type="presParOf" srcId="{49ABA45E-6D9C-4AFB-9989-7D29AFFF652F}" destId="{1DF6D62E-1AAC-4668-BF02-DF18C64FB940}" srcOrd="4" destOrd="0" presId="urn:microsoft.com/office/officeart/2005/8/layout/hList1"/>
    <dgm:cxn modelId="{ABF4E241-B306-4F8B-949C-558CEC284A83}" type="presParOf" srcId="{1DF6D62E-1AAC-4668-BF02-DF18C64FB940}" destId="{154D67ED-09D9-4F2F-8BF8-6D3B05FE3691}" srcOrd="0" destOrd="0" presId="urn:microsoft.com/office/officeart/2005/8/layout/hList1"/>
    <dgm:cxn modelId="{7EABCF81-519C-47A9-AD3F-26A74B72F1A7}" type="presParOf" srcId="{1DF6D62E-1AAC-4668-BF02-DF18C64FB940}" destId="{C29D70C0-A20B-4078-BFA6-0E07B5886AD1}" srcOrd="1" destOrd="0" presId="urn:microsoft.com/office/officeart/2005/8/layout/hList1"/>
    <dgm:cxn modelId="{8A73E4BD-C44D-4374-87FF-1032524028A0}" type="presParOf" srcId="{49ABA45E-6D9C-4AFB-9989-7D29AFFF652F}" destId="{57F91088-3A03-4FF8-9020-34F086D8ED46}" srcOrd="5" destOrd="0" presId="urn:microsoft.com/office/officeart/2005/8/layout/hList1"/>
    <dgm:cxn modelId="{863D02AB-CB2C-4819-A29A-CAC12F7233AD}" type="presParOf" srcId="{49ABA45E-6D9C-4AFB-9989-7D29AFFF652F}" destId="{B172A91D-81FF-4302-A422-D1A2D6E7F978}" srcOrd="6" destOrd="0" presId="urn:microsoft.com/office/officeart/2005/8/layout/hList1"/>
    <dgm:cxn modelId="{C5676100-2D7F-4B28-AC07-521E5E0F33F2}" type="presParOf" srcId="{B172A91D-81FF-4302-A422-D1A2D6E7F978}" destId="{CDBBAA98-72E3-4CA1-AE7B-44B12A1EB97A}" srcOrd="0" destOrd="0" presId="urn:microsoft.com/office/officeart/2005/8/layout/hList1"/>
    <dgm:cxn modelId="{6894A75A-1B2D-46D5-B8D9-ED7E77B32B63}" type="presParOf" srcId="{B172A91D-81FF-4302-A422-D1A2D6E7F978}" destId="{672D9248-1BA7-4766-BBB4-925854CD692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C5944A-189A-4950-BAC7-1DA7DA48C537}"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da-DK"/>
        </a:p>
      </dgm:t>
    </dgm:pt>
    <dgm:pt modelId="{0F4A113C-F7B1-47A5-858A-6A71C8319056}">
      <dgm:prSet phldrT="[Tekst]"/>
      <dgm:spPr/>
      <dgm:t>
        <a:bodyPr/>
        <a:lstStyle/>
        <a:p>
          <a:r>
            <a:rPr lang="da-DK" b="1"/>
            <a:t>1963-1967</a:t>
          </a:r>
          <a:r>
            <a:rPr lang="da-DK"/>
            <a:t> </a:t>
          </a:r>
        </a:p>
      </dgm:t>
    </dgm:pt>
    <dgm:pt modelId="{79CF75A2-D400-40A0-AD6E-194BA2B38070}" type="parTrans" cxnId="{EFD243A6-5C9E-481D-9CE6-C7EF84E58E2A}">
      <dgm:prSet/>
      <dgm:spPr/>
      <dgm:t>
        <a:bodyPr/>
        <a:lstStyle/>
        <a:p>
          <a:endParaRPr lang="da-DK"/>
        </a:p>
      </dgm:t>
    </dgm:pt>
    <dgm:pt modelId="{4A145690-5560-4ECA-8B9F-F685B1414E6E}" type="sibTrans" cxnId="{EFD243A6-5C9E-481D-9CE6-C7EF84E58E2A}">
      <dgm:prSet/>
      <dgm:spPr/>
      <dgm:t>
        <a:bodyPr/>
        <a:lstStyle/>
        <a:p>
          <a:endParaRPr lang="da-DK"/>
        </a:p>
      </dgm:t>
    </dgm:pt>
    <dgm:pt modelId="{80AE8948-C4BE-4729-94BE-DC7D8A9A4619}">
      <dgm:prSet phldrT="[Tekst]"/>
      <dgm:spPr/>
      <dgm:t>
        <a:bodyPr/>
        <a:lstStyle/>
        <a:p>
          <a:r>
            <a:rPr lang="da-DK" b="1"/>
            <a:t>1965</a:t>
          </a:r>
        </a:p>
      </dgm:t>
    </dgm:pt>
    <dgm:pt modelId="{B859E17A-86CB-453A-A94F-6A6B445ACE5D}" type="parTrans" cxnId="{FD2EDA69-640F-4F46-8D99-F94FB9CB58CD}">
      <dgm:prSet/>
      <dgm:spPr/>
      <dgm:t>
        <a:bodyPr/>
        <a:lstStyle/>
        <a:p>
          <a:endParaRPr lang="da-DK"/>
        </a:p>
      </dgm:t>
    </dgm:pt>
    <dgm:pt modelId="{CCE0A91D-AECA-40D9-942B-32A8949B0528}" type="sibTrans" cxnId="{FD2EDA69-640F-4F46-8D99-F94FB9CB58CD}">
      <dgm:prSet/>
      <dgm:spPr/>
      <dgm:t>
        <a:bodyPr/>
        <a:lstStyle/>
        <a:p>
          <a:endParaRPr lang="da-DK"/>
        </a:p>
      </dgm:t>
    </dgm:pt>
    <dgm:pt modelId="{3BC41022-AD20-4B10-8067-620D0073B2A2}">
      <dgm:prSet phldrT="[Tekst]"/>
      <dgm:spPr/>
      <dgm:t>
        <a:bodyPr/>
        <a:lstStyle/>
        <a:p>
          <a:r>
            <a:rPr lang="da-DK"/>
            <a:t>USA indsætter tropper i Vietnam, Sovjet støtter de nordvietnamesiske styrker.</a:t>
          </a:r>
        </a:p>
      </dgm:t>
    </dgm:pt>
    <dgm:pt modelId="{0D9BBB2E-6AA8-4FC3-89F5-F6C6271199BB}" type="parTrans" cxnId="{D0AAC40A-34EA-4ED2-AB1F-8A6036AF5E4E}">
      <dgm:prSet/>
      <dgm:spPr/>
      <dgm:t>
        <a:bodyPr/>
        <a:lstStyle/>
        <a:p>
          <a:endParaRPr lang="da-DK"/>
        </a:p>
      </dgm:t>
    </dgm:pt>
    <dgm:pt modelId="{32C73D4A-4682-4D18-B991-2B6BE8A3B090}" type="sibTrans" cxnId="{D0AAC40A-34EA-4ED2-AB1F-8A6036AF5E4E}">
      <dgm:prSet/>
      <dgm:spPr/>
      <dgm:t>
        <a:bodyPr/>
        <a:lstStyle/>
        <a:p>
          <a:endParaRPr lang="da-DK"/>
        </a:p>
      </dgm:t>
    </dgm:pt>
    <dgm:pt modelId="{E9775900-1DCB-4DAA-B55E-1CEBF28E9B6C}">
      <dgm:prSet phldrT="[Tekst]"/>
      <dgm:spPr/>
      <dgm:t>
        <a:bodyPr/>
        <a:lstStyle/>
        <a:p>
          <a:r>
            <a:rPr lang="da-DK"/>
            <a:t>En afspændingsperiode hvor USA og Sovjetunionen indgår flere aftaler som skal bremse atomkapløbet. </a:t>
          </a:r>
        </a:p>
      </dgm:t>
    </dgm:pt>
    <dgm:pt modelId="{E19649A1-2A95-4D31-B2ED-2A1E84D72CC4}" type="parTrans" cxnId="{27668B0D-6080-45D7-A7A2-B2586825B82C}">
      <dgm:prSet/>
      <dgm:spPr/>
      <dgm:t>
        <a:bodyPr/>
        <a:lstStyle/>
        <a:p>
          <a:endParaRPr lang="da-DK"/>
        </a:p>
      </dgm:t>
    </dgm:pt>
    <dgm:pt modelId="{B2B5880D-D745-4B37-A64B-4120534278F8}" type="sibTrans" cxnId="{27668B0D-6080-45D7-A7A2-B2586825B82C}">
      <dgm:prSet/>
      <dgm:spPr/>
      <dgm:t>
        <a:bodyPr/>
        <a:lstStyle/>
        <a:p>
          <a:endParaRPr lang="da-DK"/>
        </a:p>
      </dgm:t>
    </dgm:pt>
    <dgm:pt modelId="{97F2C80A-03E3-4F7E-8E7A-E89F08FF7D91}" type="pres">
      <dgm:prSet presAssocID="{A0C5944A-189A-4950-BAC7-1DA7DA48C537}" presName="theList" presStyleCnt="0">
        <dgm:presLayoutVars>
          <dgm:dir/>
          <dgm:animLvl val="lvl"/>
          <dgm:resizeHandles val="exact"/>
        </dgm:presLayoutVars>
      </dgm:prSet>
      <dgm:spPr/>
    </dgm:pt>
    <dgm:pt modelId="{5EB1A548-49B3-4867-BE14-76F3CCC23A4E}" type="pres">
      <dgm:prSet presAssocID="{0F4A113C-F7B1-47A5-858A-6A71C8319056}" presName="compNode" presStyleCnt="0"/>
      <dgm:spPr/>
    </dgm:pt>
    <dgm:pt modelId="{E2BDDAB7-C6CE-4F35-96CF-B0467A4B35D5}" type="pres">
      <dgm:prSet presAssocID="{0F4A113C-F7B1-47A5-858A-6A71C8319056}" presName="noGeometry" presStyleCnt="0"/>
      <dgm:spPr/>
    </dgm:pt>
    <dgm:pt modelId="{778FE8ED-3CAB-4E17-B312-75A1452CBDB1}" type="pres">
      <dgm:prSet presAssocID="{0F4A113C-F7B1-47A5-858A-6A71C8319056}" presName="childTextVisible" presStyleLbl="bgAccFollowNode1" presStyleIdx="0" presStyleCnt="2">
        <dgm:presLayoutVars>
          <dgm:bulletEnabled val="1"/>
        </dgm:presLayoutVars>
      </dgm:prSet>
      <dgm:spPr/>
    </dgm:pt>
    <dgm:pt modelId="{A8D90444-91C6-468C-B18F-331F5D95F054}" type="pres">
      <dgm:prSet presAssocID="{0F4A113C-F7B1-47A5-858A-6A71C8319056}" presName="childTextHidden" presStyleLbl="bgAccFollowNode1" presStyleIdx="0" presStyleCnt="2"/>
      <dgm:spPr/>
    </dgm:pt>
    <dgm:pt modelId="{371266A6-B4C5-4F1C-9A83-9868B921C18E}" type="pres">
      <dgm:prSet presAssocID="{0F4A113C-F7B1-47A5-858A-6A71C8319056}" presName="parentText" presStyleLbl="node1" presStyleIdx="0" presStyleCnt="2">
        <dgm:presLayoutVars>
          <dgm:chMax val="1"/>
          <dgm:bulletEnabled val="1"/>
        </dgm:presLayoutVars>
      </dgm:prSet>
      <dgm:spPr/>
    </dgm:pt>
    <dgm:pt modelId="{EDB25945-7201-4B0A-B60E-4058B471D1AC}" type="pres">
      <dgm:prSet presAssocID="{0F4A113C-F7B1-47A5-858A-6A71C8319056}" presName="aSpace" presStyleCnt="0"/>
      <dgm:spPr/>
    </dgm:pt>
    <dgm:pt modelId="{C037E64D-1BE2-4C54-B196-66A1262FD726}" type="pres">
      <dgm:prSet presAssocID="{80AE8948-C4BE-4729-94BE-DC7D8A9A4619}" presName="compNode" presStyleCnt="0"/>
      <dgm:spPr/>
    </dgm:pt>
    <dgm:pt modelId="{652A2AB2-6B0D-42B4-A849-18F498FF2472}" type="pres">
      <dgm:prSet presAssocID="{80AE8948-C4BE-4729-94BE-DC7D8A9A4619}" presName="noGeometry" presStyleCnt="0"/>
      <dgm:spPr/>
    </dgm:pt>
    <dgm:pt modelId="{CA9A5B4D-8BDC-4FE4-ACFB-0053EF671BA8}" type="pres">
      <dgm:prSet presAssocID="{80AE8948-C4BE-4729-94BE-DC7D8A9A4619}" presName="childTextVisible" presStyleLbl="bgAccFollowNode1" presStyleIdx="1" presStyleCnt="2" custLinFactNeighborX="3125" custLinFactNeighborY="0">
        <dgm:presLayoutVars>
          <dgm:bulletEnabled val="1"/>
        </dgm:presLayoutVars>
      </dgm:prSet>
      <dgm:spPr/>
    </dgm:pt>
    <dgm:pt modelId="{325FF4F9-28B6-4A2D-974B-9DD0C383C1FD}" type="pres">
      <dgm:prSet presAssocID="{80AE8948-C4BE-4729-94BE-DC7D8A9A4619}" presName="childTextHidden" presStyleLbl="bgAccFollowNode1" presStyleIdx="1" presStyleCnt="2"/>
      <dgm:spPr/>
    </dgm:pt>
    <dgm:pt modelId="{3EF0D153-9292-439B-A246-55965AF2851C}" type="pres">
      <dgm:prSet presAssocID="{80AE8948-C4BE-4729-94BE-DC7D8A9A4619}" presName="parentText" presStyleLbl="node1" presStyleIdx="1" presStyleCnt="2">
        <dgm:presLayoutVars>
          <dgm:chMax val="1"/>
          <dgm:bulletEnabled val="1"/>
        </dgm:presLayoutVars>
      </dgm:prSet>
      <dgm:spPr/>
    </dgm:pt>
  </dgm:ptLst>
  <dgm:cxnLst>
    <dgm:cxn modelId="{D0AAC40A-34EA-4ED2-AB1F-8A6036AF5E4E}" srcId="{80AE8948-C4BE-4729-94BE-DC7D8A9A4619}" destId="{3BC41022-AD20-4B10-8067-620D0073B2A2}" srcOrd="0" destOrd="0" parTransId="{0D9BBB2E-6AA8-4FC3-89F5-F6C6271199BB}" sibTransId="{32C73D4A-4682-4D18-B991-2B6BE8A3B090}"/>
    <dgm:cxn modelId="{27668B0D-6080-45D7-A7A2-B2586825B82C}" srcId="{0F4A113C-F7B1-47A5-858A-6A71C8319056}" destId="{E9775900-1DCB-4DAA-B55E-1CEBF28E9B6C}" srcOrd="0" destOrd="0" parTransId="{E19649A1-2A95-4D31-B2ED-2A1E84D72CC4}" sibTransId="{B2B5880D-D745-4B37-A64B-4120534278F8}"/>
    <dgm:cxn modelId="{BA94D728-82A6-4752-9F18-907EA333DAA8}" type="presOf" srcId="{A0C5944A-189A-4950-BAC7-1DA7DA48C537}" destId="{97F2C80A-03E3-4F7E-8E7A-E89F08FF7D91}" srcOrd="0" destOrd="0" presId="urn:microsoft.com/office/officeart/2005/8/layout/hProcess6"/>
    <dgm:cxn modelId="{0D6E462D-6D75-4856-9B26-24072F8C5E1B}" type="presOf" srcId="{80AE8948-C4BE-4729-94BE-DC7D8A9A4619}" destId="{3EF0D153-9292-439B-A246-55965AF2851C}" srcOrd="0" destOrd="0" presId="urn:microsoft.com/office/officeart/2005/8/layout/hProcess6"/>
    <dgm:cxn modelId="{63B01938-0002-415A-AD0D-6B59BC53D963}" type="presOf" srcId="{E9775900-1DCB-4DAA-B55E-1CEBF28E9B6C}" destId="{A8D90444-91C6-468C-B18F-331F5D95F054}" srcOrd="1" destOrd="0" presId="urn:microsoft.com/office/officeart/2005/8/layout/hProcess6"/>
    <dgm:cxn modelId="{FD2EDA69-640F-4F46-8D99-F94FB9CB58CD}" srcId="{A0C5944A-189A-4950-BAC7-1DA7DA48C537}" destId="{80AE8948-C4BE-4729-94BE-DC7D8A9A4619}" srcOrd="1" destOrd="0" parTransId="{B859E17A-86CB-453A-A94F-6A6B445ACE5D}" sibTransId="{CCE0A91D-AECA-40D9-942B-32A8949B0528}"/>
    <dgm:cxn modelId="{5AF2406E-422C-48B2-810C-8E0A619915E8}" type="presOf" srcId="{3BC41022-AD20-4B10-8067-620D0073B2A2}" destId="{CA9A5B4D-8BDC-4FE4-ACFB-0053EF671BA8}" srcOrd="0" destOrd="0" presId="urn:microsoft.com/office/officeart/2005/8/layout/hProcess6"/>
    <dgm:cxn modelId="{D314C855-019B-4BFE-9981-CE9A2FF51861}" type="presOf" srcId="{3BC41022-AD20-4B10-8067-620D0073B2A2}" destId="{325FF4F9-28B6-4A2D-974B-9DD0C383C1FD}" srcOrd="1" destOrd="0" presId="urn:microsoft.com/office/officeart/2005/8/layout/hProcess6"/>
    <dgm:cxn modelId="{A8BED88D-6E33-4E0F-BEDF-7464AB91C4F5}" type="presOf" srcId="{E9775900-1DCB-4DAA-B55E-1CEBF28E9B6C}" destId="{778FE8ED-3CAB-4E17-B312-75A1452CBDB1}" srcOrd="0" destOrd="0" presId="urn:microsoft.com/office/officeart/2005/8/layout/hProcess6"/>
    <dgm:cxn modelId="{AB9CCC92-2707-4FC1-9A71-3FE4D7490599}" type="presOf" srcId="{0F4A113C-F7B1-47A5-858A-6A71C8319056}" destId="{371266A6-B4C5-4F1C-9A83-9868B921C18E}" srcOrd="0" destOrd="0" presId="urn:microsoft.com/office/officeart/2005/8/layout/hProcess6"/>
    <dgm:cxn modelId="{EFD243A6-5C9E-481D-9CE6-C7EF84E58E2A}" srcId="{A0C5944A-189A-4950-BAC7-1DA7DA48C537}" destId="{0F4A113C-F7B1-47A5-858A-6A71C8319056}" srcOrd="0" destOrd="0" parTransId="{79CF75A2-D400-40A0-AD6E-194BA2B38070}" sibTransId="{4A145690-5560-4ECA-8B9F-F685B1414E6E}"/>
    <dgm:cxn modelId="{47A0F12E-4FF9-43A9-B0B7-FD4A65539917}" type="presParOf" srcId="{97F2C80A-03E3-4F7E-8E7A-E89F08FF7D91}" destId="{5EB1A548-49B3-4867-BE14-76F3CCC23A4E}" srcOrd="0" destOrd="0" presId="urn:microsoft.com/office/officeart/2005/8/layout/hProcess6"/>
    <dgm:cxn modelId="{15DC9BB4-0BAF-4028-8967-A9CF88024D05}" type="presParOf" srcId="{5EB1A548-49B3-4867-BE14-76F3CCC23A4E}" destId="{E2BDDAB7-C6CE-4F35-96CF-B0467A4B35D5}" srcOrd="0" destOrd="0" presId="urn:microsoft.com/office/officeart/2005/8/layout/hProcess6"/>
    <dgm:cxn modelId="{440558E0-E85C-4B84-A9A6-1067C772BC03}" type="presParOf" srcId="{5EB1A548-49B3-4867-BE14-76F3CCC23A4E}" destId="{778FE8ED-3CAB-4E17-B312-75A1452CBDB1}" srcOrd="1" destOrd="0" presId="urn:microsoft.com/office/officeart/2005/8/layout/hProcess6"/>
    <dgm:cxn modelId="{FD6C469C-7EA5-441C-B49A-A5809BB4CD97}" type="presParOf" srcId="{5EB1A548-49B3-4867-BE14-76F3CCC23A4E}" destId="{A8D90444-91C6-468C-B18F-331F5D95F054}" srcOrd="2" destOrd="0" presId="urn:microsoft.com/office/officeart/2005/8/layout/hProcess6"/>
    <dgm:cxn modelId="{9CA4450F-F193-494A-8726-8EBBACF4A5E0}" type="presParOf" srcId="{5EB1A548-49B3-4867-BE14-76F3CCC23A4E}" destId="{371266A6-B4C5-4F1C-9A83-9868B921C18E}" srcOrd="3" destOrd="0" presId="urn:microsoft.com/office/officeart/2005/8/layout/hProcess6"/>
    <dgm:cxn modelId="{75676C1A-8C36-49D7-B7A9-8C58226B7C3F}" type="presParOf" srcId="{97F2C80A-03E3-4F7E-8E7A-E89F08FF7D91}" destId="{EDB25945-7201-4B0A-B60E-4058B471D1AC}" srcOrd="1" destOrd="0" presId="urn:microsoft.com/office/officeart/2005/8/layout/hProcess6"/>
    <dgm:cxn modelId="{73D800AB-7835-4185-9E6C-390F5835CA2E}" type="presParOf" srcId="{97F2C80A-03E3-4F7E-8E7A-E89F08FF7D91}" destId="{C037E64D-1BE2-4C54-B196-66A1262FD726}" srcOrd="2" destOrd="0" presId="urn:microsoft.com/office/officeart/2005/8/layout/hProcess6"/>
    <dgm:cxn modelId="{85A53329-9DC5-4000-BA35-F26A0058C7BE}" type="presParOf" srcId="{C037E64D-1BE2-4C54-B196-66A1262FD726}" destId="{652A2AB2-6B0D-42B4-A849-18F498FF2472}" srcOrd="0" destOrd="0" presId="urn:microsoft.com/office/officeart/2005/8/layout/hProcess6"/>
    <dgm:cxn modelId="{E92C66BF-2FFA-40F7-8207-D927DB6DC7C2}" type="presParOf" srcId="{C037E64D-1BE2-4C54-B196-66A1262FD726}" destId="{CA9A5B4D-8BDC-4FE4-ACFB-0053EF671BA8}" srcOrd="1" destOrd="0" presId="urn:microsoft.com/office/officeart/2005/8/layout/hProcess6"/>
    <dgm:cxn modelId="{83FD1305-D4FB-4DAD-9EA2-F9B6F71485E0}" type="presParOf" srcId="{C037E64D-1BE2-4C54-B196-66A1262FD726}" destId="{325FF4F9-28B6-4A2D-974B-9DD0C383C1FD}" srcOrd="2" destOrd="0" presId="urn:microsoft.com/office/officeart/2005/8/layout/hProcess6"/>
    <dgm:cxn modelId="{832982F0-2B0F-445C-9D8D-1F72F64E1F36}" type="presParOf" srcId="{C037E64D-1BE2-4C54-B196-66A1262FD726}" destId="{3EF0D153-9292-439B-A246-55965AF2851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55925B-A099-4DB9-867D-CE98DEF61B2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da-DK"/>
        </a:p>
      </dgm:t>
    </dgm:pt>
    <dgm:pt modelId="{39D51AA3-B2C5-425A-BC62-A10C1585077D}">
      <dgm:prSet phldrT="[Tekst]"/>
      <dgm:spPr/>
      <dgm:t>
        <a:bodyPr/>
        <a:lstStyle/>
        <a:p>
          <a:r>
            <a:rPr lang="da-DK"/>
            <a:t> </a:t>
          </a:r>
          <a:r>
            <a:rPr lang="da-DK" b="1"/>
            <a:t>Afspænding</a:t>
          </a:r>
          <a:r>
            <a:rPr lang="da-DK"/>
            <a:t> </a:t>
          </a:r>
        </a:p>
      </dgm:t>
    </dgm:pt>
    <dgm:pt modelId="{E14480B2-E2B2-405F-A8B6-5447F776B443}" type="parTrans" cxnId="{FE3AA690-74D9-408F-A431-9892781F6E95}">
      <dgm:prSet/>
      <dgm:spPr/>
      <dgm:t>
        <a:bodyPr/>
        <a:lstStyle/>
        <a:p>
          <a:endParaRPr lang="da-DK"/>
        </a:p>
      </dgm:t>
    </dgm:pt>
    <dgm:pt modelId="{07BE1329-4F84-44F2-A95E-7BE55CADCF5C}" type="sibTrans" cxnId="{FE3AA690-74D9-408F-A431-9892781F6E95}">
      <dgm:prSet/>
      <dgm:spPr/>
      <dgm:t>
        <a:bodyPr/>
        <a:lstStyle/>
        <a:p>
          <a:endParaRPr lang="da-DK"/>
        </a:p>
      </dgm:t>
    </dgm:pt>
    <dgm:pt modelId="{A445CD0D-5B07-403F-8E01-EF2FF867AE42}">
      <dgm:prSet phldrT="[Tekst]"/>
      <dgm:spPr/>
      <dgm:t>
        <a:bodyPr/>
        <a:lstStyle/>
        <a:p>
          <a:r>
            <a:rPr lang="da-DK"/>
            <a:t>Flere aftaler mellem USA og Sovjet reducerer spændinger. Bl.a. Limited Test Ban </a:t>
          </a:r>
          <a:r>
            <a:rPr lang="da-DK" err="1"/>
            <a:t>Treaty</a:t>
          </a:r>
          <a:r>
            <a:rPr lang="da-DK"/>
            <a:t> (LBTB), der forbyder atomprøvesprængninger i atmosfæren.</a:t>
          </a:r>
        </a:p>
      </dgm:t>
    </dgm:pt>
    <dgm:pt modelId="{99F310EF-5E89-4E51-8F23-C737C0D74693}" type="parTrans" cxnId="{A144C146-9A4F-4807-94FA-2F7443DA4535}">
      <dgm:prSet/>
      <dgm:spPr/>
      <dgm:t>
        <a:bodyPr/>
        <a:lstStyle/>
        <a:p>
          <a:endParaRPr lang="da-DK"/>
        </a:p>
      </dgm:t>
    </dgm:pt>
    <dgm:pt modelId="{2306C309-522A-49D4-ADCB-03B1665A7B29}" type="sibTrans" cxnId="{A144C146-9A4F-4807-94FA-2F7443DA4535}">
      <dgm:prSet/>
      <dgm:spPr/>
      <dgm:t>
        <a:bodyPr/>
        <a:lstStyle/>
        <a:p>
          <a:endParaRPr lang="da-DK"/>
        </a:p>
      </dgm:t>
    </dgm:pt>
    <dgm:pt modelId="{3CAF522B-31C3-46C3-B751-90242D10CB97}">
      <dgm:prSet phldrT="[Tekst]"/>
      <dgm:spPr/>
      <dgm:t>
        <a:bodyPr/>
        <a:lstStyle/>
        <a:p>
          <a:r>
            <a:rPr lang="da-DK" b="1"/>
            <a:t>Og dog</a:t>
          </a:r>
          <a:r>
            <a:rPr lang="da-DK"/>
            <a:t> </a:t>
          </a:r>
          <a:endParaRPr lang="da-DK" b="1"/>
        </a:p>
      </dgm:t>
    </dgm:pt>
    <dgm:pt modelId="{74FF689F-7B15-470C-8413-5E66DEAAC4DF}" type="parTrans" cxnId="{D0EB8A11-CD47-48A5-A7D8-E30ED8A7981F}">
      <dgm:prSet/>
      <dgm:spPr/>
      <dgm:t>
        <a:bodyPr/>
        <a:lstStyle/>
        <a:p>
          <a:endParaRPr lang="da-DK"/>
        </a:p>
      </dgm:t>
    </dgm:pt>
    <dgm:pt modelId="{D4AC63A1-ACA5-4DAD-B722-70BBBBEF72B7}" type="sibTrans" cxnId="{D0EB8A11-CD47-48A5-A7D8-E30ED8A7981F}">
      <dgm:prSet/>
      <dgm:spPr/>
      <dgm:t>
        <a:bodyPr/>
        <a:lstStyle/>
        <a:p>
          <a:endParaRPr lang="da-DK"/>
        </a:p>
      </dgm:t>
    </dgm:pt>
    <dgm:pt modelId="{0CFB722F-7C95-4C24-AD91-B5183F321D3B}">
      <dgm:prSet phldrT="[Tekst]"/>
      <dgm:spPr/>
      <dgm:t>
        <a:bodyPr/>
        <a:lstStyle/>
        <a:p>
          <a:pPr>
            <a:buSzPts val="1000"/>
            <a:buFont typeface="Symbol" panose="05050102010706020507" pitchFamily="18" charset="2"/>
            <a:buChar char=""/>
          </a:pPr>
          <a:r>
            <a:rPr lang="da-DK"/>
            <a:t>USA sender tropper til Sydvietnam for at bekæmpe kommunistiske styrker støttet af Sovjet og Kina.</a:t>
          </a:r>
        </a:p>
      </dgm:t>
    </dgm:pt>
    <dgm:pt modelId="{808DDFE8-67D7-498D-8E13-020AB2EFC632}" type="parTrans" cxnId="{00285099-F23A-4B28-B56E-749366A824A0}">
      <dgm:prSet/>
      <dgm:spPr/>
      <dgm:t>
        <a:bodyPr/>
        <a:lstStyle/>
        <a:p>
          <a:endParaRPr lang="da-DK"/>
        </a:p>
      </dgm:t>
    </dgm:pt>
    <dgm:pt modelId="{F9AC623A-EC99-4B99-98F2-835B6E6CCA46}" type="sibTrans" cxnId="{00285099-F23A-4B28-B56E-749366A824A0}">
      <dgm:prSet/>
      <dgm:spPr/>
      <dgm:t>
        <a:bodyPr/>
        <a:lstStyle/>
        <a:p>
          <a:endParaRPr lang="da-DK"/>
        </a:p>
      </dgm:t>
    </dgm:pt>
    <dgm:pt modelId="{49ABA45E-6D9C-4AFB-9989-7D29AFFF652F}" type="pres">
      <dgm:prSet presAssocID="{1E55925B-A099-4DB9-867D-CE98DEF61B27}" presName="Name0" presStyleCnt="0">
        <dgm:presLayoutVars>
          <dgm:dir/>
          <dgm:animLvl val="lvl"/>
          <dgm:resizeHandles val="exact"/>
        </dgm:presLayoutVars>
      </dgm:prSet>
      <dgm:spPr/>
    </dgm:pt>
    <dgm:pt modelId="{452CF25C-77E2-425E-8A2E-01BDD66DDD92}" type="pres">
      <dgm:prSet presAssocID="{39D51AA3-B2C5-425A-BC62-A10C1585077D}" presName="composite" presStyleCnt="0"/>
      <dgm:spPr/>
    </dgm:pt>
    <dgm:pt modelId="{B6582237-BAF1-47BC-BA7E-0696714733E4}" type="pres">
      <dgm:prSet presAssocID="{39D51AA3-B2C5-425A-BC62-A10C1585077D}" presName="parTx" presStyleLbl="alignNode1" presStyleIdx="0" presStyleCnt="2" custLinFactNeighborX="-166" custLinFactNeighborY="-2150">
        <dgm:presLayoutVars>
          <dgm:chMax val="0"/>
          <dgm:chPref val="0"/>
          <dgm:bulletEnabled val="1"/>
        </dgm:presLayoutVars>
      </dgm:prSet>
      <dgm:spPr/>
    </dgm:pt>
    <dgm:pt modelId="{5B8E743C-95EF-4E08-9BDE-63FDCF446552}" type="pres">
      <dgm:prSet presAssocID="{39D51AA3-B2C5-425A-BC62-A10C1585077D}" presName="desTx" presStyleLbl="alignAccFollowNode1" presStyleIdx="0" presStyleCnt="2">
        <dgm:presLayoutVars>
          <dgm:bulletEnabled val="1"/>
        </dgm:presLayoutVars>
      </dgm:prSet>
      <dgm:spPr/>
    </dgm:pt>
    <dgm:pt modelId="{9C700E0B-C985-454D-BCF9-27039B74EC17}" type="pres">
      <dgm:prSet presAssocID="{07BE1329-4F84-44F2-A95E-7BE55CADCF5C}" presName="space" presStyleCnt="0"/>
      <dgm:spPr/>
    </dgm:pt>
    <dgm:pt modelId="{9C331B45-857D-4961-B4ED-29DA1CBB0066}" type="pres">
      <dgm:prSet presAssocID="{3CAF522B-31C3-46C3-B751-90242D10CB97}" presName="composite" presStyleCnt="0"/>
      <dgm:spPr/>
    </dgm:pt>
    <dgm:pt modelId="{2573B2F1-60B7-4D23-917D-A6D7A6A807D7}" type="pres">
      <dgm:prSet presAssocID="{3CAF522B-31C3-46C3-B751-90242D10CB97}" presName="parTx" presStyleLbl="alignNode1" presStyleIdx="1" presStyleCnt="2" custLinFactNeighborX="-255" custLinFactNeighborY="5471">
        <dgm:presLayoutVars>
          <dgm:chMax val="0"/>
          <dgm:chPref val="0"/>
          <dgm:bulletEnabled val="1"/>
        </dgm:presLayoutVars>
      </dgm:prSet>
      <dgm:spPr/>
    </dgm:pt>
    <dgm:pt modelId="{B5413E5A-5058-4703-9017-9D6F854A65C2}" type="pres">
      <dgm:prSet presAssocID="{3CAF522B-31C3-46C3-B751-90242D10CB97}" presName="desTx" presStyleLbl="alignAccFollowNode1" presStyleIdx="1" presStyleCnt="2">
        <dgm:presLayoutVars>
          <dgm:bulletEnabled val="1"/>
        </dgm:presLayoutVars>
      </dgm:prSet>
      <dgm:spPr/>
    </dgm:pt>
  </dgm:ptLst>
  <dgm:cxnLst>
    <dgm:cxn modelId="{D0EB8A11-CD47-48A5-A7D8-E30ED8A7981F}" srcId="{1E55925B-A099-4DB9-867D-CE98DEF61B27}" destId="{3CAF522B-31C3-46C3-B751-90242D10CB97}" srcOrd="1" destOrd="0" parTransId="{74FF689F-7B15-470C-8413-5E66DEAAC4DF}" sibTransId="{D4AC63A1-ACA5-4DAD-B722-70BBBBEF72B7}"/>
    <dgm:cxn modelId="{27D81230-04A7-4830-AE0B-25FF9047A46B}" type="presOf" srcId="{0CFB722F-7C95-4C24-AD91-B5183F321D3B}" destId="{B5413E5A-5058-4703-9017-9D6F854A65C2}" srcOrd="0" destOrd="0" presId="urn:microsoft.com/office/officeart/2005/8/layout/hList1"/>
    <dgm:cxn modelId="{A144C146-9A4F-4807-94FA-2F7443DA4535}" srcId="{39D51AA3-B2C5-425A-BC62-A10C1585077D}" destId="{A445CD0D-5B07-403F-8E01-EF2FF867AE42}" srcOrd="0" destOrd="0" parTransId="{99F310EF-5E89-4E51-8F23-C737C0D74693}" sibTransId="{2306C309-522A-49D4-ADCB-03B1665A7B29}"/>
    <dgm:cxn modelId="{CA98D17C-34B0-4D02-86F1-8A380C9BBC6C}" type="presOf" srcId="{3CAF522B-31C3-46C3-B751-90242D10CB97}" destId="{2573B2F1-60B7-4D23-917D-A6D7A6A807D7}" srcOrd="0" destOrd="0" presId="urn:microsoft.com/office/officeart/2005/8/layout/hList1"/>
    <dgm:cxn modelId="{FE3AA690-74D9-408F-A431-9892781F6E95}" srcId="{1E55925B-A099-4DB9-867D-CE98DEF61B27}" destId="{39D51AA3-B2C5-425A-BC62-A10C1585077D}" srcOrd="0" destOrd="0" parTransId="{E14480B2-E2B2-405F-A8B6-5447F776B443}" sibTransId="{07BE1329-4F84-44F2-A95E-7BE55CADCF5C}"/>
    <dgm:cxn modelId="{00285099-F23A-4B28-B56E-749366A824A0}" srcId="{3CAF522B-31C3-46C3-B751-90242D10CB97}" destId="{0CFB722F-7C95-4C24-AD91-B5183F321D3B}" srcOrd="0" destOrd="0" parTransId="{808DDFE8-67D7-498D-8E13-020AB2EFC632}" sibTransId="{F9AC623A-EC99-4B99-98F2-835B6E6CCA46}"/>
    <dgm:cxn modelId="{CA781EA8-191D-4B82-AFD6-413A5E48A82E}" type="presOf" srcId="{1E55925B-A099-4DB9-867D-CE98DEF61B27}" destId="{49ABA45E-6D9C-4AFB-9989-7D29AFFF652F}" srcOrd="0" destOrd="0" presId="urn:microsoft.com/office/officeart/2005/8/layout/hList1"/>
    <dgm:cxn modelId="{F10CBBBE-CFE8-40DD-A296-5BF55BBF152B}" type="presOf" srcId="{A445CD0D-5B07-403F-8E01-EF2FF867AE42}" destId="{5B8E743C-95EF-4E08-9BDE-63FDCF446552}" srcOrd="0" destOrd="0" presId="urn:microsoft.com/office/officeart/2005/8/layout/hList1"/>
    <dgm:cxn modelId="{F15742CC-6668-4ECA-A66E-B5DFEB7653CE}" type="presOf" srcId="{39D51AA3-B2C5-425A-BC62-A10C1585077D}" destId="{B6582237-BAF1-47BC-BA7E-0696714733E4}" srcOrd="0" destOrd="0" presId="urn:microsoft.com/office/officeart/2005/8/layout/hList1"/>
    <dgm:cxn modelId="{24BFC4B4-D09D-4BF9-841A-9B65823388EF}" type="presParOf" srcId="{49ABA45E-6D9C-4AFB-9989-7D29AFFF652F}" destId="{452CF25C-77E2-425E-8A2E-01BDD66DDD92}" srcOrd="0" destOrd="0" presId="urn:microsoft.com/office/officeart/2005/8/layout/hList1"/>
    <dgm:cxn modelId="{E78F7977-B59B-4418-9FDB-29DDF1F1A585}" type="presParOf" srcId="{452CF25C-77E2-425E-8A2E-01BDD66DDD92}" destId="{B6582237-BAF1-47BC-BA7E-0696714733E4}" srcOrd="0" destOrd="0" presId="urn:microsoft.com/office/officeart/2005/8/layout/hList1"/>
    <dgm:cxn modelId="{16AA9715-0552-4536-8E84-D2FC82DE6AAC}" type="presParOf" srcId="{452CF25C-77E2-425E-8A2E-01BDD66DDD92}" destId="{5B8E743C-95EF-4E08-9BDE-63FDCF446552}" srcOrd="1" destOrd="0" presId="urn:microsoft.com/office/officeart/2005/8/layout/hList1"/>
    <dgm:cxn modelId="{01B16EBD-55AA-4BBB-ADB6-41679CEA10AD}" type="presParOf" srcId="{49ABA45E-6D9C-4AFB-9989-7D29AFFF652F}" destId="{9C700E0B-C985-454D-BCF9-27039B74EC17}" srcOrd="1" destOrd="0" presId="urn:microsoft.com/office/officeart/2005/8/layout/hList1"/>
    <dgm:cxn modelId="{8CF08D05-4718-46BE-A414-CAB50046DF11}" type="presParOf" srcId="{49ABA45E-6D9C-4AFB-9989-7D29AFFF652F}" destId="{9C331B45-857D-4961-B4ED-29DA1CBB0066}" srcOrd="2" destOrd="0" presId="urn:microsoft.com/office/officeart/2005/8/layout/hList1"/>
    <dgm:cxn modelId="{60043F01-69A5-4E65-BEB1-F0B8BC66776F}" type="presParOf" srcId="{9C331B45-857D-4961-B4ED-29DA1CBB0066}" destId="{2573B2F1-60B7-4D23-917D-A6D7A6A807D7}" srcOrd="0" destOrd="0" presId="urn:microsoft.com/office/officeart/2005/8/layout/hList1"/>
    <dgm:cxn modelId="{B8F2FBAB-1227-4E91-8A18-E5263EC23726}" type="presParOf" srcId="{9C331B45-857D-4961-B4ED-29DA1CBB0066}" destId="{B5413E5A-5058-4703-9017-9D6F854A65C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E8ED-3CAB-4E17-B312-75A1452CBDB1}">
      <dsp:nvSpPr>
        <dsp:cNvPr id="0" name=""/>
        <dsp:cNvSpPr/>
      </dsp:nvSpPr>
      <dsp:spPr>
        <a:xfrm>
          <a:off x="456200" y="1010612"/>
          <a:ext cx="1806027" cy="1578695"/>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0" lvl="0" indent="0" algn="ctr" defTabSz="355600">
            <a:lnSpc>
              <a:spcPct val="90000"/>
            </a:lnSpc>
            <a:spcBef>
              <a:spcPct val="0"/>
            </a:spcBef>
            <a:spcAft>
              <a:spcPct val="35000"/>
            </a:spcAft>
            <a:buNone/>
          </a:pPr>
          <a:r>
            <a:rPr lang="da-DK" sz="800" kern="1200"/>
            <a:t>Anden verdenskrig afsluttes.</a:t>
          </a:r>
        </a:p>
        <a:p>
          <a:pPr marL="0" lvl="0" indent="0" algn="ctr" defTabSz="355600">
            <a:lnSpc>
              <a:spcPct val="90000"/>
            </a:lnSpc>
            <a:spcBef>
              <a:spcPct val="0"/>
            </a:spcBef>
            <a:spcAft>
              <a:spcPct val="35000"/>
            </a:spcAft>
            <a:buNone/>
          </a:pPr>
          <a:r>
            <a:rPr lang="da-DK" sz="800" kern="1200"/>
            <a:t>Tyskland og Berlin opdeles</a:t>
          </a:r>
        </a:p>
      </dsp:txBody>
      <dsp:txXfrm>
        <a:off x="907707" y="1247416"/>
        <a:ext cx="880438" cy="1105087"/>
      </dsp:txXfrm>
    </dsp:sp>
    <dsp:sp modelId="{371266A6-B4C5-4F1C-9A83-9868B921C18E}">
      <dsp:nvSpPr>
        <dsp:cNvPr id="0" name=""/>
        <dsp:cNvSpPr/>
      </dsp:nvSpPr>
      <dsp:spPr>
        <a:xfrm>
          <a:off x="4693" y="1348453"/>
          <a:ext cx="903013" cy="9030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da-DK" sz="2100" b="1" kern="1200"/>
            <a:t>1945</a:t>
          </a:r>
          <a:endParaRPr lang="da-DK" sz="2100" kern="1200"/>
        </a:p>
      </dsp:txBody>
      <dsp:txXfrm>
        <a:off x="136936" y="1480696"/>
        <a:ext cx="638527" cy="638527"/>
      </dsp:txXfrm>
    </dsp:sp>
    <dsp:sp modelId="{CA9A5B4D-8BDC-4FE4-ACFB-0053EF671BA8}">
      <dsp:nvSpPr>
        <dsp:cNvPr id="0" name=""/>
        <dsp:cNvSpPr/>
      </dsp:nvSpPr>
      <dsp:spPr>
        <a:xfrm>
          <a:off x="2883050" y="1010612"/>
          <a:ext cx="1806027" cy="1578695"/>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SzPts val="1000"/>
            <a:buFont typeface="Symbol" panose="05050102010706020507" pitchFamily="18" charset="2"/>
            <a:buChar char=""/>
          </a:pPr>
          <a:r>
            <a:rPr lang="da-DK" sz="800" kern="1200"/>
            <a:t>Trumandoktrinen og Marshallplanen lanceres. </a:t>
          </a:r>
        </a:p>
        <a:p>
          <a:pPr marL="57150" lvl="1" indent="-57150" algn="l" defTabSz="355600">
            <a:lnSpc>
              <a:spcPct val="90000"/>
            </a:lnSpc>
            <a:spcBef>
              <a:spcPct val="0"/>
            </a:spcBef>
            <a:spcAft>
              <a:spcPct val="15000"/>
            </a:spcAft>
            <a:buSzPts val="1000"/>
            <a:buFont typeface="Symbol" panose="05050102010706020507" pitchFamily="18" charset="2"/>
            <a:buChar char=""/>
          </a:pPr>
          <a:r>
            <a:rPr lang="da-DK" sz="800" kern="1200"/>
            <a:t>USA griber ind i den græske borgerkrig.</a:t>
          </a:r>
        </a:p>
      </dsp:txBody>
      <dsp:txXfrm>
        <a:off x="3334557" y="1247416"/>
        <a:ext cx="880438" cy="1105087"/>
      </dsp:txXfrm>
    </dsp:sp>
    <dsp:sp modelId="{3EF0D153-9292-439B-A246-55965AF2851C}">
      <dsp:nvSpPr>
        <dsp:cNvPr id="0" name=""/>
        <dsp:cNvSpPr/>
      </dsp:nvSpPr>
      <dsp:spPr>
        <a:xfrm>
          <a:off x="2375105" y="1348453"/>
          <a:ext cx="903013" cy="9030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da-DK" sz="2100" b="1" kern="1200"/>
            <a:t>1947</a:t>
          </a:r>
          <a:endParaRPr lang="da-DK" sz="2100" kern="1200"/>
        </a:p>
      </dsp:txBody>
      <dsp:txXfrm>
        <a:off x="2507348" y="1480696"/>
        <a:ext cx="638527" cy="638527"/>
      </dsp:txXfrm>
    </dsp:sp>
    <dsp:sp modelId="{6797AFC1-C552-4873-B2A7-73826C91A6EC}">
      <dsp:nvSpPr>
        <dsp:cNvPr id="0" name=""/>
        <dsp:cNvSpPr/>
      </dsp:nvSpPr>
      <dsp:spPr>
        <a:xfrm>
          <a:off x="5197023" y="1010612"/>
          <a:ext cx="1806027" cy="1578695"/>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0" lvl="0" indent="0" algn="ctr" defTabSz="355600">
            <a:lnSpc>
              <a:spcPct val="90000"/>
            </a:lnSpc>
            <a:spcBef>
              <a:spcPct val="0"/>
            </a:spcBef>
            <a:spcAft>
              <a:spcPct val="35000"/>
            </a:spcAft>
            <a:buNone/>
          </a:pPr>
          <a:r>
            <a:rPr lang="da-DK" sz="800" kern="1200"/>
            <a:t>Spændinger mellem USA og Sovjetunionen. Sovjet blokere de vestlige forsyningslinjer til Berlin.</a:t>
          </a:r>
        </a:p>
      </dsp:txBody>
      <dsp:txXfrm>
        <a:off x="5648530" y="1247416"/>
        <a:ext cx="880438" cy="1105087"/>
      </dsp:txXfrm>
    </dsp:sp>
    <dsp:sp modelId="{E997AC83-F358-4B09-9166-5873F920BA19}">
      <dsp:nvSpPr>
        <dsp:cNvPr id="0" name=""/>
        <dsp:cNvSpPr/>
      </dsp:nvSpPr>
      <dsp:spPr>
        <a:xfrm>
          <a:off x="4745516" y="1348453"/>
          <a:ext cx="903013" cy="9030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da-DK" sz="2100" b="1" kern="1200"/>
            <a:t>1948</a:t>
          </a:r>
          <a:endParaRPr lang="da-DK" sz="2100" kern="1200"/>
        </a:p>
      </dsp:txBody>
      <dsp:txXfrm>
        <a:off x="4877759" y="1480696"/>
        <a:ext cx="638527" cy="638527"/>
      </dsp:txXfrm>
    </dsp:sp>
    <dsp:sp modelId="{9AE8652E-FDE9-4562-8C5F-768FF33E8F9C}">
      <dsp:nvSpPr>
        <dsp:cNvPr id="0" name=""/>
        <dsp:cNvSpPr/>
      </dsp:nvSpPr>
      <dsp:spPr>
        <a:xfrm>
          <a:off x="7567434" y="1010612"/>
          <a:ext cx="1806027" cy="1578695"/>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da-DK" sz="800" kern="1200"/>
            <a:t>NATO oprettes</a:t>
          </a:r>
        </a:p>
        <a:p>
          <a:pPr marL="57150" lvl="1" indent="-57150" algn="l" defTabSz="355600">
            <a:lnSpc>
              <a:spcPct val="90000"/>
            </a:lnSpc>
            <a:spcBef>
              <a:spcPct val="0"/>
            </a:spcBef>
            <a:spcAft>
              <a:spcPct val="15000"/>
            </a:spcAft>
            <a:buChar char="•"/>
          </a:pPr>
          <a:r>
            <a:rPr lang="da-DK" sz="800" kern="1200"/>
            <a:t>Sovjet tester deres første atomvåben.</a:t>
          </a:r>
        </a:p>
        <a:p>
          <a:pPr marL="57150" lvl="1" indent="-57150" algn="l" defTabSz="355600">
            <a:lnSpc>
              <a:spcPct val="90000"/>
            </a:lnSpc>
            <a:spcBef>
              <a:spcPct val="0"/>
            </a:spcBef>
            <a:spcAft>
              <a:spcPct val="15000"/>
            </a:spcAft>
            <a:buChar char="•"/>
          </a:pPr>
          <a:r>
            <a:rPr lang="da-DK" sz="800" kern="1200"/>
            <a:t>Blokaden på Berlin ophører og Tyskland bliver delt i to, Øst og vest</a:t>
          </a:r>
        </a:p>
      </dsp:txBody>
      <dsp:txXfrm>
        <a:off x="8018941" y="1247416"/>
        <a:ext cx="880438" cy="1105087"/>
      </dsp:txXfrm>
    </dsp:sp>
    <dsp:sp modelId="{58A305E1-A6C5-4C95-881D-958421279576}">
      <dsp:nvSpPr>
        <dsp:cNvPr id="0" name=""/>
        <dsp:cNvSpPr/>
      </dsp:nvSpPr>
      <dsp:spPr>
        <a:xfrm>
          <a:off x="7115927" y="1348453"/>
          <a:ext cx="903013" cy="9030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da-DK" sz="2100" b="1" kern="1200"/>
            <a:t>1949</a:t>
          </a:r>
          <a:endParaRPr lang="da-DK" sz="2100" kern="1200"/>
        </a:p>
      </dsp:txBody>
      <dsp:txXfrm>
        <a:off x="7248170" y="1480696"/>
        <a:ext cx="638527" cy="638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2237-BAF1-47BC-BA7E-0696714733E4}">
      <dsp:nvSpPr>
        <dsp:cNvPr id="0" name=""/>
        <dsp:cNvSpPr/>
      </dsp:nvSpPr>
      <dsp:spPr>
        <a:xfrm>
          <a:off x="3288" y="70594"/>
          <a:ext cx="1977499" cy="4525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300" b="1" kern="1200"/>
            <a:t>Afslutningen på Anden Verdenskrig:</a:t>
          </a:r>
          <a:r>
            <a:rPr lang="da-DK" sz="1300" kern="1200"/>
            <a:t> </a:t>
          </a:r>
        </a:p>
      </dsp:txBody>
      <dsp:txXfrm>
        <a:off x="3288" y="70594"/>
        <a:ext cx="1977499" cy="452512"/>
      </dsp:txXfrm>
    </dsp:sp>
    <dsp:sp modelId="{5B8E743C-95EF-4E08-9BDE-63FDCF446552}">
      <dsp:nvSpPr>
        <dsp:cNvPr id="0" name=""/>
        <dsp:cNvSpPr/>
      </dsp:nvSpPr>
      <dsp:spPr>
        <a:xfrm>
          <a:off x="3288" y="523106"/>
          <a:ext cx="1977499" cy="420636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300" b="1" kern="1200"/>
            <a:t>Tyskland </a:t>
          </a:r>
          <a:r>
            <a:rPr lang="da-DK" sz="1300" kern="1200"/>
            <a:t>kapitulerer, og landet opdeles i fire besættelseszoner mellem USA, England, Frankrig og Sovjetunionen.</a:t>
          </a:r>
        </a:p>
        <a:p>
          <a:pPr marL="114300" lvl="1" indent="-114300" algn="l" defTabSz="577850">
            <a:lnSpc>
              <a:spcPct val="90000"/>
            </a:lnSpc>
            <a:spcBef>
              <a:spcPct val="0"/>
            </a:spcBef>
            <a:spcAft>
              <a:spcPct val="15000"/>
            </a:spcAft>
            <a:buSzPts val="1000"/>
            <a:buFont typeface="Symbol" panose="05050102010706020507" pitchFamily="18" charset="2"/>
            <a:buChar char=""/>
          </a:pPr>
          <a:r>
            <a:rPr lang="da-DK" sz="1300" b="1" kern="1200"/>
            <a:t>Berlin</a:t>
          </a:r>
          <a:r>
            <a:rPr lang="da-DK" sz="1300" kern="1200"/>
            <a:t> opdeles på samme måde, hvilket markerer begyndelsen på de spændinger, der senere udvikler sig til Den Kolde Krig.</a:t>
          </a:r>
        </a:p>
      </dsp:txBody>
      <dsp:txXfrm>
        <a:off x="3288" y="523106"/>
        <a:ext cx="1977499" cy="4206369"/>
      </dsp:txXfrm>
    </dsp:sp>
    <dsp:sp modelId="{2573B2F1-60B7-4D23-917D-A6D7A6A807D7}">
      <dsp:nvSpPr>
        <dsp:cNvPr id="0" name=""/>
        <dsp:cNvSpPr/>
      </dsp:nvSpPr>
      <dsp:spPr>
        <a:xfrm>
          <a:off x="2257637" y="70594"/>
          <a:ext cx="1977499" cy="4525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300" b="1" kern="1200"/>
            <a:t>Trumandoktrin og Marshall plan</a:t>
          </a:r>
        </a:p>
      </dsp:txBody>
      <dsp:txXfrm>
        <a:off x="2257637" y="70594"/>
        <a:ext cx="1977499" cy="452512"/>
      </dsp:txXfrm>
    </dsp:sp>
    <dsp:sp modelId="{B5413E5A-5058-4703-9017-9D6F854A65C2}">
      <dsp:nvSpPr>
        <dsp:cNvPr id="0" name=""/>
        <dsp:cNvSpPr/>
      </dsp:nvSpPr>
      <dsp:spPr>
        <a:xfrm>
          <a:off x="2257637" y="523106"/>
          <a:ext cx="1977499" cy="420636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SzPts val="1000"/>
            <a:buFont typeface="Symbol" panose="05050102010706020507" pitchFamily="18" charset="2"/>
            <a:buChar char=""/>
          </a:pPr>
          <a:r>
            <a:rPr lang="da-DK" sz="1300" b="1" kern="1200"/>
            <a:t>Trumandoktrinen:</a:t>
          </a:r>
          <a:r>
            <a:rPr lang="da-DK" sz="1300" kern="1200"/>
            <a:t> USA's politik om at støtte lande, der trues af kommunisme, indføres. Doktrinen bruges som argument for økonomisk og militær støtte til Grækenland og Tyrkiet.</a:t>
          </a:r>
        </a:p>
        <a:p>
          <a:pPr marL="114300" lvl="1" indent="-114300" algn="l" defTabSz="577850">
            <a:lnSpc>
              <a:spcPct val="90000"/>
            </a:lnSpc>
            <a:spcBef>
              <a:spcPct val="0"/>
            </a:spcBef>
            <a:spcAft>
              <a:spcPct val="15000"/>
            </a:spcAft>
            <a:buSzPts val="1000"/>
            <a:buFont typeface="Symbol" panose="05050102010706020507" pitchFamily="18" charset="2"/>
            <a:buChar char=""/>
          </a:pPr>
          <a:r>
            <a:rPr lang="da-DK" sz="1300" b="1" kern="1200"/>
            <a:t>Marshallplanen:</a:t>
          </a:r>
          <a:r>
            <a:rPr lang="da-DK" sz="1300" kern="1200"/>
            <a:t> En økonomisk genopretningsplan for Europa, som USA iværksætter for at forhindre kommunismens udbredelse.</a:t>
          </a:r>
        </a:p>
      </dsp:txBody>
      <dsp:txXfrm>
        <a:off x="2257637" y="523106"/>
        <a:ext cx="1977499" cy="4206369"/>
      </dsp:txXfrm>
    </dsp:sp>
    <dsp:sp modelId="{154D67ED-09D9-4F2F-8BF8-6D3B05FE3691}">
      <dsp:nvSpPr>
        <dsp:cNvPr id="0" name=""/>
        <dsp:cNvSpPr/>
      </dsp:nvSpPr>
      <dsp:spPr>
        <a:xfrm>
          <a:off x="4511986" y="70594"/>
          <a:ext cx="1977499" cy="4525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300" b="1" kern="1200"/>
            <a:t>Berlinblokaden</a:t>
          </a:r>
        </a:p>
      </dsp:txBody>
      <dsp:txXfrm>
        <a:off x="4511986" y="70594"/>
        <a:ext cx="1977499" cy="452512"/>
      </dsp:txXfrm>
    </dsp:sp>
    <dsp:sp modelId="{C29D70C0-A20B-4078-BFA6-0E07B5886AD1}">
      <dsp:nvSpPr>
        <dsp:cNvPr id="0" name=""/>
        <dsp:cNvSpPr/>
      </dsp:nvSpPr>
      <dsp:spPr>
        <a:xfrm>
          <a:off x="4511986" y="523106"/>
          <a:ext cx="1977499" cy="420636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300" kern="1200"/>
            <a:t>Sovjetunionen forsøger at blokere vestlige forsyninger til Berlin, hvilket fører til den vestlige luftbro.</a:t>
          </a:r>
        </a:p>
      </dsp:txBody>
      <dsp:txXfrm>
        <a:off x="4511986" y="523106"/>
        <a:ext cx="1977499" cy="4206369"/>
      </dsp:txXfrm>
    </dsp:sp>
    <dsp:sp modelId="{CDBBAA98-72E3-4CA1-AE7B-44B12A1EB97A}">
      <dsp:nvSpPr>
        <dsp:cNvPr id="0" name=""/>
        <dsp:cNvSpPr/>
      </dsp:nvSpPr>
      <dsp:spPr>
        <a:xfrm>
          <a:off x="6766336" y="70594"/>
          <a:ext cx="1977499" cy="4525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300" b="1" kern="1200"/>
            <a:t>Nato, Atomtest, Øst og vest og så lige Kina</a:t>
          </a:r>
        </a:p>
      </dsp:txBody>
      <dsp:txXfrm>
        <a:off x="6766336" y="70594"/>
        <a:ext cx="1977499" cy="452512"/>
      </dsp:txXfrm>
    </dsp:sp>
    <dsp:sp modelId="{672D9248-1BA7-4766-BBB4-925854CD692D}">
      <dsp:nvSpPr>
        <dsp:cNvPr id="0" name=""/>
        <dsp:cNvSpPr/>
      </dsp:nvSpPr>
      <dsp:spPr>
        <a:xfrm>
          <a:off x="6766336" y="523106"/>
          <a:ext cx="1977499" cy="420636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SzPts val="1000"/>
            <a:buFont typeface="Symbol" panose="05050102010706020507" pitchFamily="18" charset="2"/>
            <a:buChar char=""/>
          </a:pPr>
          <a:r>
            <a:rPr lang="da-DK" sz="1300" b="1" kern="1200"/>
            <a:t>Oprettelsen af NATO:</a:t>
          </a:r>
          <a:r>
            <a:rPr lang="da-DK" sz="1300" kern="1200"/>
            <a:t> Et militært forsvarssamarbejde mellem USA og flere europæiske lande mod den sovjetiske trussel.</a:t>
          </a:r>
        </a:p>
        <a:p>
          <a:pPr marL="114300" lvl="1" indent="-114300" algn="l" defTabSz="577850">
            <a:lnSpc>
              <a:spcPct val="90000"/>
            </a:lnSpc>
            <a:spcBef>
              <a:spcPct val="0"/>
            </a:spcBef>
            <a:spcAft>
              <a:spcPct val="15000"/>
            </a:spcAft>
            <a:buSzPts val="1000"/>
            <a:buFont typeface="Symbol" panose="05050102010706020507" pitchFamily="18" charset="2"/>
            <a:buChar char=""/>
          </a:pPr>
          <a:r>
            <a:rPr lang="da-DK" sz="1300" b="1" kern="1200"/>
            <a:t>Sovjet tester atomvåben:</a:t>
          </a:r>
          <a:r>
            <a:rPr lang="da-DK" sz="1300" kern="1200"/>
            <a:t> USA mister sit atommonopol = Atomkapløbet er i gang</a:t>
          </a:r>
        </a:p>
        <a:p>
          <a:pPr marL="114300" lvl="1" indent="-114300" algn="l" defTabSz="577850">
            <a:lnSpc>
              <a:spcPct val="90000"/>
            </a:lnSpc>
            <a:spcBef>
              <a:spcPct val="0"/>
            </a:spcBef>
            <a:spcAft>
              <a:spcPct val="15000"/>
            </a:spcAft>
            <a:buSzPts val="1000"/>
            <a:buFont typeface="Symbol" panose="05050102010706020507" pitchFamily="18" charset="2"/>
            <a:buChar char=""/>
          </a:pPr>
          <a:r>
            <a:rPr lang="da-DK" sz="1300" b="1" kern="1200"/>
            <a:t>Tyskland opdeles:</a:t>
          </a:r>
          <a:r>
            <a:rPr lang="da-DK" sz="1300" kern="1200"/>
            <a:t> DDR (Østtyskland) og Vesttyskland etableres som to separate stater.</a:t>
          </a:r>
        </a:p>
        <a:p>
          <a:pPr marL="114300" lvl="1" indent="-114300" algn="l" defTabSz="577850">
            <a:lnSpc>
              <a:spcPct val="90000"/>
            </a:lnSpc>
            <a:spcBef>
              <a:spcPct val="0"/>
            </a:spcBef>
            <a:spcAft>
              <a:spcPct val="15000"/>
            </a:spcAft>
            <a:buSzPts val="1000"/>
            <a:buFont typeface="Symbol" panose="05050102010706020507" pitchFamily="18" charset="2"/>
            <a:buChar char=""/>
          </a:pPr>
          <a:r>
            <a:rPr lang="da-DK" sz="1300" b="1" kern="1200"/>
            <a:t>Kommunistisk Kina:</a:t>
          </a:r>
          <a:r>
            <a:rPr lang="da-DK" sz="1300" kern="1200"/>
            <a:t> Mao Zedong og kommunistpartiet overtager magten. Dette tolkes i USA som en udvidelse af kommunismen globalt.</a:t>
          </a:r>
        </a:p>
      </dsp:txBody>
      <dsp:txXfrm>
        <a:off x="6766336" y="523106"/>
        <a:ext cx="1977499" cy="4206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E8ED-3CAB-4E17-B312-75A1452CBDB1}">
      <dsp:nvSpPr>
        <dsp:cNvPr id="0" name=""/>
        <dsp:cNvSpPr/>
      </dsp:nvSpPr>
      <dsp:spPr>
        <a:xfrm>
          <a:off x="441721" y="1017806"/>
          <a:ext cx="1748705" cy="1528588"/>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da-DK" sz="1100" kern="1200"/>
            <a:t>Korea-krigen</a:t>
          </a:r>
        </a:p>
      </dsp:txBody>
      <dsp:txXfrm>
        <a:off x="878897" y="1247094"/>
        <a:ext cx="852494" cy="1070012"/>
      </dsp:txXfrm>
    </dsp:sp>
    <dsp:sp modelId="{371266A6-B4C5-4F1C-9A83-9868B921C18E}">
      <dsp:nvSpPr>
        <dsp:cNvPr id="0" name=""/>
        <dsp:cNvSpPr/>
      </dsp:nvSpPr>
      <dsp:spPr>
        <a:xfrm>
          <a:off x="4544" y="1344924"/>
          <a:ext cx="874352" cy="8743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b="1" kern="1200"/>
            <a:t>1950-1953</a:t>
          </a:r>
          <a:r>
            <a:rPr lang="da-DK" sz="1800" kern="1200"/>
            <a:t> </a:t>
          </a:r>
        </a:p>
      </dsp:txBody>
      <dsp:txXfrm>
        <a:off x="132590" y="1472970"/>
        <a:ext cx="618260" cy="618260"/>
      </dsp:txXfrm>
    </dsp:sp>
    <dsp:sp modelId="{CA9A5B4D-8BDC-4FE4-ACFB-0053EF671BA8}">
      <dsp:nvSpPr>
        <dsp:cNvPr id="0" name=""/>
        <dsp:cNvSpPr/>
      </dsp:nvSpPr>
      <dsp:spPr>
        <a:xfrm>
          <a:off x="2791544" y="1017806"/>
          <a:ext cx="1748705" cy="1528588"/>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da-DK" sz="1100" kern="1200"/>
            <a:t>Warszawa-pagten etableres som modvægt til NATO.</a:t>
          </a:r>
        </a:p>
      </dsp:txBody>
      <dsp:txXfrm>
        <a:off x="3228720" y="1247094"/>
        <a:ext cx="852494" cy="1070012"/>
      </dsp:txXfrm>
    </dsp:sp>
    <dsp:sp modelId="{3EF0D153-9292-439B-A246-55965AF2851C}">
      <dsp:nvSpPr>
        <dsp:cNvPr id="0" name=""/>
        <dsp:cNvSpPr/>
      </dsp:nvSpPr>
      <dsp:spPr>
        <a:xfrm>
          <a:off x="2299720" y="1344924"/>
          <a:ext cx="874352" cy="8743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b="1" kern="1200"/>
            <a:t>1955</a:t>
          </a:r>
        </a:p>
      </dsp:txBody>
      <dsp:txXfrm>
        <a:off x="2427766" y="1472970"/>
        <a:ext cx="618260" cy="618260"/>
      </dsp:txXfrm>
    </dsp:sp>
    <dsp:sp modelId="{6797AFC1-C552-4873-B2A7-73826C91A6EC}">
      <dsp:nvSpPr>
        <dsp:cNvPr id="0" name=""/>
        <dsp:cNvSpPr/>
      </dsp:nvSpPr>
      <dsp:spPr>
        <a:xfrm>
          <a:off x="5032072" y="1017806"/>
          <a:ext cx="1748705" cy="1528588"/>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da-DK" sz="1100" kern="1200"/>
            <a:t>Berlinmuren bygges.</a:t>
          </a:r>
        </a:p>
      </dsp:txBody>
      <dsp:txXfrm>
        <a:off x="5469249" y="1247094"/>
        <a:ext cx="852494" cy="1070012"/>
      </dsp:txXfrm>
    </dsp:sp>
    <dsp:sp modelId="{E997AC83-F358-4B09-9166-5873F920BA19}">
      <dsp:nvSpPr>
        <dsp:cNvPr id="0" name=""/>
        <dsp:cNvSpPr/>
      </dsp:nvSpPr>
      <dsp:spPr>
        <a:xfrm>
          <a:off x="4594896" y="1344924"/>
          <a:ext cx="874352" cy="8743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b="1" kern="1200"/>
            <a:t>1961</a:t>
          </a:r>
          <a:endParaRPr lang="da-DK" sz="1800" kern="1200"/>
        </a:p>
      </dsp:txBody>
      <dsp:txXfrm>
        <a:off x="4722942" y="1472970"/>
        <a:ext cx="618260" cy="618260"/>
      </dsp:txXfrm>
    </dsp:sp>
    <dsp:sp modelId="{9AE8652E-FDE9-4562-8C5F-768FF33E8F9C}">
      <dsp:nvSpPr>
        <dsp:cNvPr id="0" name=""/>
        <dsp:cNvSpPr/>
      </dsp:nvSpPr>
      <dsp:spPr>
        <a:xfrm>
          <a:off x="7327248" y="1017806"/>
          <a:ext cx="1748705" cy="1528588"/>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da-DK" sz="1100" kern="1200"/>
            <a:t>Cubakrisen truer med atomkrig. </a:t>
          </a:r>
        </a:p>
      </dsp:txBody>
      <dsp:txXfrm>
        <a:off x="7764425" y="1247094"/>
        <a:ext cx="852494" cy="1070012"/>
      </dsp:txXfrm>
    </dsp:sp>
    <dsp:sp modelId="{58A305E1-A6C5-4C95-881D-958421279576}">
      <dsp:nvSpPr>
        <dsp:cNvPr id="0" name=""/>
        <dsp:cNvSpPr/>
      </dsp:nvSpPr>
      <dsp:spPr>
        <a:xfrm>
          <a:off x="6890072" y="1344924"/>
          <a:ext cx="874352" cy="8743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b="1" kern="1200"/>
            <a:t>1962</a:t>
          </a:r>
          <a:endParaRPr lang="da-DK" sz="1800" kern="1200"/>
        </a:p>
      </dsp:txBody>
      <dsp:txXfrm>
        <a:off x="7018118" y="1472970"/>
        <a:ext cx="618260" cy="618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2237-BAF1-47BC-BA7E-0696714733E4}">
      <dsp:nvSpPr>
        <dsp:cNvPr id="0" name=""/>
        <dsp:cNvSpPr/>
      </dsp:nvSpPr>
      <dsp:spPr>
        <a:xfrm>
          <a:off x="6" y="308816"/>
          <a:ext cx="1996341" cy="58614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a-DK" sz="1700" kern="1200"/>
            <a:t> </a:t>
          </a:r>
          <a:r>
            <a:rPr lang="da-DK" sz="1700" b="1" kern="1200" err="1"/>
            <a:t>Koreakrigen</a:t>
          </a:r>
          <a:r>
            <a:rPr lang="da-DK" sz="1700" b="1" kern="1200"/>
            <a:t>:</a:t>
          </a:r>
          <a:r>
            <a:rPr lang="da-DK" sz="1700" kern="1200"/>
            <a:t> </a:t>
          </a:r>
        </a:p>
      </dsp:txBody>
      <dsp:txXfrm>
        <a:off x="6" y="308816"/>
        <a:ext cx="1996341" cy="586142"/>
      </dsp:txXfrm>
    </dsp:sp>
    <dsp:sp modelId="{5B8E743C-95EF-4E08-9BDE-63FDCF446552}">
      <dsp:nvSpPr>
        <dsp:cNvPr id="0" name=""/>
        <dsp:cNvSpPr/>
      </dsp:nvSpPr>
      <dsp:spPr>
        <a:xfrm>
          <a:off x="3320" y="907560"/>
          <a:ext cx="1996341" cy="358299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da-DK" sz="1700" kern="1200"/>
            <a:t>En krig mellem Nordkorea (støttet af Sovjet og Kina) og Sydkorea (støttet af USA og FN). Krigen ender uden en klar sejr, men Korea forbliver opdelt ved den 38. breddegrad.</a:t>
          </a:r>
        </a:p>
      </dsp:txBody>
      <dsp:txXfrm>
        <a:off x="3320" y="907560"/>
        <a:ext cx="1996341" cy="3582997"/>
      </dsp:txXfrm>
    </dsp:sp>
    <dsp:sp modelId="{2573B2F1-60B7-4D23-917D-A6D7A6A807D7}">
      <dsp:nvSpPr>
        <dsp:cNvPr id="0" name=""/>
        <dsp:cNvSpPr/>
      </dsp:nvSpPr>
      <dsp:spPr>
        <a:xfrm>
          <a:off x="2279148" y="321418"/>
          <a:ext cx="1996341" cy="58614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a-DK" sz="1700" b="1" kern="1200"/>
            <a:t>Warszawa-pagten:</a:t>
          </a:r>
          <a:r>
            <a:rPr lang="da-DK" sz="1700" kern="1200"/>
            <a:t> </a:t>
          </a:r>
          <a:endParaRPr lang="da-DK" sz="1700" b="1" kern="1200"/>
        </a:p>
      </dsp:txBody>
      <dsp:txXfrm>
        <a:off x="2279148" y="321418"/>
        <a:ext cx="1996341" cy="586142"/>
      </dsp:txXfrm>
    </dsp:sp>
    <dsp:sp modelId="{B5413E5A-5058-4703-9017-9D6F854A65C2}">
      <dsp:nvSpPr>
        <dsp:cNvPr id="0" name=""/>
        <dsp:cNvSpPr/>
      </dsp:nvSpPr>
      <dsp:spPr>
        <a:xfrm>
          <a:off x="2279148" y="907560"/>
          <a:ext cx="1996341" cy="358299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SzPts val="1000"/>
            <a:buFont typeface="Symbol" panose="05050102010706020507" pitchFamily="18" charset="2"/>
            <a:buChar char=""/>
          </a:pPr>
          <a:r>
            <a:rPr lang="da-DK" sz="1700" kern="1200"/>
            <a:t>En militær alliance blandt Sovjetunionens allierede i Østeuropa som modsvar til NATO.</a:t>
          </a:r>
        </a:p>
      </dsp:txBody>
      <dsp:txXfrm>
        <a:off x="2279148" y="907560"/>
        <a:ext cx="1996341" cy="3582997"/>
      </dsp:txXfrm>
    </dsp:sp>
    <dsp:sp modelId="{154D67ED-09D9-4F2F-8BF8-6D3B05FE3691}">
      <dsp:nvSpPr>
        <dsp:cNvPr id="0" name=""/>
        <dsp:cNvSpPr/>
      </dsp:nvSpPr>
      <dsp:spPr>
        <a:xfrm>
          <a:off x="4554977" y="321418"/>
          <a:ext cx="1996341" cy="58614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a-DK" sz="1700" b="1" kern="1200"/>
            <a:t>Berlinmuren bygges</a:t>
          </a:r>
        </a:p>
      </dsp:txBody>
      <dsp:txXfrm>
        <a:off x="4554977" y="321418"/>
        <a:ext cx="1996341" cy="586142"/>
      </dsp:txXfrm>
    </dsp:sp>
    <dsp:sp modelId="{C29D70C0-A20B-4078-BFA6-0E07B5886AD1}">
      <dsp:nvSpPr>
        <dsp:cNvPr id="0" name=""/>
        <dsp:cNvSpPr/>
      </dsp:nvSpPr>
      <dsp:spPr>
        <a:xfrm>
          <a:off x="4554977" y="907560"/>
          <a:ext cx="1996341" cy="358299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SzPts val="1000"/>
            <a:buFont typeface="Symbol" panose="05050102010706020507" pitchFamily="18" charset="2"/>
            <a:buChar char=""/>
          </a:pPr>
          <a:r>
            <a:rPr lang="da-DK" sz="1700" kern="1200"/>
            <a:t>Sovjet og DDR opfører en mur for at forhindre østtyskere i at flygte til Vestberlin.</a:t>
          </a:r>
        </a:p>
      </dsp:txBody>
      <dsp:txXfrm>
        <a:off x="4554977" y="907560"/>
        <a:ext cx="1996341" cy="3582997"/>
      </dsp:txXfrm>
    </dsp:sp>
    <dsp:sp modelId="{CDBBAA98-72E3-4CA1-AE7B-44B12A1EB97A}">
      <dsp:nvSpPr>
        <dsp:cNvPr id="0" name=""/>
        <dsp:cNvSpPr/>
      </dsp:nvSpPr>
      <dsp:spPr>
        <a:xfrm>
          <a:off x="6830806" y="321418"/>
          <a:ext cx="1996341" cy="58614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a-DK" sz="1700" b="1" kern="1200"/>
            <a:t>Cubakrisen</a:t>
          </a:r>
          <a:endParaRPr lang="da-DK" sz="1700" kern="1200"/>
        </a:p>
      </dsp:txBody>
      <dsp:txXfrm>
        <a:off x="6830806" y="321418"/>
        <a:ext cx="1996341" cy="586142"/>
      </dsp:txXfrm>
    </dsp:sp>
    <dsp:sp modelId="{672D9248-1BA7-4766-BBB4-925854CD692D}">
      <dsp:nvSpPr>
        <dsp:cNvPr id="0" name=""/>
        <dsp:cNvSpPr/>
      </dsp:nvSpPr>
      <dsp:spPr>
        <a:xfrm>
          <a:off x="6830806" y="907560"/>
          <a:ext cx="1996341" cy="358299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SzPts val="1000"/>
            <a:buFont typeface="Symbol" panose="05050102010706020507" pitchFamily="18" charset="2"/>
            <a:buChar char=""/>
          </a:pPr>
          <a:r>
            <a:rPr lang="da-DK" sz="1700" kern="1200"/>
            <a:t>En konfrontation mellem USA og Sovjetunionen over sovjetiske missiler på Cuba bringer verden tæt på atomkrig. Konflikten afsluttes ved, at Sovjet fjerner missilerne i bytte for amerikanske garantier om ikke at invadere Cuba.</a:t>
          </a:r>
        </a:p>
      </dsp:txBody>
      <dsp:txXfrm>
        <a:off x="6830806" y="907560"/>
        <a:ext cx="1996341" cy="3582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E8ED-3CAB-4E17-B312-75A1452CBDB1}">
      <dsp:nvSpPr>
        <dsp:cNvPr id="0" name=""/>
        <dsp:cNvSpPr/>
      </dsp:nvSpPr>
      <dsp:spPr>
        <a:xfrm>
          <a:off x="793055" y="139829"/>
          <a:ext cx="3171824" cy="2772574"/>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da-DK" sz="1300" kern="1200"/>
            <a:t>En afspændingsperiode hvor USA og Sovjetunionen indgår flere aftaler som skal bremse atomkapløbet. </a:t>
          </a:r>
        </a:p>
      </dsp:txBody>
      <dsp:txXfrm>
        <a:off x="1586011" y="555715"/>
        <a:ext cx="1546264" cy="1940802"/>
      </dsp:txXfrm>
    </dsp:sp>
    <dsp:sp modelId="{371266A6-B4C5-4F1C-9A83-9868B921C18E}">
      <dsp:nvSpPr>
        <dsp:cNvPr id="0" name=""/>
        <dsp:cNvSpPr/>
      </dsp:nvSpPr>
      <dsp:spPr>
        <a:xfrm>
          <a:off x="99" y="733160"/>
          <a:ext cx="1585912" cy="158591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da-DK" sz="3300" b="1" kern="1200"/>
            <a:t>1963-1967</a:t>
          </a:r>
          <a:r>
            <a:rPr lang="da-DK" sz="3300" kern="1200"/>
            <a:t> </a:t>
          </a:r>
        </a:p>
      </dsp:txBody>
      <dsp:txXfrm>
        <a:off x="232350" y="965411"/>
        <a:ext cx="1121410" cy="1121410"/>
      </dsp:txXfrm>
    </dsp:sp>
    <dsp:sp modelId="{CA9A5B4D-8BDC-4FE4-ACFB-0053EF671BA8}">
      <dsp:nvSpPr>
        <dsp:cNvPr id="0" name=""/>
        <dsp:cNvSpPr/>
      </dsp:nvSpPr>
      <dsp:spPr>
        <a:xfrm>
          <a:off x="4956175" y="139829"/>
          <a:ext cx="3171824" cy="2772574"/>
        </a:xfrm>
        <a:prstGeom prst="rightArrow">
          <a:avLst>
            <a:gd name="adj1" fmla="val 70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da-DK" sz="1300" kern="1200"/>
            <a:t>USA indsætter tropper i Vietnam, Sovjet støtter de nordvietnamesiske styrker.</a:t>
          </a:r>
        </a:p>
      </dsp:txBody>
      <dsp:txXfrm>
        <a:off x="5749131" y="555715"/>
        <a:ext cx="1546264" cy="1940802"/>
      </dsp:txXfrm>
    </dsp:sp>
    <dsp:sp modelId="{3EF0D153-9292-439B-A246-55965AF2851C}">
      <dsp:nvSpPr>
        <dsp:cNvPr id="0" name=""/>
        <dsp:cNvSpPr/>
      </dsp:nvSpPr>
      <dsp:spPr>
        <a:xfrm>
          <a:off x="4163119" y="733160"/>
          <a:ext cx="1585912" cy="158591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da-DK" sz="3300" b="1" kern="1200"/>
            <a:t>1965</a:t>
          </a:r>
        </a:p>
      </dsp:txBody>
      <dsp:txXfrm>
        <a:off x="4395370" y="965411"/>
        <a:ext cx="1121410" cy="1121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2237-BAF1-47BC-BA7E-0696714733E4}">
      <dsp:nvSpPr>
        <dsp:cNvPr id="0" name=""/>
        <dsp:cNvSpPr/>
      </dsp:nvSpPr>
      <dsp:spPr>
        <a:xfrm>
          <a:off x="0" y="546726"/>
          <a:ext cx="3643796" cy="633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a-DK" sz="2200" kern="1200"/>
            <a:t> </a:t>
          </a:r>
          <a:r>
            <a:rPr lang="da-DK" sz="2200" b="1" kern="1200"/>
            <a:t>Afspænding</a:t>
          </a:r>
          <a:r>
            <a:rPr lang="da-DK" sz="2200" kern="1200"/>
            <a:t> </a:t>
          </a:r>
        </a:p>
      </dsp:txBody>
      <dsp:txXfrm>
        <a:off x="0" y="546726"/>
        <a:ext cx="3643796" cy="633600"/>
      </dsp:txXfrm>
    </dsp:sp>
    <dsp:sp modelId="{5B8E743C-95EF-4E08-9BDE-63FDCF446552}">
      <dsp:nvSpPr>
        <dsp:cNvPr id="0" name=""/>
        <dsp:cNvSpPr/>
      </dsp:nvSpPr>
      <dsp:spPr>
        <a:xfrm>
          <a:off x="38" y="1193948"/>
          <a:ext cx="3643796" cy="235520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da-DK" sz="2200" kern="1200"/>
            <a:t>Flere aftaler mellem USA og Sovjet reducerer spændinger. Bl.a. Limited Test Ban </a:t>
          </a:r>
          <a:r>
            <a:rPr lang="da-DK" sz="2200" kern="1200" err="1"/>
            <a:t>Treaty</a:t>
          </a:r>
          <a:r>
            <a:rPr lang="da-DK" sz="2200" kern="1200"/>
            <a:t> (LBTB), der forbyder atomprøvesprængninger i atmosfæren.</a:t>
          </a:r>
        </a:p>
      </dsp:txBody>
      <dsp:txXfrm>
        <a:off x="38" y="1193948"/>
        <a:ext cx="3643796" cy="2355209"/>
      </dsp:txXfrm>
    </dsp:sp>
    <dsp:sp modelId="{2573B2F1-60B7-4D23-917D-A6D7A6A807D7}">
      <dsp:nvSpPr>
        <dsp:cNvPr id="0" name=""/>
        <dsp:cNvSpPr/>
      </dsp:nvSpPr>
      <dsp:spPr>
        <a:xfrm>
          <a:off x="4144674" y="595012"/>
          <a:ext cx="3643796" cy="633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a-DK" sz="2200" b="1" kern="1200"/>
            <a:t>Og dog</a:t>
          </a:r>
          <a:r>
            <a:rPr lang="da-DK" sz="2200" kern="1200"/>
            <a:t> </a:t>
          </a:r>
          <a:endParaRPr lang="da-DK" sz="2200" b="1" kern="1200"/>
        </a:p>
      </dsp:txBody>
      <dsp:txXfrm>
        <a:off x="4144674" y="595012"/>
        <a:ext cx="3643796" cy="633600"/>
      </dsp:txXfrm>
    </dsp:sp>
    <dsp:sp modelId="{B5413E5A-5058-4703-9017-9D6F854A65C2}">
      <dsp:nvSpPr>
        <dsp:cNvPr id="0" name=""/>
        <dsp:cNvSpPr/>
      </dsp:nvSpPr>
      <dsp:spPr>
        <a:xfrm>
          <a:off x="4153965" y="1193948"/>
          <a:ext cx="3643796" cy="235520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SzPts val="1000"/>
            <a:buFont typeface="Symbol" panose="05050102010706020507" pitchFamily="18" charset="2"/>
            <a:buChar char=""/>
          </a:pPr>
          <a:r>
            <a:rPr lang="da-DK" sz="2200" kern="1200"/>
            <a:t>USA sender tropper til Sydvietnam for at bekæmpe kommunistiske styrker støttet af Sovjet og Kina.</a:t>
          </a:r>
        </a:p>
      </dsp:txBody>
      <dsp:txXfrm>
        <a:off x="4153965" y="1193948"/>
        <a:ext cx="3643796" cy="23552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7ED21-86C1-42FC-8A90-140952EDB1CE}" type="datetimeFigureOut">
              <a:rPr lang="da-DK" smtClean="0"/>
              <a:t>26-08-2025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173FE-898D-4286-9948-FDD1F1117278}" type="slidenum">
              <a:rPr lang="da-DK" smtClean="0"/>
              <a:t>‹nr.›</a:t>
            </a:fld>
            <a:endParaRPr lang="da-DK"/>
          </a:p>
        </p:txBody>
      </p:sp>
    </p:spTree>
    <p:extLst>
      <p:ext uri="{BB962C8B-B14F-4D97-AF65-F5344CB8AC3E}">
        <p14:creationId xmlns:p14="http://schemas.microsoft.com/office/powerpoint/2010/main" val="304190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SO1 Informatik, </a:t>
            </a:r>
            <a:r>
              <a:rPr lang="en-US" err="1">
                <a:ea typeface="Calibri"/>
                <a:cs typeface="Calibri"/>
              </a:rPr>
              <a:t>samfundsfag</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dansk</a:t>
            </a:r>
            <a:r>
              <a:rPr lang="en-US">
                <a:ea typeface="Calibri"/>
                <a:cs typeface="Calibri"/>
              </a:rPr>
              <a:t>. </a:t>
            </a:r>
            <a:r>
              <a:rPr lang="en-US" err="1">
                <a:ea typeface="Calibri"/>
                <a:cs typeface="Calibri"/>
              </a:rPr>
              <a:t>Digitalisering</a:t>
            </a:r>
            <a:endParaRPr lang="en-US">
              <a:ea typeface="Calibri"/>
              <a:cs typeface="Calibri"/>
            </a:endParaRPr>
          </a:p>
          <a:p>
            <a:r>
              <a:rPr lang="en-US">
                <a:ea typeface="Calibri"/>
                <a:cs typeface="Calibri"/>
              </a:rPr>
              <a:t>SO2 </a:t>
            </a:r>
            <a:r>
              <a:rPr lang="en-US" err="1">
                <a:ea typeface="Calibri"/>
                <a:cs typeface="Calibri"/>
              </a:rPr>
              <a:t>Engelsk</a:t>
            </a:r>
            <a:r>
              <a:rPr lang="en-US">
                <a:ea typeface="Calibri"/>
                <a:cs typeface="Calibri"/>
              </a:rPr>
              <a:t>, 2. </a:t>
            </a:r>
            <a:r>
              <a:rPr lang="en-US" err="1">
                <a:ea typeface="Calibri"/>
                <a:cs typeface="Calibri"/>
              </a:rPr>
              <a:t>fremmedsprog</a:t>
            </a:r>
            <a:r>
              <a:rPr lang="en-US">
                <a:ea typeface="Calibri"/>
                <a:cs typeface="Calibri"/>
              </a:rPr>
              <a:t>, </a:t>
            </a:r>
            <a:r>
              <a:rPr lang="en-US" err="1">
                <a:ea typeface="Calibri"/>
                <a:cs typeface="Calibri"/>
              </a:rPr>
              <a:t>studieretningsfag</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erhvervsjura</a:t>
            </a:r>
            <a:r>
              <a:rPr lang="en-US">
                <a:ea typeface="Calibri"/>
                <a:cs typeface="Calibri"/>
              </a:rPr>
              <a:t>. Kultur, marked </a:t>
            </a:r>
            <a:r>
              <a:rPr lang="en-US" err="1">
                <a:ea typeface="Calibri"/>
                <a:cs typeface="Calibri"/>
              </a:rPr>
              <a:t>og</a:t>
            </a:r>
            <a:r>
              <a:rPr lang="en-US">
                <a:ea typeface="Calibri"/>
                <a:cs typeface="Calibri"/>
              </a:rPr>
              <a:t> </a:t>
            </a:r>
            <a:r>
              <a:rPr lang="en-US" err="1">
                <a:ea typeface="Calibri"/>
                <a:cs typeface="Calibri"/>
              </a:rPr>
              <a:t>kommunikation</a:t>
            </a:r>
            <a:endParaRPr lang="en-US">
              <a:ea typeface="Calibri"/>
              <a:cs typeface="Calibri"/>
            </a:endParaRPr>
          </a:p>
          <a:p>
            <a:r>
              <a:rPr lang="en-US">
                <a:ea typeface="Calibri"/>
                <a:cs typeface="Calibri"/>
              </a:rPr>
              <a:t>S03 </a:t>
            </a:r>
            <a:r>
              <a:rPr lang="en-US" err="1">
                <a:ea typeface="Calibri"/>
                <a:cs typeface="Calibri"/>
              </a:rPr>
              <a:t>Matematik</a:t>
            </a:r>
            <a:r>
              <a:rPr lang="en-US">
                <a:ea typeface="Calibri"/>
                <a:cs typeface="Calibri"/>
              </a:rPr>
              <a:t>, VØ, IØ, AØ. </a:t>
            </a:r>
            <a:r>
              <a:rPr lang="en-US" err="1">
                <a:ea typeface="Calibri"/>
                <a:cs typeface="Calibri"/>
              </a:rPr>
              <a:t>Matematiske</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økonomiske</a:t>
            </a:r>
            <a:r>
              <a:rPr lang="en-US">
                <a:ea typeface="Calibri"/>
                <a:cs typeface="Calibri"/>
              </a:rPr>
              <a:t> </a:t>
            </a:r>
            <a:r>
              <a:rPr lang="en-US" err="1">
                <a:ea typeface="Calibri"/>
                <a:cs typeface="Calibri"/>
              </a:rPr>
              <a:t>modeller</a:t>
            </a:r>
            <a:endParaRPr lang="en-US">
              <a:ea typeface="Calibri"/>
              <a:cs typeface="Calibri"/>
            </a:endParaRPr>
          </a:p>
          <a:p>
            <a:endParaRPr lang="en-US">
              <a:ea typeface="Calibri"/>
              <a:cs typeface="Calibri"/>
            </a:endParaRPr>
          </a:p>
          <a:p>
            <a:r>
              <a:rPr lang="en-US" err="1">
                <a:ea typeface="Calibri"/>
                <a:cs typeface="Calibri"/>
              </a:rPr>
              <a:t>På</a:t>
            </a:r>
            <a:r>
              <a:rPr lang="en-US">
                <a:ea typeface="Calibri"/>
                <a:cs typeface="Calibri"/>
              </a:rPr>
              <a:t> 3. </a:t>
            </a:r>
            <a:r>
              <a:rPr lang="en-US" err="1">
                <a:ea typeface="Calibri"/>
                <a:cs typeface="Calibri"/>
              </a:rPr>
              <a:t>år</a:t>
            </a:r>
            <a:r>
              <a:rPr lang="en-US">
                <a:ea typeface="Calibri"/>
                <a:cs typeface="Calibri"/>
              </a:rPr>
              <a:t> </a:t>
            </a:r>
          </a:p>
          <a:p>
            <a:r>
              <a:rPr lang="en-US">
                <a:ea typeface="Calibri"/>
                <a:cs typeface="Calibri"/>
              </a:rPr>
              <a:t>SO4 </a:t>
            </a:r>
            <a:r>
              <a:rPr lang="en-US" err="1">
                <a:ea typeface="Calibri"/>
                <a:cs typeface="Calibri"/>
              </a:rPr>
              <a:t>dansk</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historie</a:t>
            </a:r>
            <a:r>
              <a:rPr lang="en-US">
                <a:ea typeface="Calibri"/>
                <a:cs typeface="Calibri"/>
              </a:rPr>
              <a:t> DHO</a:t>
            </a:r>
          </a:p>
          <a:p>
            <a:r>
              <a:rPr lang="en-US">
                <a:ea typeface="Calibri"/>
                <a:cs typeface="Calibri"/>
              </a:rPr>
              <a:t>SO5 </a:t>
            </a:r>
            <a:r>
              <a:rPr lang="en-US" err="1">
                <a:ea typeface="Calibri"/>
                <a:cs typeface="Calibri"/>
              </a:rPr>
              <a:t>Engelsk</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studieretningsfag</a:t>
            </a:r>
            <a:r>
              <a:rPr lang="en-US">
                <a:ea typeface="Calibri"/>
                <a:cs typeface="Calibri"/>
              </a:rPr>
              <a:t>. </a:t>
            </a:r>
            <a:r>
              <a:rPr lang="en-US" err="1">
                <a:ea typeface="Calibri"/>
                <a:cs typeface="Calibri"/>
              </a:rPr>
              <a:t>Glabalisering</a:t>
            </a:r>
            <a:endParaRPr lang="en-US">
              <a:ea typeface="Calibri"/>
              <a:cs typeface="Calibri"/>
            </a:endParaRPr>
          </a:p>
          <a:p>
            <a:r>
              <a:rPr lang="en-US">
                <a:ea typeface="Calibri"/>
                <a:cs typeface="Calibri"/>
              </a:rPr>
              <a:t>SOP</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B2173FE-898D-4286-9948-FDD1F1117278}" type="slidenum">
              <a:rPr lang="da-DK" smtClean="0"/>
              <a:t>3</a:t>
            </a:fld>
            <a:endParaRPr lang="da-DK"/>
          </a:p>
        </p:txBody>
      </p:sp>
    </p:spTree>
    <p:extLst>
      <p:ext uri="{BB962C8B-B14F-4D97-AF65-F5344CB8AC3E}">
        <p14:creationId xmlns:p14="http://schemas.microsoft.com/office/powerpoint/2010/main" val="422215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Se på listen over ting, som de unge kan ønske sig i denne tid og som de måske spare sammen til. Hvilke ting er stadig (måske i moderne form) på ønskesedlen i dag og hvor mange køber selv deres ”luksusvare” ?</a:t>
            </a:r>
          </a:p>
          <a:p>
            <a:r>
              <a:rPr lang="da-DK"/>
              <a:t>Er det blevet nemmere at være teenager i dag? Har udfordringerne ændret sig? Kysses der stadig hånd for teenageren?</a:t>
            </a:r>
          </a:p>
        </p:txBody>
      </p:sp>
      <p:sp>
        <p:nvSpPr>
          <p:cNvPr id="4" name="Pladsholder til slidenummer 3"/>
          <p:cNvSpPr>
            <a:spLocks noGrp="1"/>
          </p:cNvSpPr>
          <p:nvPr>
            <p:ph type="sldNum" sz="quarter" idx="5"/>
          </p:nvPr>
        </p:nvSpPr>
        <p:spPr/>
        <p:txBody>
          <a:bodyPr/>
          <a:lstStyle/>
          <a:p>
            <a:fld id="{6B2173FE-898D-4286-9948-FDD1F1117278}" type="slidenum">
              <a:rPr lang="da-DK" smtClean="0"/>
              <a:t>17</a:t>
            </a:fld>
            <a:endParaRPr lang="da-DK"/>
          </a:p>
        </p:txBody>
      </p:sp>
    </p:spTree>
    <p:extLst>
      <p:ext uri="{BB962C8B-B14F-4D97-AF65-F5344CB8AC3E}">
        <p14:creationId xmlns:p14="http://schemas.microsoft.com/office/powerpoint/2010/main" val="361335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Få et indtryk af den ”vilde” ungdom</a:t>
            </a:r>
          </a:p>
        </p:txBody>
      </p:sp>
      <p:sp>
        <p:nvSpPr>
          <p:cNvPr id="4" name="Pladsholder til slidenummer 3"/>
          <p:cNvSpPr>
            <a:spLocks noGrp="1"/>
          </p:cNvSpPr>
          <p:nvPr>
            <p:ph type="sldNum" sz="quarter" idx="5"/>
          </p:nvPr>
        </p:nvSpPr>
        <p:spPr/>
        <p:txBody>
          <a:bodyPr/>
          <a:lstStyle/>
          <a:p>
            <a:fld id="{6B2173FE-898D-4286-9948-FDD1F1117278}" type="slidenum">
              <a:rPr lang="da-DK" smtClean="0"/>
              <a:t>18</a:t>
            </a:fld>
            <a:endParaRPr lang="da-DK"/>
          </a:p>
        </p:txBody>
      </p:sp>
    </p:spTree>
    <p:extLst>
      <p:ext uri="{BB962C8B-B14F-4D97-AF65-F5344CB8AC3E}">
        <p14:creationId xmlns:p14="http://schemas.microsoft.com/office/powerpoint/2010/main" val="45589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ea typeface="Calibri"/>
                <a:cs typeface="Calibri"/>
              </a:rPr>
              <a:t>På de følgende slides ser I eksempler på ungdomskultur i 1950erne, man kan gå det igennem på tavlen og snakke lidt om hvad eleverne ser. </a:t>
            </a:r>
            <a:endParaRPr lang="da-DK"/>
          </a:p>
        </p:txBody>
      </p:sp>
      <p:sp>
        <p:nvSpPr>
          <p:cNvPr id="4" name="Pladsholder til slidenummer 3"/>
          <p:cNvSpPr>
            <a:spLocks noGrp="1"/>
          </p:cNvSpPr>
          <p:nvPr>
            <p:ph type="sldNum" sz="quarter" idx="5"/>
          </p:nvPr>
        </p:nvSpPr>
        <p:spPr/>
        <p:txBody>
          <a:bodyPr/>
          <a:lstStyle/>
          <a:p>
            <a:fld id="{6B2173FE-898D-4286-9948-FDD1F1117278}" type="slidenum">
              <a:rPr lang="da-DK" smtClean="0"/>
              <a:t>19</a:t>
            </a:fld>
            <a:endParaRPr lang="da-DK"/>
          </a:p>
        </p:txBody>
      </p:sp>
    </p:spTree>
    <p:extLst>
      <p:ext uri="{BB962C8B-B14F-4D97-AF65-F5344CB8AC3E}">
        <p14:creationId xmlns:p14="http://schemas.microsoft.com/office/powerpoint/2010/main" val="122457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Realisme</a:t>
            </a:r>
            <a:r>
              <a:rPr lang="en-US" dirty="0">
                <a:ea typeface="Calibri"/>
                <a:cs typeface="Calibri"/>
              </a:rPr>
              <a:t>: Den </a:t>
            </a:r>
            <a:r>
              <a:rPr lang="en-US" dirty="0" err="1">
                <a:ea typeface="Calibri"/>
                <a:cs typeface="Calibri"/>
              </a:rPr>
              <a:t>virkelige</a:t>
            </a:r>
            <a:r>
              <a:rPr lang="en-US" dirty="0">
                <a:ea typeface="Calibri"/>
                <a:cs typeface="Calibri"/>
              </a:rPr>
              <a:t> </a:t>
            </a:r>
            <a:r>
              <a:rPr lang="en-US" dirty="0" err="1">
                <a:ea typeface="Calibri"/>
                <a:cs typeface="Calibri"/>
              </a:rPr>
              <a:t>verden</a:t>
            </a:r>
            <a:endParaRPr lang="en-US" dirty="0">
              <a:ea typeface="Calibri"/>
              <a:cs typeface="Calibri"/>
            </a:endParaRPr>
          </a:p>
          <a:p>
            <a:r>
              <a:rPr lang="en-US" dirty="0" err="1">
                <a:ea typeface="Calibri"/>
                <a:cs typeface="Calibri"/>
              </a:rPr>
              <a:t>Folkelig</a:t>
            </a:r>
            <a:r>
              <a:rPr lang="en-US" dirty="0">
                <a:ea typeface="Calibri"/>
                <a:cs typeface="Calibri"/>
              </a:rPr>
              <a:t> og </a:t>
            </a:r>
            <a:r>
              <a:rPr lang="en-US" dirty="0" err="1">
                <a:ea typeface="Calibri"/>
                <a:cs typeface="Calibri"/>
              </a:rPr>
              <a:t>socialrealisme</a:t>
            </a:r>
            <a:r>
              <a:rPr lang="en-US" dirty="0">
                <a:ea typeface="Calibri"/>
                <a:cs typeface="Calibri"/>
              </a:rPr>
              <a:t> 1900-1945</a:t>
            </a:r>
          </a:p>
          <a:p>
            <a:r>
              <a:rPr lang="en-US" dirty="0" err="1">
                <a:ea typeface="Calibri"/>
                <a:cs typeface="Calibri"/>
              </a:rPr>
              <a:t>Nyrealisme</a:t>
            </a:r>
            <a:r>
              <a:rPr lang="en-US" dirty="0">
                <a:ea typeface="Calibri"/>
                <a:cs typeface="Calibri"/>
              </a:rPr>
              <a:t> 1965-80</a:t>
            </a:r>
          </a:p>
          <a:p>
            <a:r>
              <a:rPr lang="en-US" dirty="0" err="1">
                <a:ea typeface="Calibri"/>
                <a:cs typeface="Calibri"/>
              </a:rPr>
              <a:t>Modernisme</a:t>
            </a:r>
            <a:r>
              <a:rPr lang="en-US" dirty="0">
                <a:ea typeface="Calibri"/>
                <a:cs typeface="Calibri"/>
              </a:rPr>
              <a:t>: det </a:t>
            </a:r>
            <a:r>
              <a:rPr lang="en-US" dirty="0" err="1">
                <a:ea typeface="Calibri"/>
                <a:cs typeface="Calibri"/>
              </a:rPr>
              <a:t>abstrakte</a:t>
            </a:r>
            <a:endParaRPr lang="en-US" dirty="0">
              <a:ea typeface="Calibri"/>
              <a:cs typeface="Calibri"/>
            </a:endParaRPr>
          </a:p>
          <a:p>
            <a:r>
              <a:rPr lang="en-US" dirty="0" err="1">
                <a:ea typeface="Calibri"/>
                <a:cs typeface="Calibri"/>
              </a:rPr>
              <a:t>Tidlig</a:t>
            </a:r>
            <a:r>
              <a:rPr lang="en-US" dirty="0">
                <a:ea typeface="Calibri"/>
                <a:cs typeface="Calibri"/>
              </a:rPr>
              <a:t> </a:t>
            </a:r>
            <a:r>
              <a:rPr lang="en-US" dirty="0" err="1">
                <a:ea typeface="Calibri"/>
                <a:cs typeface="Calibri"/>
              </a:rPr>
              <a:t>Modernisme</a:t>
            </a:r>
            <a:r>
              <a:rPr lang="en-US" dirty="0">
                <a:ea typeface="Calibri"/>
                <a:cs typeface="Calibri"/>
              </a:rPr>
              <a:t> 1890-1945</a:t>
            </a:r>
          </a:p>
          <a:p>
            <a:r>
              <a:rPr lang="en-US" dirty="0" err="1">
                <a:ea typeface="Calibri"/>
                <a:cs typeface="Calibri"/>
              </a:rPr>
              <a:t>Efterkrigsmodernisme</a:t>
            </a:r>
            <a:r>
              <a:rPr lang="en-US" dirty="0">
                <a:ea typeface="Calibri"/>
                <a:cs typeface="Calibri"/>
              </a:rPr>
              <a:t> 1945-1960</a:t>
            </a:r>
          </a:p>
          <a:p>
            <a:r>
              <a:rPr lang="en-US" dirty="0">
                <a:ea typeface="Calibri"/>
                <a:cs typeface="Calibri"/>
              </a:rPr>
              <a:t>60´modernisme 1960-1970</a:t>
            </a:r>
          </a:p>
          <a:p>
            <a:r>
              <a:rPr lang="en-US" dirty="0">
                <a:ea typeface="Calibri"/>
                <a:cs typeface="Calibri"/>
              </a:rPr>
              <a:t>Formel </a:t>
            </a:r>
            <a:r>
              <a:rPr lang="en-US" dirty="0" err="1">
                <a:ea typeface="Calibri"/>
                <a:cs typeface="Calibri"/>
              </a:rPr>
              <a:t>modernisme</a:t>
            </a:r>
            <a:r>
              <a:rPr lang="en-US" dirty="0">
                <a:ea typeface="Calibri"/>
                <a:cs typeface="Calibri"/>
              </a:rPr>
              <a:t> 1960-1980</a:t>
            </a:r>
          </a:p>
          <a:p>
            <a:r>
              <a:rPr lang="en-US" dirty="0" err="1">
                <a:ea typeface="Calibri"/>
                <a:cs typeface="Calibri"/>
              </a:rPr>
              <a:t>Storby</a:t>
            </a:r>
            <a:r>
              <a:rPr lang="en-US" dirty="0">
                <a:ea typeface="Calibri"/>
                <a:cs typeface="Calibri"/>
              </a:rPr>
              <a:t> og </a:t>
            </a:r>
            <a:r>
              <a:rPr lang="en-US" dirty="0" err="1">
                <a:ea typeface="Calibri"/>
                <a:cs typeface="Calibri"/>
              </a:rPr>
              <a:t>postmodernisme</a:t>
            </a:r>
            <a:r>
              <a:rPr lang="en-US" dirty="0">
                <a:ea typeface="Calibri"/>
                <a:cs typeface="Calibri"/>
              </a:rPr>
              <a:t> 1980- 1990</a:t>
            </a:r>
          </a:p>
          <a:p>
            <a:r>
              <a:rPr lang="en-US" dirty="0" err="1">
                <a:ea typeface="Calibri"/>
                <a:cs typeface="Calibri"/>
              </a:rPr>
              <a:t>Minimalisme</a:t>
            </a:r>
            <a:r>
              <a:rPr lang="en-US" dirty="0">
                <a:ea typeface="Calibri"/>
                <a:cs typeface="Calibri"/>
              </a:rPr>
              <a:t> 1990-2000</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B2173FE-898D-4286-9948-FDD1F1117278}" type="slidenum">
              <a:rPr lang="da-DK" smtClean="0"/>
              <a:t>23</a:t>
            </a:fld>
            <a:endParaRPr lang="da-DK"/>
          </a:p>
        </p:txBody>
      </p:sp>
    </p:spTree>
    <p:extLst>
      <p:ext uri="{BB962C8B-B14F-4D97-AF65-F5344CB8AC3E}">
        <p14:creationId xmlns:p14="http://schemas.microsoft.com/office/powerpoint/2010/main" val="228745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ea typeface="Calibri"/>
                <a:cs typeface="Calibri"/>
              </a:rPr>
              <a:t>I er nu på 3. år og vi nærmer os den store opgave, som bliver den vigtigste opgave som I skal skrive her på KHS. Det er selvfølgelig derfor at vi i løbet af SO forløbene har prøvet at forberede jer til denne skrivning. I denne </a:t>
            </a:r>
            <a:r>
              <a:rPr lang="da-DK" dirty="0" err="1">
                <a:ea typeface="Calibri"/>
                <a:cs typeface="Calibri"/>
              </a:rPr>
              <a:t>SOopgave</a:t>
            </a:r>
            <a:r>
              <a:rPr lang="da-DK" dirty="0">
                <a:ea typeface="Calibri"/>
                <a:cs typeface="Calibri"/>
              </a:rPr>
              <a:t> har vi valgt fagene for jer og også emnet og opgaveformuleringerne, men der er faktisk stadig rigtig mange ligheder og en masse i kan tage med jer fra DHO til SOP. Rapportgenren er langt hen ad vejen meget lig den struktur, som I skal arbejde med i SOP, så derfor træner vi den måde at skrive på. I vil også arbejde efter de taksonomiske niveauer redegørende, analyserende og diskuterende. Desuden så er der i denne opgave også lagt et stort fokus på formalia, kan du skrive henvisninger rigtigt ind? Har du styr på, hvordan man laver en indledning? Og en litteraturliste? Kan du arbejde tværfagligt hvor du kan bruge to fag til at besvare din problemformuleringer? Og har du så meget styr på det faglige, at du ved hvordan du for brugt de rigtige modeller de rigtige steder i din opgave?</a:t>
            </a:r>
          </a:p>
          <a:p>
            <a:r>
              <a:rPr lang="da-DK" dirty="0">
                <a:ea typeface="Calibri"/>
                <a:cs typeface="Calibri"/>
              </a:rPr>
              <a:t>Når i er færdige her skulle I have rigtig godt styr på, hvordan I skal arbejde med emnet tværfagligt, men også hvilke fagbegreber og metoder der hører til fagene og dette emne. I skulle også gerne have styr på, hvordan man strukturer en opgave og alt det andet formalia.</a:t>
            </a:r>
          </a:p>
          <a:p>
            <a:r>
              <a:rPr lang="da-DK" dirty="0">
                <a:ea typeface="Calibri"/>
                <a:cs typeface="Calibri"/>
              </a:rPr>
              <a:t>I har 3 hele skrivedage, hvor i kan fordybe jer i en af de tre mulige opgaver til dette forløb. Når I har skrevet og afleveret jeres opgave, så vil jeres to undervisere sammen udfylde et retteskema og netop din opgave. Det betyder at i vil få en ide om, hvor der måske er noget der halter lidt og som skal forbedres når du skal skrive SOP. Det kan jo også være at der er noget i har gjort spot on og så er det jo bare om at gøre det samme med den næste opgave.</a:t>
            </a:r>
          </a:p>
          <a:p>
            <a:r>
              <a:rPr lang="da-DK" dirty="0">
                <a:ea typeface="Calibri"/>
                <a:cs typeface="Calibri"/>
              </a:rPr>
              <a:t>Så for at </a:t>
            </a:r>
            <a:r>
              <a:rPr lang="da-DK" dirty="0" err="1">
                <a:ea typeface="Calibri"/>
                <a:cs typeface="Calibri"/>
              </a:rPr>
              <a:t>upsummere</a:t>
            </a:r>
            <a:r>
              <a:rPr lang="da-DK" dirty="0">
                <a:ea typeface="Calibri"/>
                <a:cs typeface="Calibri"/>
              </a:rPr>
              <a:t> så er det ikke sådan at I skal skrive opgaven for sjovt, men se det lidt som en lille terminsprøve for den store SOP opgave der fylder to karakterer. Desuden så vil opgaven også tælle med i jeres karakterer i fagene, så det er bare om at få vist hvad I kan præstere.</a:t>
            </a:r>
          </a:p>
          <a:p>
            <a:endParaRPr lang="da-DK" dirty="0">
              <a:ea typeface="Calibri"/>
              <a:cs typeface="Calibri"/>
            </a:endParaRPr>
          </a:p>
        </p:txBody>
      </p:sp>
      <p:sp>
        <p:nvSpPr>
          <p:cNvPr id="4" name="Slide Number Placeholder 3"/>
          <p:cNvSpPr>
            <a:spLocks noGrp="1"/>
          </p:cNvSpPr>
          <p:nvPr>
            <p:ph type="sldNum" sz="quarter" idx="5"/>
          </p:nvPr>
        </p:nvSpPr>
        <p:spPr/>
        <p:txBody>
          <a:bodyPr/>
          <a:lstStyle/>
          <a:p>
            <a:fld id="{6B2173FE-898D-4286-9948-FDD1F1117278}" type="slidenum">
              <a:rPr lang="da-DK" smtClean="0"/>
              <a:t>4</a:t>
            </a:fld>
            <a:endParaRPr lang="da-DK"/>
          </a:p>
        </p:txBody>
      </p:sp>
    </p:spTree>
    <p:extLst>
      <p:ext uri="{BB962C8B-B14F-4D97-AF65-F5344CB8AC3E}">
        <p14:creationId xmlns:p14="http://schemas.microsoft.com/office/powerpoint/2010/main" val="360461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ea typeface="Calibri"/>
                <a:cs typeface="Calibri"/>
              </a:rPr>
              <a:t>Forløbene ligger spredt mellem uge 33-36, det gør det fordi der er lærere der har flere klasser og som så selvfølgelig ikke kan være to steder på en gang.</a:t>
            </a:r>
          </a:p>
          <a:p>
            <a:r>
              <a:rPr lang="da-DK">
                <a:ea typeface="Calibri"/>
                <a:cs typeface="Calibri"/>
              </a:rPr>
              <a:t>Der kommer til at være 4 dage, med forskellige emner. Det vil være sådan at jeres to lærere har to dage med jer hver, men alle dage vil fagligt bevæge sig mellem de to fag. Dagene ligger med to sammenhængende moduler og der vil være andre fag rundt om disse to moduler.</a:t>
            </a:r>
          </a:p>
          <a:p>
            <a:r>
              <a:rPr lang="da-DK">
                <a:ea typeface="Calibri"/>
                <a:cs typeface="Calibri"/>
              </a:rPr>
              <a:t>De sidste moduler I har inden skriveperioden er et modul med studieteknik og et modul med rapportgenren, som leder op til at I får opgaverne udleveret så skal I </a:t>
            </a:r>
            <a:r>
              <a:rPr lang="da-DK" err="1">
                <a:ea typeface="Calibri"/>
                <a:cs typeface="Calibri"/>
              </a:rPr>
              <a:t>i</a:t>
            </a:r>
            <a:r>
              <a:rPr lang="da-DK">
                <a:ea typeface="Calibri"/>
                <a:cs typeface="Calibri"/>
              </a:rPr>
              <a:t> gang med at skrive.</a:t>
            </a:r>
          </a:p>
        </p:txBody>
      </p:sp>
      <p:sp>
        <p:nvSpPr>
          <p:cNvPr id="4" name="Slide Number Placeholder 3"/>
          <p:cNvSpPr>
            <a:spLocks noGrp="1"/>
          </p:cNvSpPr>
          <p:nvPr>
            <p:ph type="sldNum" sz="quarter" idx="5"/>
          </p:nvPr>
        </p:nvSpPr>
        <p:spPr/>
        <p:txBody>
          <a:bodyPr/>
          <a:lstStyle/>
          <a:p>
            <a:fld id="{6B2173FE-898D-4286-9948-FDD1F1117278}" type="slidenum">
              <a:rPr lang="da-DK" smtClean="0"/>
              <a:t>5</a:t>
            </a:fld>
            <a:endParaRPr lang="da-DK"/>
          </a:p>
        </p:txBody>
      </p:sp>
    </p:spTree>
    <p:extLst>
      <p:ext uri="{BB962C8B-B14F-4D97-AF65-F5344CB8AC3E}">
        <p14:creationId xmlns:p14="http://schemas.microsoft.com/office/powerpoint/2010/main" val="11622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vigtigt at forstå, at begge fag arbejder både på makro og mikroniveau og at når vi arbejder tværfagligt er det også vigtigt at have begge fag med i alle taksonomiske niveauer </a:t>
            </a:r>
          </a:p>
        </p:txBody>
      </p:sp>
      <p:sp>
        <p:nvSpPr>
          <p:cNvPr id="4" name="Pladsholder til slidenummer 3"/>
          <p:cNvSpPr>
            <a:spLocks noGrp="1"/>
          </p:cNvSpPr>
          <p:nvPr>
            <p:ph type="sldNum" sz="quarter" idx="5"/>
          </p:nvPr>
        </p:nvSpPr>
        <p:spPr/>
        <p:txBody>
          <a:bodyPr/>
          <a:lstStyle/>
          <a:p>
            <a:fld id="{6B2173FE-898D-4286-9948-FDD1F1117278}" type="slidenum">
              <a:rPr lang="da-DK" smtClean="0"/>
              <a:t>7</a:t>
            </a:fld>
            <a:endParaRPr lang="da-DK"/>
          </a:p>
        </p:txBody>
      </p:sp>
    </p:spTree>
    <p:extLst>
      <p:ext uri="{BB962C8B-B14F-4D97-AF65-F5344CB8AC3E}">
        <p14:creationId xmlns:p14="http://schemas.microsoft.com/office/powerpoint/2010/main" val="86867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Til </a:t>
            </a:r>
            <a:r>
              <a:rPr lang="en-US" err="1">
                <a:ea typeface="Calibri"/>
                <a:cs typeface="Calibri"/>
              </a:rPr>
              <a:t>underviser</a:t>
            </a:r>
            <a:r>
              <a:rPr lang="en-US">
                <a:ea typeface="Calibri"/>
                <a:cs typeface="Calibri"/>
              </a:rPr>
              <a:t>: Du </a:t>
            </a:r>
            <a:r>
              <a:rPr lang="en-US" err="1">
                <a:ea typeface="Calibri"/>
                <a:cs typeface="Calibri"/>
              </a:rPr>
              <a:t>vælger</a:t>
            </a:r>
            <a:r>
              <a:rPr lang="en-US">
                <a:ea typeface="Calibri"/>
                <a:cs typeface="Calibri"/>
              </a:rPr>
              <a:t> om </a:t>
            </a:r>
            <a:r>
              <a:rPr lang="en-US" err="1">
                <a:ea typeface="Calibri"/>
                <a:cs typeface="Calibri"/>
              </a:rPr>
              <a:t>eleverne</a:t>
            </a:r>
            <a:r>
              <a:rPr lang="en-US">
                <a:ea typeface="Calibri"/>
                <a:cs typeface="Calibri"/>
              </a:rPr>
              <a:t> </a:t>
            </a:r>
            <a:r>
              <a:rPr lang="en-US" err="1">
                <a:ea typeface="Calibri"/>
                <a:cs typeface="Calibri"/>
              </a:rPr>
              <a:t>selv</a:t>
            </a:r>
            <a:r>
              <a:rPr lang="en-US">
                <a:ea typeface="Calibri"/>
                <a:cs typeface="Calibri"/>
              </a:rPr>
              <a:t> </a:t>
            </a:r>
            <a:r>
              <a:rPr lang="en-US" err="1">
                <a:ea typeface="Calibri"/>
                <a:cs typeface="Calibri"/>
              </a:rPr>
              <a:t>skal</a:t>
            </a:r>
            <a:r>
              <a:rPr lang="en-US">
                <a:ea typeface="Calibri"/>
                <a:cs typeface="Calibri"/>
              </a:rPr>
              <a:t> </a:t>
            </a:r>
            <a:r>
              <a:rPr lang="en-US" err="1">
                <a:ea typeface="Calibri"/>
                <a:cs typeface="Calibri"/>
              </a:rPr>
              <a:t>læse</a:t>
            </a:r>
            <a:r>
              <a:rPr lang="en-US">
                <a:ea typeface="Calibri"/>
                <a:cs typeface="Calibri"/>
              </a:rPr>
              <a:t> </a:t>
            </a:r>
            <a:r>
              <a:rPr lang="en-US" err="1">
                <a:ea typeface="Calibri"/>
                <a:cs typeface="Calibri"/>
              </a:rPr>
              <a:t>tidslinjerne</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slå</a:t>
            </a:r>
            <a:r>
              <a:rPr lang="en-US">
                <a:ea typeface="Calibri"/>
                <a:cs typeface="Calibri"/>
              </a:rPr>
              <a:t> </a:t>
            </a:r>
            <a:r>
              <a:rPr lang="en-US" err="1">
                <a:ea typeface="Calibri"/>
                <a:cs typeface="Calibri"/>
              </a:rPr>
              <a:t>ord</a:t>
            </a:r>
            <a:r>
              <a:rPr lang="en-US">
                <a:ea typeface="Calibri"/>
                <a:cs typeface="Calibri"/>
              </a:rPr>
              <a:t> op </a:t>
            </a:r>
            <a:r>
              <a:rPr lang="en-US" err="1">
                <a:ea typeface="Calibri"/>
                <a:cs typeface="Calibri"/>
              </a:rPr>
              <a:t>eller</a:t>
            </a:r>
            <a:r>
              <a:rPr lang="en-US">
                <a:ea typeface="Calibri"/>
                <a:cs typeface="Calibri"/>
              </a:rPr>
              <a:t> I </a:t>
            </a:r>
            <a:r>
              <a:rPr lang="en-US" err="1">
                <a:ea typeface="Calibri"/>
                <a:cs typeface="Calibri"/>
              </a:rPr>
              <a:t>gennemgår</a:t>
            </a:r>
            <a:r>
              <a:rPr lang="en-US">
                <a:ea typeface="Calibri"/>
                <a:cs typeface="Calibri"/>
              </a:rPr>
              <a:t> det </a:t>
            </a:r>
            <a:r>
              <a:rPr lang="en-US" err="1">
                <a:ea typeface="Calibri"/>
                <a:cs typeface="Calibri"/>
              </a:rPr>
              <a:t>sammen</a:t>
            </a:r>
            <a:r>
              <a:rPr lang="en-US">
                <a:ea typeface="Calibri"/>
                <a:cs typeface="Calibri"/>
              </a:rPr>
              <a:t> I </a:t>
            </a:r>
            <a:r>
              <a:rPr lang="en-US" err="1">
                <a:ea typeface="Calibri"/>
                <a:cs typeface="Calibri"/>
              </a:rPr>
              <a:t>klassen</a:t>
            </a:r>
          </a:p>
        </p:txBody>
      </p:sp>
      <p:sp>
        <p:nvSpPr>
          <p:cNvPr id="4" name="Slide Number Placeholder 3"/>
          <p:cNvSpPr>
            <a:spLocks noGrp="1"/>
          </p:cNvSpPr>
          <p:nvPr>
            <p:ph type="sldNum" sz="quarter" idx="5"/>
          </p:nvPr>
        </p:nvSpPr>
        <p:spPr/>
        <p:txBody>
          <a:bodyPr/>
          <a:lstStyle/>
          <a:p>
            <a:fld id="{6B2173FE-898D-4286-9948-FDD1F1117278}" type="slidenum">
              <a:rPr lang="da-DK" smtClean="0"/>
              <a:t>9</a:t>
            </a:fld>
            <a:endParaRPr lang="da-DK"/>
          </a:p>
        </p:txBody>
      </p:sp>
    </p:spTree>
    <p:extLst>
      <p:ext uri="{BB962C8B-B14F-4D97-AF65-F5344CB8AC3E}">
        <p14:creationId xmlns:p14="http://schemas.microsoft.com/office/powerpoint/2010/main" val="349204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dirty="0">
                <a:effectLst/>
                <a:latin typeface="Times New Roman"/>
                <a:ea typeface="Times New Roman" panose="02020603050405020304" pitchFamily="18" charset="0"/>
                <a:cs typeface="Times New Roman"/>
              </a:rPr>
              <a:t>Begrebsafklaring</a:t>
            </a:r>
            <a:endParaRPr lang="da-DK" sz="1800" b="1" dirty="0">
              <a:effectLst/>
              <a:latin typeface="Times New Roman"/>
              <a:ea typeface="Times New Roman" panose="02020603050405020304" pitchFamily="18" charset="0"/>
              <a:cs typeface="Times New Roman"/>
            </a:endParaRPr>
          </a:p>
          <a:p>
            <a:r>
              <a:rPr lang="da-DK" sz="1800" b="1" dirty="0">
                <a:latin typeface="Times New Roman"/>
                <a:ea typeface="Times New Roman" panose="02020603050405020304" pitchFamily="18" charset="0"/>
                <a:cs typeface="Times New Roman"/>
              </a:rPr>
              <a:t>Trumandoktrinen</a:t>
            </a:r>
            <a:r>
              <a:rPr lang="da-DK" sz="1800" b="1" dirty="0">
                <a:effectLst/>
                <a:latin typeface="Times New Roman"/>
                <a:ea typeface="Times New Roman" panose="02020603050405020304" pitchFamily="18" charset="0"/>
                <a:cs typeface="Times New Roman"/>
              </a:rPr>
              <a:t>:</a:t>
            </a:r>
            <a:br>
              <a:rPr lang="da-DK" sz="1800" dirty="0">
                <a:effectLst/>
                <a:latin typeface="Times New Roman" panose="02020603050405020304" pitchFamily="18" charset="0"/>
                <a:ea typeface="Times New Roman" panose="02020603050405020304" pitchFamily="18" charset="0"/>
                <a:cs typeface="Times New Roman"/>
              </a:rPr>
            </a:br>
            <a:r>
              <a:rPr lang="da-DK" sz="1800" dirty="0">
                <a:effectLst/>
                <a:latin typeface="Times New Roman"/>
                <a:ea typeface="Times New Roman" panose="02020603050405020304" pitchFamily="18" charset="0"/>
                <a:cs typeface="Times New Roman"/>
              </a:rPr>
              <a:t>En amerikansk udenrigspolitik fra 1947, der forpligtede USA til at støtte lande truet af kommunisme. Doktrinen var en del af USA's strategi for at inddæmme Sovjetunionens indflydelse.</a:t>
            </a:r>
          </a:p>
          <a:p>
            <a:r>
              <a:rPr lang="da-DK" sz="1800" b="1" dirty="0">
                <a:effectLst/>
                <a:latin typeface="Times New Roman"/>
                <a:ea typeface="Times New Roman" panose="02020603050405020304" pitchFamily="18" charset="0"/>
                <a:cs typeface="Times New Roman"/>
              </a:rPr>
              <a:t>Marshallplanen:</a:t>
            </a:r>
            <a:br>
              <a:rPr lang="da-DK" sz="1800" dirty="0">
                <a:effectLst/>
                <a:latin typeface="Times New Roman" panose="02020603050405020304" pitchFamily="18" charset="0"/>
                <a:ea typeface="Times New Roman" panose="02020603050405020304" pitchFamily="18" charset="0"/>
                <a:cs typeface="Times New Roman"/>
              </a:rPr>
            </a:br>
            <a:r>
              <a:rPr lang="da-DK" sz="1800" dirty="0">
                <a:effectLst/>
                <a:latin typeface="Times New Roman"/>
                <a:ea typeface="Times New Roman" panose="02020603050405020304" pitchFamily="18" charset="0"/>
                <a:cs typeface="Times New Roman"/>
              </a:rPr>
              <a:t>En økonomisk hjælpepakke, hvor USA gav økonomisk støtte til genopbygning af Europa efter Anden Verdenskrig. Målet var at stabilisere økonomier og forhindre kommunistiske revolutioner.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effectLst/>
                <a:latin typeface="Times New Roman"/>
                <a:ea typeface="Times New Roman" panose="02020603050405020304" pitchFamily="18" charset="0"/>
                <a:cs typeface="Times New Roman"/>
              </a:rPr>
              <a:t>Atomkapløbet:</a:t>
            </a:r>
            <a:br>
              <a:rPr lang="da-DK" sz="1800" dirty="0">
                <a:effectLst/>
                <a:latin typeface="Times New Roman" panose="02020603050405020304" pitchFamily="18" charset="0"/>
                <a:ea typeface="Times New Roman" panose="02020603050405020304" pitchFamily="18" charset="0"/>
                <a:cs typeface="Times New Roman"/>
              </a:rPr>
            </a:br>
            <a:r>
              <a:rPr lang="da-DK" sz="1800" dirty="0">
                <a:effectLst/>
                <a:latin typeface="Times New Roman"/>
                <a:ea typeface="Times New Roman" panose="02020603050405020304" pitchFamily="18" charset="0"/>
                <a:cs typeface="Times New Roman"/>
              </a:rPr>
              <a:t>En militær rivalisering mellem USA og Sovjetunionen om at udvikle de mest avancerede og destruktive atomvåben. Kapløbet skabte frygt for gensidig ødelæggelse.</a:t>
            </a:r>
          </a:p>
          <a:p>
            <a:endParaRPr lang="da-DK" dirty="0"/>
          </a:p>
        </p:txBody>
      </p:sp>
      <p:sp>
        <p:nvSpPr>
          <p:cNvPr id="4" name="Pladsholder til slidenummer 3"/>
          <p:cNvSpPr>
            <a:spLocks noGrp="1"/>
          </p:cNvSpPr>
          <p:nvPr>
            <p:ph type="sldNum" sz="quarter" idx="5"/>
          </p:nvPr>
        </p:nvSpPr>
        <p:spPr/>
        <p:txBody>
          <a:bodyPr/>
          <a:lstStyle/>
          <a:p>
            <a:fld id="{2D6CF9C0-9491-4331-A41E-3A1F8E4044F7}" type="slidenum">
              <a:rPr lang="da-DK" smtClean="0"/>
              <a:t>10</a:t>
            </a:fld>
            <a:endParaRPr lang="da-DK"/>
          </a:p>
        </p:txBody>
      </p:sp>
    </p:spTree>
    <p:extLst>
      <p:ext uri="{BB962C8B-B14F-4D97-AF65-F5344CB8AC3E}">
        <p14:creationId xmlns:p14="http://schemas.microsoft.com/office/powerpoint/2010/main" val="52935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err="1">
                <a:effectLst/>
                <a:latin typeface="Times New Roman"/>
                <a:ea typeface="Times New Roman" panose="02020603050405020304" pitchFamily="18" charset="0"/>
                <a:cs typeface="Times New Roman"/>
              </a:rPr>
              <a:t>Koreakrigen</a:t>
            </a:r>
            <a:r>
              <a:rPr lang="da-DK" sz="1800" b="1" dirty="0">
                <a:effectLst/>
                <a:latin typeface="Times New Roman"/>
                <a:ea typeface="Times New Roman" panose="02020603050405020304" pitchFamily="18" charset="0"/>
                <a:cs typeface="Times New Roman"/>
              </a:rPr>
              <a:t>:</a:t>
            </a:r>
            <a:br>
              <a:rPr lang="da-DK" sz="1800" dirty="0">
                <a:effectLst/>
                <a:latin typeface="Times New Roman" panose="02020603050405020304" pitchFamily="18" charset="0"/>
                <a:ea typeface="Times New Roman" panose="02020603050405020304" pitchFamily="18" charset="0"/>
                <a:cs typeface="Times New Roman"/>
              </a:rPr>
            </a:br>
            <a:r>
              <a:rPr lang="da-DK" sz="1800" dirty="0">
                <a:effectLst/>
                <a:latin typeface="Times New Roman"/>
                <a:ea typeface="Times New Roman" panose="02020603050405020304" pitchFamily="18" charset="0"/>
                <a:cs typeface="Times New Roman"/>
              </a:rPr>
              <a:t>En konflikt mellem det kommunistiske Nordkorea og det kapitalistiske Sydkorea. Krigen var en "proxy </a:t>
            </a:r>
            <a:r>
              <a:rPr lang="da-DK" sz="1800" dirty="0" err="1">
                <a:effectLst/>
                <a:latin typeface="Times New Roman"/>
                <a:ea typeface="Times New Roman" panose="02020603050405020304" pitchFamily="18" charset="0"/>
                <a:cs typeface="Times New Roman"/>
              </a:rPr>
              <a:t>war</a:t>
            </a:r>
            <a:r>
              <a:rPr lang="da-DK" sz="1800" dirty="0">
                <a:effectLst/>
                <a:latin typeface="Times New Roman"/>
                <a:ea typeface="Times New Roman" panose="02020603050405020304" pitchFamily="18" charset="0"/>
                <a:cs typeface="Times New Roman"/>
              </a:rPr>
              <a:t>" i Den Kolde Krig og demonstrerede USA's og Sovjetunionens vilje til at støtte allierede stater militært.</a:t>
            </a:r>
          </a:p>
          <a:p>
            <a:r>
              <a:rPr lang="da-DK" sz="1800" b="1" dirty="0">
                <a:effectLst/>
                <a:latin typeface="Times New Roman"/>
                <a:ea typeface="Times New Roman" panose="02020603050405020304" pitchFamily="18" charset="0"/>
                <a:cs typeface="Times New Roman"/>
              </a:rPr>
              <a:t>Cubakrisen:</a:t>
            </a:r>
            <a:br>
              <a:rPr lang="da-DK" sz="1800" dirty="0">
                <a:effectLst/>
                <a:latin typeface="Times New Roman" panose="02020603050405020304" pitchFamily="18" charset="0"/>
                <a:ea typeface="Times New Roman" panose="02020603050405020304" pitchFamily="18" charset="0"/>
                <a:cs typeface="Times New Roman"/>
              </a:rPr>
            </a:br>
            <a:r>
              <a:rPr lang="da-DK" sz="1800" dirty="0">
                <a:effectLst/>
                <a:latin typeface="Times New Roman"/>
                <a:ea typeface="Times New Roman" panose="02020603050405020304" pitchFamily="18" charset="0"/>
                <a:cs typeface="Times New Roman"/>
              </a:rPr>
              <a:t>En 13-dages krise i 1962, hvor USA opdagede sovjetiske atommissiler på Cuba. Krisen anses som den mest alvorlige konfrontation under Den Kolde Krig</a:t>
            </a:r>
            <a:r>
              <a:rPr lang="da-DK" sz="1800" dirty="0">
                <a:latin typeface="Times New Roman"/>
                <a:ea typeface="Times New Roman" panose="02020603050405020304" pitchFamily="18" charset="0"/>
                <a:cs typeface="Times New Roman"/>
              </a:rPr>
              <a:t> og det tætteste vi har været på at den kolde krig </a:t>
            </a:r>
            <a:r>
              <a:rPr lang="da-DK" sz="1800" dirty="0" err="1">
                <a:latin typeface="Times New Roman"/>
                <a:ea typeface="Times New Roman" panose="02020603050405020304" pitchFamily="18" charset="0"/>
                <a:cs typeface="Times New Roman"/>
              </a:rPr>
              <a:t>blev"varm</a:t>
            </a:r>
            <a:r>
              <a:rPr lang="da-DK" sz="1800" dirty="0">
                <a:latin typeface="Times New Roman"/>
                <a:ea typeface="Times New Roman" panose="02020603050405020304" pitchFamily="18" charset="0"/>
                <a:cs typeface="Times New Roman"/>
              </a:rPr>
              <a:t>".</a:t>
            </a:r>
            <a:endParaRPr lang="da-DK" sz="1800" dirty="0">
              <a:effectLst/>
              <a:latin typeface="Times New Roman"/>
              <a:ea typeface="Times New Roman" panose="02020603050405020304" pitchFamily="18" charset="0"/>
              <a:cs typeface="Times New Roman"/>
            </a:endParaRPr>
          </a:p>
          <a:p>
            <a:r>
              <a:rPr lang="da-DK" sz="1800" b="1" dirty="0">
                <a:effectLst/>
                <a:latin typeface="Times New Roman"/>
                <a:ea typeface="Times New Roman" panose="02020603050405020304" pitchFamily="18" charset="0"/>
                <a:cs typeface="Times New Roman"/>
              </a:rPr>
              <a:t>Dominoeffekten:</a:t>
            </a:r>
            <a:br>
              <a:rPr lang="da-DK" sz="1800" dirty="0">
                <a:effectLst/>
                <a:latin typeface="Times New Roman" panose="02020603050405020304" pitchFamily="18" charset="0"/>
                <a:ea typeface="Times New Roman" panose="02020603050405020304" pitchFamily="18" charset="0"/>
                <a:cs typeface="Times New Roman"/>
              </a:rPr>
            </a:br>
            <a:r>
              <a:rPr lang="da-DK" sz="1800" dirty="0">
                <a:effectLst/>
                <a:latin typeface="Times New Roman"/>
                <a:ea typeface="Times New Roman" panose="02020603050405020304" pitchFamily="18" charset="0"/>
                <a:cs typeface="Times New Roman"/>
              </a:rPr>
              <a:t>En teori, der beskriver USA's frygt for, at hvis ét land faldt til kommunisme, ville nabolandene hurtigt følge. Teorien motiverede USA's militære interventioner i bl.a. Korea og Vietnam.</a:t>
            </a:r>
          </a:p>
          <a:p>
            <a:endParaRPr lang="da-DK" dirty="0"/>
          </a:p>
        </p:txBody>
      </p:sp>
      <p:sp>
        <p:nvSpPr>
          <p:cNvPr id="4" name="Pladsholder til slidenummer 3"/>
          <p:cNvSpPr>
            <a:spLocks noGrp="1"/>
          </p:cNvSpPr>
          <p:nvPr>
            <p:ph type="sldNum" sz="quarter" idx="5"/>
          </p:nvPr>
        </p:nvSpPr>
        <p:spPr/>
        <p:txBody>
          <a:bodyPr/>
          <a:lstStyle/>
          <a:p>
            <a:fld id="{2D6CF9C0-9491-4331-A41E-3A1F8E4044F7}" type="slidenum">
              <a:rPr lang="da-DK" smtClean="0"/>
              <a:t>11</a:t>
            </a:fld>
            <a:endParaRPr lang="da-DK"/>
          </a:p>
        </p:txBody>
      </p:sp>
    </p:spTree>
    <p:extLst>
      <p:ext uri="{BB962C8B-B14F-4D97-AF65-F5344CB8AC3E}">
        <p14:creationId xmlns:p14="http://schemas.microsoft.com/office/powerpoint/2010/main" val="417122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allierede kom stærkest ud af 2. Verdenskrig efter både Tysklands og Japans overgivelse, men det var ikke uden omkostninger. Store dele af Europa var blevet hærget af krigen og økonomien i de fleste lande var helt i bund. Disse lande skulle nu ud af en svær tid og genfinde arbejdspladser og ikke mindst en almindelig dagligdag.</a:t>
            </a:r>
          </a:p>
          <a:p>
            <a:r>
              <a:rPr lang="da-DK"/>
              <a:t>I USA var situationen lidt en anden og økonomien var langt stærkere end den havde været før. Det var en medvirkende faktor til store forandringer i USA der senere spredte sig ikke mindst til de europæiske lande.</a:t>
            </a:r>
          </a:p>
        </p:txBody>
      </p:sp>
      <p:sp>
        <p:nvSpPr>
          <p:cNvPr id="4" name="Pladsholder til slidenummer 3"/>
          <p:cNvSpPr>
            <a:spLocks noGrp="1"/>
          </p:cNvSpPr>
          <p:nvPr>
            <p:ph type="sldNum" sz="quarter" idx="5"/>
          </p:nvPr>
        </p:nvSpPr>
        <p:spPr/>
        <p:txBody>
          <a:bodyPr/>
          <a:lstStyle/>
          <a:p>
            <a:fld id="{6B2173FE-898D-4286-9948-FDD1F1117278}" type="slidenum">
              <a:rPr lang="da-DK" smtClean="0"/>
              <a:t>15</a:t>
            </a:fld>
            <a:endParaRPr lang="da-DK"/>
          </a:p>
        </p:txBody>
      </p:sp>
    </p:spTree>
    <p:extLst>
      <p:ext uri="{BB962C8B-B14F-4D97-AF65-F5344CB8AC3E}">
        <p14:creationId xmlns:p14="http://schemas.microsoft.com/office/powerpoint/2010/main" val="17320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Husmodernes liv bliver langsomt ændret i løbet af denne periode. De elektroniske hjælpemidler i hjemme gør, at der bliver plads og råderum til at kvinden kan komme ud på arbejdsmarkedet eller bruge tid på uddannelse. I denne periode ser vi kvinder frigøre sig mere og mere.</a:t>
            </a:r>
          </a:p>
          <a:p>
            <a:r>
              <a:rPr lang="da-DK"/>
              <a:t>Der kan være fokus på kvinden med smøgen og det korte hård og måske sensuelle udtryk eller måske konservesdåserne der gør livet lettere for den hjemmegående </a:t>
            </a:r>
            <a:r>
              <a:rPr lang="da-DK" err="1"/>
              <a:t>husmoder</a:t>
            </a:r>
            <a:r>
              <a:rPr lang="da-DK"/>
              <a:t>.</a:t>
            </a:r>
          </a:p>
        </p:txBody>
      </p:sp>
      <p:sp>
        <p:nvSpPr>
          <p:cNvPr id="4" name="Pladsholder til slidenummer 3"/>
          <p:cNvSpPr>
            <a:spLocks noGrp="1"/>
          </p:cNvSpPr>
          <p:nvPr>
            <p:ph type="sldNum" sz="quarter" idx="5"/>
          </p:nvPr>
        </p:nvSpPr>
        <p:spPr/>
        <p:txBody>
          <a:bodyPr/>
          <a:lstStyle/>
          <a:p>
            <a:fld id="{6B2173FE-898D-4286-9948-FDD1F1117278}" type="slidenum">
              <a:rPr lang="da-DK" smtClean="0"/>
              <a:t>16</a:t>
            </a:fld>
            <a:endParaRPr lang="da-DK"/>
          </a:p>
        </p:txBody>
      </p:sp>
    </p:spTree>
    <p:extLst>
      <p:ext uri="{BB962C8B-B14F-4D97-AF65-F5344CB8AC3E}">
        <p14:creationId xmlns:p14="http://schemas.microsoft.com/office/powerpoint/2010/main" val="410951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BEC4DDF-716F-4ABC-9CCD-5223135752FF}"/>
              </a:ext>
            </a:extLst>
          </p:cNvPr>
          <p:cNvGrpSpPr>
            <a:grpSpLocks/>
          </p:cNvGrpSpPr>
          <p:nvPr/>
        </p:nvGrpSpPr>
        <p:grpSpPr bwMode="auto">
          <a:xfrm>
            <a:off x="425451" y="1752601"/>
            <a:ext cx="11766549" cy="5129213"/>
            <a:chOff x="201" y="1104"/>
            <a:chExt cx="5559" cy="3231"/>
          </a:xfrm>
        </p:grpSpPr>
        <p:sp>
          <p:nvSpPr>
            <p:cNvPr id="5" name="Freeform 3">
              <a:extLst>
                <a:ext uri="{FF2B5EF4-FFF2-40B4-BE49-F238E27FC236}">
                  <a16:creationId xmlns:a16="http://schemas.microsoft.com/office/drawing/2014/main" id="{702342AB-6C06-4B4F-88F8-F5BB73EA5339}"/>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800"/>
            </a:p>
          </p:txBody>
        </p:sp>
        <p:sp>
          <p:nvSpPr>
            <p:cNvPr id="6" name="Freeform 4">
              <a:extLst>
                <a:ext uri="{FF2B5EF4-FFF2-40B4-BE49-F238E27FC236}">
                  <a16:creationId xmlns:a16="http://schemas.microsoft.com/office/drawing/2014/main" id="{E4682A93-EC3F-4DC6-B70B-88A8A51CA654}"/>
                </a:ext>
              </a:extLst>
            </p:cNvPr>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800"/>
            </a:p>
          </p:txBody>
        </p:sp>
        <p:sp>
          <p:nvSpPr>
            <p:cNvPr id="7" name="Freeform 5">
              <a:extLst>
                <a:ext uri="{FF2B5EF4-FFF2-40B4-BE49-F238E27FC236}">
                  <a16:creationId xmlns:a16="http://schemas.microsoft.com/office/drawing/2014/main" id="{D504E597-822F-4752-8E64-E272AD285F33}"/>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sp>
          <p:nvSpPr>
            <p:cNvPr id="8" name="Freeform 6">
              <a:extLst>
                <a:ext uri="{FF2B5EF4-FFF2-40B4-BE49-F238E27FC236}">
                  <a16:creationId xmlns:a16="http://schemas.microsoft.com/office/drawing/2014/main" id="{755D2EB4-5C11-45C7-B678-F258E2D126C0}"/>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sp>
          <p:nvSpPr>
            <p:cNvPr id="9" name="Freeform 7">
              <a:extLst>
                <a:ext uri="{FF2B5EF4-FFF2-40B4-BE49-F238E27FC236}">
                  <a16:creationId xmlns:a16="http://schemas.microsoft.com/office/drawing/2014/main" id="{59352EC8-98E0-4BC9-937E-7664EB587E79}"/>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sp>
          <p:nvSpPr>
            <p:cNvPr id="10" name="Freeform 8">
              <a:extLst>
                <a:ext uri="{FF2B5EF4-FFF2-40B4-BE49-F238E27FC236}">
                  <a16:creationId xmlns:a16="http://schemas.microsoft.com/office/drawing/2014/main" id="{1D8D1B57-90BD-483E-9D2A-F3C5F69F340B}"/>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grpSp>
      <p:sp>
        <p:nvSpPr>
          <p:cNvPr id="36873" name="Rectangle 9"/>
          <p:cNvSpPr>
            <a:spLocks noGrp="1" noChangeArrowheads="1"/>
          </p:cNvSpPr>
          <p:nvPr>
            <p:ph type="ctrTitle" sz="quarter"/>
          </p:nvPr>
        </p:nvSpPr>
        <p:spPr>
          <a:xfrm>
            <a:off x="1320800" y="1905001"/>
            <a:ext cx="10363200" cy="1736725"/>
          </a:xfrm>
        </p:spPr>
        <p:txBody>
          <a:bodyPr anchor="t"/>
          <a:lstStyle>
            <a:lvl1pPr>
              <a:defRPr sz="5400"/>
            </a:lvl1pPr>
          </a:lstStyle>
          <a:p>
            <a:pPr lvl="0"/>
            <a:r>
              <a:rPr lang="en-US" altLang="da-DK" noProof="0"/>
              <a:t>Klik for at redigere titeltypografi i masteren</a:t>
            </a:r>
          </a:p>
        </p:txBody>
      </p:sp>
      <p:sp>
        <p:nvSpPr>
          <p:cNvPr id="36874" name="Rectangle 10"/>
          <p:cNvSpPr>
            <a:spLocks noGrp="1" noChangeArrowheads="1"/>
          </p:cNvSpPr>
          <p:nvPr>
            <p:ph type="subTitle" sz="quarter" idx="1"/>
          </p:nvPr>
        </p:nvSpPr>
        <p:spPr>
          <a:xfrm>
            <a:off x="1320800" y="3962400"/>
            <a:ext cx="9042400" cy="1752600"/>
          </a:xfrm>
        </p:spPr>
        <p:txBody>
          <a:bodyPr/>
          <a:lstStyle>
            <a:lvl1pPr marL="0" indent="0">
              <a:buFont typeface="Wingdings" panose="05000000000000000000" pitchFamily="2" charset="2"/>
              <a:buNone/>
              <a:defRPr/>
            </a:lvl1pPr>
          </a:lstStyle>
          <a:p>
            <a:pPr lvl="0"/>
            <a:r>
              <a:rPr lang="en-US" altLang="da-DK" noProof="0"/>
              <a:t>Klik for at redigere undertiteltypografien i masteren</a:t>
            </a:r>
          </a:p>
        </p:txBody>
      </p:sp>
      <p:sp>
        <p:nvSpPr>
          <p:cNvPr id="11" name="Rectangle 11">
            <a:extLst>
              <a:ext uri="{FF2B5EF4-FFF2-40B4-BE49-F238E27FC236}">
                <a16:creationId xmlns:a16="http://schemas.microsoft.com/office/drawing/2014/main" id="{7998D708-0945-4EB2-861E-F582AE756B8C}"/>
              </a:ext>
            </a:extLst>
          </p:cNvPr>
          <p:cNvSpPr>
            <a:spLocks noGrp="1" noChangeArrowheads="1"/>
          </p:cNvSpPr>
          <p:nvPr>
            <p:ph type="dt" sz="quarter" idx="10"/>
          </p:nvPr>
        </p:nvSpPr>
        <p:spPr>
          <a:xfrm>
            <a:off x="1320801" y="6245225"/>
            <a:ext cx="2535767" cy="476250"/>
          </a:xfrm>
        </p:spPr>
        <p:txBody>
          <a:bodyPr/>
          <a:lstStyle>
            <a:lvl1pPr>
              <a:defRPr smtClean="0"/>
            </a:lvl1pPr>
          </a:lstStyle>
          <a:p>
            <a:pPr>
              <a:defRPr/>
            </a:pPr>
            <a:endParaRPr lang="en-US" altLang="da-DK"/>
          </a:p>
        </p:txBody>
      </p:sp>
      <p:sp>
        <p:nvSpPr>
          <p:cNvPr id="12" name="Rectangle 12">
            <a:extLst>
              <a:ext uri="{FF2B5EF4-FFF2-40B4-BE49-F238E27FC236}">
                <a16:creationId xmlns:a16="http://schemas.microsoft.com/office/drawing/2014/main" id="{9C955799-895A-4382-82B0-9EDEB6B35F6D}"/>
              </a:ext>
            </a:extLst>
          </p:cNvPr>
          <p:cNvSpPr>
            <a:spLocks noGrp="1" noChangeArrowheads="1"/>
          </p:cNvSpPr>
          <p:nvPr>
            <p:ph type="ftr" sz="quarter" idx="11"/>
          </p:nvPr>
        </p:nvSpPr>
        <p:spPr>
          <a:xfrm>
            <a:off x="4624917" y="6245225"/>
            <a:ext cx="3860800" cy="476250"/>
          </a:xfrm>
        </p:spPr>
        <p:txBody>
          <a:bodyPr/>
          <a:lstStyle>
            <a:lvl1pPr>
              <a:defRPr smtClean="0"/>
            </a:lvl1pPr>
          </a:lstStyle>
          <a:p>
            <a:pPr>
              <a:defRPr/>
            </a:pPr>
            <a:endParaRPr lang="en-US" altLang="da-DK"/>
          </a:p>
        </p:txBody>
      </p:sp>
      <p:sp>
        <p:nvSpPr>
          <p:cNvPr id="13" name="Rectangle 13">
            <a:extLst>
              <a:ext uri="{FF2B5EF4-FFF2-40B4-BE49-F238E27FC236}">
                <a16:creationId xmlns:a16="http://schemas.microsoft.com/office/drawing/2014/main" id="{0B2DC9A9-C571-4082-9F01-3AB32F1B0EBB}"/>
              </a:ext>
            </a:extLst>
          </p:cNvPr>
          <p:cNvSpPr>
            <a:spLocks noGrp="1" noChangeArrowheads="1"/>
          </p:cNvSpPr>
          <p:nvPr>
            <p:ph type="sldNum" sz="quarter" idx="12"/>
          </p:nvPr>
        </p:nvSpPr>
        <p:spPr/>
        <p:txBody>
          <a:bodyPr/>
          <a:lstStyle>
            <a:lvl1pPr>
              <a:defRPr/>
            </a:lvl1pPr>
          </a:lstStyle>
          <a:p>
            <a:fld id="{81E73F98-E358-4A08-B9DB-9ECB6860BF1C}" type="slidenum">
              <a:rPr lang="en-US" altLang="da-DK"/>
              <a:pPr/>
              <a:t>‹nr.›</a:t>
            </a:fld>
            <a:endParaRPr lang="en-US" altLang="da-DK"/>
          </a:p>
        </p:txBody>
      </p:sp>
    </p:spTree>
    <p:extLst>
      <p:ext uri="{BB962C8B-B14F-4D97-AF65-F5344CB8AC3E}">
        <p14:creationId xmlns:p14="http://schemas.microsoft.com/office/powerpoint/2010/main" val="278838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11">
            <a:extLst>
              <a:ext uri="{FF2B5EF4-FFF2-40B4-BE49-F238E27FC236}">
                <a16:creationId xmlns:a16="http://schemas.microsoft.com/office/drawing/2014/main" id="{5CE5C6D6-52C8-45F8-BFB2-3E6982B76358}"/>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12">
            <a:extLst>
              <a:ext uri="{FF2B5EF4-FFF2-40B4-BE49-F238E27FC236}">
                <a16:creationId xmlns:a16="http://schemas.microsoft.com/office/drawing/2014/main" id="{973E34F7-5590-497B-B2F3-5990EEE58B0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13">
            <a:extLst>
              <a:ext uri="{FF2B5EF4-FFF2-40B4-BE49-F238E27FC236}">
                <a16:creationId xmlns:a16="http://schemas.microsoft.com/office/drawing/2014/main" id="{64C275C2-E3DC-4846-A1DE-4561961B039E}"/>
              </a:ext>
            </a:extLst>
          </p:cNvPr>
          <p:cNvSpPr>
            <a:spLocks noGrp="1" noChangeArrowheads="1"/>
          </p:cNvSpPr>
          <p:nvPr>
            <p:ph type="sldNum" sz="quarter" idx="12"/>
          </p:nvPr>
        </p:nvSpPr>
        <p:spPr>
          <a:ln/>
        </p:spPr>
        <p:txBody>
          <a:bodyPr/>
          <a:lstStyle>
            <a:lvl1pPr>
              <a:defRPr/>
            </a:lvl1pPr>
          </a:lstStyle>
          <a:p>
            <a:fld id="{DB9AA005-8376-43CB-AC92-D989CE9D6370}" type="slidenum">
              <a:rPr lang="en-US" altLang="da-DK"/>
              <a:pPr/>
              <a:t>‹nr.›</a:t>
            </a:fld>
            <a:endParaRPr lang="en-US" altLang="da-DK"/>
          </a:p>
        </p:txBody>
      </p:sp>
    </p:spTree>
    <p:extLst>
      <p:ext uri="{BB962C8B-B14F-4D97-AF65-F5344CB8AC3E}">
        <p14:creationId xmlns:p14="http://schemas.microsoft.com/office/powerpoint/2010/main" val="358011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997951" y="244476"/>
            <a:ext cx="2796116"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1" y="244476"/>
            <a:ext cx="8185151" cy="5851525"/>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11">
            <a:extLst>
              <a:ext uri="{FF2B5EF4-FFF2-40B4-BE49-F238E27FC236}">
                <a16:creationId xmlns:a16="http://schemas.microsoft.com/office/drawing/2014/main" id="{0BCEB0FE-1C49-432D-9BD0-468A061F069C}"/>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12">
            <a:extLst>
              <a:ext uri="{FF2B5EF4-FFF2-40B4-BE49-F238E27FC236}">
                <a16:creationId xmlns:a16="http://schemas.microsoft.com/office/drawing/2014/main" id="{9925EF90-A455-4807-926A-CC9C74C70B6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13">
            <a:extLst>
              <a:ext uri="{FF2B5EF4-FFF2-40B4-BE49-F238E27FC236}">
                <a16:creationId xmlns:a16="http://schemas.microsoft.com/office/drawing/2014/main" id="{F043808D-A38D-44E1-83CA-699220C7CFAF}"/>
              </a:ext>
            </a:extLst>
          </p:cNvPr>
          <p:cNvSpPr>
            <a:spLocks noGrp="1" noChangeArrowheads="1"/>
          </p:cNvSpPr>
          <p:nvPr>
            <p:ph type="sldNum" sz="quarter" idx="12"/>
          </p:nvPr>
        </p:nvSpPr>
        <p:spPr>
          <a:ln/>
        </p:spPr>
        <p:txBody>
          <a:bodyPr/>
          <a:lstStyle>
            <a:lvl1pPr>
              <a:defRPr/>
            </a:lvl1pPr>
          </a:lstStyle>
          <a:p>
            <a:fld id="{57B642E9-BE98-4C35-9714-40BD50F723EF}" type="slidenum">
              <a:rPr lang="en-US" altLang="da-DK"/>
              <a:pPr/>
              <a:t>‹nr.›</a:t>
            </a:fld>
            <a:endParaRPr lang="en-US" altLang="da-DK"/>
          </a:p>
        </p:txBody>
      </p:sp>
    </p:spTree>
    <p:extLst>
      <p:ext uri="{BB962C8B-B14F-4D97-AF65-F5344CB8AC3E}">
        <p14:creationId xmlns:p14="http://schemas.microsoft.com/office/powerpoint/2010/main" val="358459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11">
            <a:extLst>
              <a:ext uri="{FF2B5EF4-FFF2-40B4-BE49-F238E27FC236}">
                <a16:creationId xmlns:a16="http://schemas.microsoft.com/office/drawing/2014/main" id="{F41CCB62-95B8-45E2-A019-EC5C7FC8126B}"/>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12">
            <a:extLst>
              <a:ext uri="{FF2B5EF4-FFF2-40B4-BE49-F238E27FC236}">
                <a16:creationId xmlns:a16="http://schemas.microsoft.com/office/drawing/2014/main" id="{ADF84E6E-2F90-411A-A00B-B1E37381F2E6}"/>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13">
            <a:extLst>
              <a:ext uri="{FF2B5EF4-FFF2-40B4-BE49-F238E27FC236}">
                <a16:creationId xmlns:a16="http://schemas.microsoft.com/office/drawing/2014/main" id="{600A48B6-BAD7-4425-95A9-CDAEC9D26882}"/>
              </a:ext>
            </a:extLst>
          </p:cNvPr>
          <p:cNvSpPr>
            <a:spLocks noGrp="1" noChangeArrowheads="1"/>
          </p:cNvSpPr>
          <p:nvPr>
            <p:ph type="sldNum" sz="quarter" idx="12"/>
          </p:nvPr>
        </p:nvSpPr>
        <p:spPr>
          <a:ln/>
        </p:spPr>
        <p:txBody>
          <a:bodyPr/>
          <a:lstStyle>
            <a:lvl1pPr>
              <a:defRPr/>
            </a:lvl1pPr>
          </a:lstStyle>
          <a:p>
            <a:fld id="{02A219B6-38C7-4BE5-A1DD-DE1A61FB2BBE}" type="slidenum">
              <a:rPr lang="en-US" altLang="da-DK"/>
              <a:pPr/>
              <a:t>‹nr.›</a:t>
            </a:fld>
            <a:endParaRPr lang="en-US" altLang="da-DK"/>
          </a:p>
        </p:txBody>
      </p:sp>
    </p:spTree>
    <p:extLst>
      <p:ext uri="{BB962C8B-B14F-4D97-AF65-F5344CB8AC3E}">
        <p14:creationId xmlns:p14="http://schemas.microsoft.com/office/powerpoint/2010/main" val="368524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Rediger typografien i masterens</a:t>
            </a:r>
          </a:p>
        </p:txBody>
      </p:sp>
      <p:sp>
        <p:nvSpPr>
          <p:cNvPr id="4" name="Rectangle 11">
            <a:extLst>
              <a:ext uri="{FF2B5EF4-FFF2-40B4-BE49-F238E27FC236}">
                <a16:creationId xmlns:a16="http://schemas.microsoft.com/office/drawing/2014/main" id="{6083227A-6E37-45A8-B840-39DB12728078}"/>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5" name="Rectangle 12">
            <a:extLst>
              <a:ext uri="{FF2B5EF4-FFF2-40B4-BE49-F238E27FC236}">
                <a16:creationId xmlns:a16="http://schemas.microsoft.com/office/drawing/2014/main" id="{23FBFFB1-14A0-4C8A-9352-772660385B8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6" name="Rectangle 13">
            <a:extLst>
              <a:ext uri="{FF2B5EF4-FFF2-40B4-BE49-F238E27FC236}">
                <a16:creationId xmlns:a16="http://schemas.microsoft.com/office/drawing/2014/main" id="{C3CAA513-0E4A-4ABF-8725-A7F1E69C2A76}"/>
              </a:ext>
            </a:extLst>
          </p:cNvPr>
          <p:cNvSpPr>
            <a:spLocks noGrp="1" noChangeArrowheads="1"/>
          </p:cNvSpPr>
          <p:nvPr>
            <p:ph type="sldNum" sz="quarter" idx="12"/>
          </p:nvPr>
        </p:nvSpPr>
        <p:spPr>
          <a:ln/>
        </p:spPr>
        <p:txBody>
          <a:bodyPr/>
          <a:lstStyle>
            <a:lvl1pPr>
              <a:defRPr/>
            </a:lvl1pPr>
          </a:lstStyle>
          <a:p>
            <a:fld id="{E774F762-4C6F-43EA-B249-B5F73879BA6C}" type="slidenum">
              <a:rPr lang="en-US" altLang="da-DK"/>
              <a:pPr/>
              <a:t>‹nr.›</a:t>
            </a:fld>
            <a:endParaRPr lang="en-US" altLang="da-DK"/>
          </a:p>
        </p:txBody>
      </p:sp>
    </p:spTree>
    <p:extLst>
      <p:ext uri="{BB962C8B-B14F-4D97-AF65-F5344CB8AC3E}">
        <p14:creationId xmlns:p14="http://schemas.microsoft.com/office/powerpoint/2010/main" val="241322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117601" y="1905000"/>
            <a:ext cx="5236633" cy="4191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557434" y="1905000"/>
            <a:ext cx="5236633" cy="4191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Rectangle 11">
            <a:extLst>
              <a:ext uri="{FF2B5EF4-FFF2-40B4-BE49-F238E27FC236}">
                <a16:creationId xmlns:a16="http://schemas.microsoft.com/office/drawing/2014/main" id="{679EAD8D-643B-44E3-A225-3BE0ED1F5C13}"/>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12">
            <a:extLst>
              <a:ext uri="{FF2B5EF4-FFF2-40B4-BE49-F238E27FC236}">
                <a16:creationId xmlns:a16="http://schemas.microsoft.com/office/drawing/2014/main" id="{1FD0E3D2-4688-4295-B36A-80116DEA413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13">
            <a:extLst>
              <a:ext uri="{FF2B5EF4-FFF2-40B4-BE49-F238E27FC236}">
                <a16:creationId xmlns:a16="http://schemas.microsoft.com/office/drawing/2014/main" id="{E76B9370-D0B1-4305-AB1F-7FC5E7762592}"/>
              </a:ext>
            </a:extLst>
          </p:cNvPr>
          <p:cNvSpPr>
            <a:spLocks noGrp="1" noChangeArrowheads="1"/>
          </p:cNvSpPr>
          <p:nvPr>
            <p:ph type="sldNum" sz="quarter" idx="12"/>
          </p:nvPr>
        </p:nvSpPr>
        <p:spPr>
          <a:ln/>
        </p:spPr>
        <p:txBody>
          <a:bodyPr/>
          <a:lstStyle>
            <a:lvl1pPr>
              <a:defRPr/>
            </a:lvl1pPr>
          </a:lstStyle>
          <a:p>
            <a:fld id="{3D80633F-6A29-40CE-BBE8-2BD5819A5C91}" type="slidenum">
              <a:rPr lang="en-US" altLang="da-DK"/>
              <a:pPr/>
              <a:t>‹nr.›</a:t>
            </a:fld>
            <a:endParaRPr lang="en-US" altLang="da-DK"/>
          </a:p>
        </p:txBody>
      </p:sp>
    </p:spTree>
    <p:extLst>
      <p:ext uri="{BB962C8B-B14F-4D97-AF65-F5344CB8AC3E}">
        <p14:creationId xmlns:p14="http://schemas.microsoft.com/office/powerpoint/2010/main" val="171253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a-DK"/>
              <a:t>Klik for at redigere i master</a:t>
            </a:r>
          </a:p>
        </p:txBody>
      </p:sp>
      <p:sp>
        <p:nvSpPr>
          <p:cNvPr id="3" name="Pladsholder til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40318" y="2505075"/>
            <a:ext cx="5158316"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71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11">
            <a:extLst>
              <a:ext uri="{FF2B5EF4-FFF2-40B4-BE49-F238E27FC236}">
                <a16:creationId xmlns:a16="http://schemas.microsoft.com/office/drawing/2014/main" id="{6D87F7F9-0CDD-40F9-A488-5E77D971B3CD}"/>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8" name="Rectangle 12">
            <a:extLst>
              <a:ext uri="{FF2B5EF4-FFF2-40B4-BE49-F238E27FC236}">
                <a16:creationId xmlns:a16="http://schemas.microsoft.com/office/drawing/2014/main" id="{9BF39B44-1893-4BB4-B5EB-B7F74A9A3F84}"/>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9" name="Rectangle 13">
            <a:extLst>
              <a:ext uri="{FF2B5EF4-FFF2-40B4-BE49-F238E27FC236}">
                <a16:creationId xmlns:a16="http://schemas.microsoft.com/office/drawing/2014/main" id="{A1F342E8-DAFE-4296-ABA2-4641180483AF}"/>
              </a:ext>
            </a:extLst>
          </p:cNvPr>
          <p:cNvSpPr>
            <a:spLocks noGrp="1" noChangeArrowheads="1"/>
          </p:cNvSpPr>
          <p:nvPr>
            <p:ph type="sldNum" sz="quarter" idx="12"/>
          </p:nvPr>
        </p:nvSpPr>
        <p:spPr>
          <a:ln/>
        </p:spPr>
        <p:txBody>
          <a:bodyPr/>
          <a:lstStyle>
            <a:lvl1pPr>
              <a:defRPr/>
            </a:lvl1pPr>
          </a:lstStyle>
          <a:p>
            <a:fld id="{C119C37C-78E5-47DE-B504-AA93F6E272AC}" type="slidenum">
              <a:rPr lang="en-US" altLang="da-DK"/>
              <a:pPr/>
              <a:t>‹nr.›</a:t>
            </a:fld>
            <a:endParaRPr lang="en-US" altLang="da-DK"/>
          </a:p>
        </p:txBody>
      </p:sp>
    </p:spTree>
    <p:extLst>
      <p:ext uri="{BB962C8B-B14F-4D97-AF65-F5344CB8AC3E}">
        <p14:creationId xmlns:p14="http://schemas.microsoft.com/office/powerpoint/2010/main" val="148096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11">
            <a:extLst>
              <a:ext uri="{FF2B5EF4-FFF2-40B4-BE49-F238E27FC236}">
                <a16:creationId xmlns:a16="http://schemas.microsoft.com/office/drawing/2014/main" id="{5AE36EF5-96BA-4862-8728-EB0388598004}"/>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4" name="Rectangle 12">
            <a:extLst>
              <a:ext uri="{FF2B5EF4-FFF2-40B4-BE49-F238E27FC236}">
                <a16:creationId xmlns:a16="http://schemas.microsoft.com/office/drawing/2014/main" id="{C1359D2C-000B-4DDA-B78C-C3C5DC5EA9E4}"/>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5" name="Rectangle 13">
            <a:extLst>
              <a:ext uri="{FF2B5EF4-FFF2-40B4-BE49-F238E27FC236}">
                <a16:creationId xmlns:a16="http://schemas.microsoft.com/office/drawing/2014/main" id="{EFF7F43E-3EC9-4DDE-BFBF-1F5D149D389B}"/>
              </a:ext>
            </a:extLst>
          </p:cNvPr>
          <p:cNvSpPr>
            <a:spLocks noGrp="1" noChangeArrowheads="1"/>
          </p:cNvSpPr>
          <p:nvPr>
            <p:ph type="sldNum" sz="quarter" idx="12"/>
          </p:nvPr>
        </p:nvSpPr>
        <p:spPr>
          <a:ln/>
        </p:spPr>
        <p:txBody>
          <a:bodyPr/>
          <a:lstStyle>
            <a:lvl1pPr>
              <a:defRPr/>
            </a:lvl1pPr>
          </a:lstStyle>
          <a:p>
            <a:fld id="{DA7E235D-4227-423B-9406-A8442B14C3F6}" type="slidenum">
              <a:rPr lang="en-US" altLang="da-DK"/>
              <a:pPr/>
              <a:t>‹nr.›</a:t>
            </a:fld>
            <a:endParaRPr lang="en-US" altLang="da-DK"/>
          </a:p>
        </p:txBody>
      </p:sp>
    </p:spTree>
    <p:extLst>
      <p:ext uri="{BB962C8B-B14F-4D97-AF65-F5344CB8AC3E}">
        <p14:creationId xmlns:p14="http://schemas.microsoft.com/office/powerpoint/2010/main" val="53373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09EEDF5-D14E-4574-AFD3-35E1AC4555F5}"/>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3" name="Rectangle 12">
            <a:extLst>
              <a:ext uri="{FF2B5EF4-FFF2-40B4-BE49-F238E27FC236}">
                <a16:creationId xmlns:a16="http://schemas.microsoft.com/office/drawing/2014/main" id="{DAFD9B03-EA76-4781-8E24-2B3809F134E9}"/>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4" name="Rectangle 13">
            <a:extLst>
              <a:ext uri="{FF2B5EF4-FFF2-40B4-BE49-F238E27FC236}">
                <a16:creationId xmlns:a16="http://schemas.microsoft.com/office/drawing/2014/main" id="{D1AE1EB1-FA11-4239-8565-2C136A7C4F78}"/>
              </a:ext>
            </a:extLst>
          </p:cNvPr>
          <p:cNvSpPr>
            <a:spLocks noGrp="1" noChangeArrowheads="1"/>
          </p:cNvSpPr>
          <p:nvPr>
            <p:ph type="sldNum" sz="quarter" idx="12"/>
          </p:nvPr>
        </p:nvSpPr>
        <p:spPr>
          <a:ln/>
        </p:spPr>
        <p:txBody>
          <a:bodyPr/>
          <a:lstStyle>
            <a:lvl1pPr>
              <a:defRPr/>
            </a:lvl1pPr>
          </a:lstStyle>
          <a:p>
            <a:fld id="{0F1B0BE5-65DE-44F9-AB0E-BE1ED09CE82F}" type="slidenum">
              <a:rPr lang="en-US" altLang="da-DK"/>
              <a:pPr/>
              <a:t>‹nr.›</a:t>
            </a:fld>
            <a:endParaRPr lang="en-US" altLang="da-DK"/>
          </a:p>
        </p:txBody>
      </p:sp>
    </p:spTree>
    <p:extLst>
      <p:ext uri="{BB962C8B-B14F-4D97-AF65-F5344CB8AC3E}">
        <p14:creationId xmlns:p14="http://schemas.microsoft.com/office/powerpoint/2010/main" val="294923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11">
            <a:extLst>
              <a:ext uri="{FF2B5EF4-FFF2-40B4-BE49-F238E27FC236}">
                <a16:creationId xmlns:a16="http://schemas.microsoft.com/office/drawing/2014/main" id="{65C8715E-6CB7-48C4-AF07-4C628401DDE2}"/>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12">
            <a:extLst>
              <a:ext uri="{FF2B5EF4-FFF2-40B4-BE49-F238E27FC236}">
                <a16:creationId xmlns:a16="http://schemas.microsoft.com/office/drawing/2014/main" id="{844D2519-8E5B-40E8-B523-CFFC55DB1C1F}"/>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13">
            <a:extLst>
              <a:ext uri="{FF2B5EF4-FFF2-40B4-BE49-F238E27FC236}">
                <a16:creationId xmlns:a16="http://schemas.microsoft.com/office/drawing/2014/main" id="{7CBC9B45-3D5A-43AE-B9EB-A59D06AFAB3A}"/>
              </a:ext>
            </a:extLst>
          </p:cNvPr>
          <p:cNvSpPr>
            <a:spLocks noGrp="1" noChangeArrowheads="1"/>
          </p:cNvSpPr>
          <p:nvPr>
            <p:ph type="sldNum" sz="quarter" idx="12"/>
          </p:nvPr>
        </p:nvSpPr>
        <p:spPr>
          <a:ln/>
        </p:spPr>
        <p:txBody>
          <a:bodyPr/>
          <a:lstStyle>
            <a:lvl1pPr>
              <a:defRPr/>
            </a:lvl1pPr>
          </a:lstStyle>
          <a:p>
            <a:fld id="{C6C9D0F8-D579-4DC2-98F1-0904C28F2CED}" type="slidenum">
              <a:rPr lang="en-US" altLang="da-DK"/>
              <a:pPr/>
              <a:t>‹nr.›</a:t>
            </a:fld>
            <a:endParaRPr lang="en-US" altLang="da-DK"/>
          </a:p>
        </p:txBody>
      </p:sp>
    </p:spTree>
    <p:extLst>
      <p:ext uri="{BB962C8B-B14F-4D97-AF65-F5344CB8AC3E}">
        <p14:creationId xmlns:p14="http://schemas.microsoft.com/office/powerpoint/2010/main" val="81903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11">
            <a:extLst>
              <a:ext uri="{FF2B5EF4-FFF2-40B4-BE49-F238E27FC236}">
                <a16:creationId xmlns:a16="http://schemas.microsoft.com/office/drawing/2014/main" id="{94D18518-787A-479C-BE69-CBA5BF650D2A}"/>
              </a:ext>
            </a:extLst>
          </p:cNvPr>
          <p:cNvSpPr>
            <a:spLocks noGrp="1" noChangeArrowheads="1"/>
          </p:cNvSpPr>
          <p:nvPr>
            <p:ph type="dt" sz="half" idx="10"/>
          </p:nvPr>
        </p:nvSpPr>
        <p:spPr>
          <a:ln/>
        </p:spPr>
        <p:txBody>
          <a:bodyPr/>
          <a:lstStyle>
            <a:lvl1pPr>
              <a:defRPr/>
            </a:lvl1pPr>
          </a:lstStyle>
          <a:p>
            <a:pPr>
              <a:defRPr/>
            </a:pPr>
            <a:endParaRPr lang="en-US" altLang="da-DK"/>
          </a:p>
        </p:txBody>
      </p:sp>
      <p:sp>
        <p:nvSpPr>
          <p:cNvPr id="6" name="Rectangle 12">
            <a:extLst>
              <a:ext uri="{FF2B5EF4-FFF2-40B4-BE49-F238E27FC236}">
                <a16:creationId xmlns:a16="http://schemas.microsoft.com/office/drawing/2014/main" id="{44B6589E-C8A2-4660-971B-D51B4400E52D}"/>
              </a:ext>
            </a:extLst>
          </p:cNvPr>
          <p:cNvSpPr>
            <a:spLocks noGrp="1" noChangeArrowheads="1"/>
          </p:cNvSpPr>
          <p:nvPr>
            <p:ph type="ftr" sz="quarter" idx="11"/>
          </p:nvPr>
        </p:nvSpPr>
        <p:spPr>
          <a:ln/>
        </p:spPr>
        <p:txBody>
          <a:bodyPr/>
          <a:lstStyle>
            <a:lvl1pPr>
              <a:defRPr/>
            </a:lvl1pPr>
          </a:lstStyle>
          <a:p>
            <a:pPr>
              <a:defRPr/>
            </a:pPr>
            <a:endParaRPr lang="en-US" altLang="da-DK"/>
          </a:p>
        </p:txBody>
      </p:sp>
      <p:sp>
        <p:nvSpPr>
          <p:cNvPr id="7" name="Rectangle 13">
            <a:extLst>
              <a:ext uri="{FF2B5EF4-FFF2-40B4-BE49-F238E27FC236}">
                <a16:creationId xmlns:a16="http://schemas.microsoft.com/office/drawing/2014/main" id="{726ACA39-5F13-4F90-A9B2-48F19E60E672}"/>
              </a:ext>
            </a:extLst>
          </p:cNvPr>
          <p:cNvSpPr>
            <a:spLocks noGrp="1" noChangeArrowheads="1"/>
          </p:cNvSpPr>
          <p:nvPr>
            <p:ph type="sldNum" sz="quarter" idx="12"/>
          </p:nvPr>
        </p:nvSpPr>
        <p:spPr>
          <a:ln/>
        </p:spPr>
        <p:txBody>
          <a:bodyPr/>
          <a:lstStyle>
            <a:lvl1pPr>
              <a:defRPr/>
            </a:lvl1pPr>
          </a:lstStyle>
          <a:p>
            <a:fld id="{50BEA2C4-5B01-48C4-8002-7B20B3CF9850}" type="slidenum">
              <a:rPr lang="en-US" altLang="da-DK"/>
              <a:pPr/>
              <a:t>‹nr.›</a:t>
            </a:fld>
            <a:endParaRPr lang="en-US" altLang="da-DK"/>
          </a:p>
        </p:txBody>
      </p:sp>
    </p:spTree>
    <p:extLst>
      <p:ext uri="{BB962C8B-B14F-4D97-AF65-F5344CB8AC3E}">
        <p14:creationId xmlns:p14="http://schemas.microsoft.com/office/powerpoint/2010/main" val="124528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3CF9A51-3F95-4FA8-8192-415434E4465E}"/>
              </a:ext>
            </a:extLst>
          </p:cNvPr>
          <p:cNvGrpSpPr>
            <a:grpSpLocks/>
          </p:cNvGrpSpPr>
          <p:nvPr/>
        </p:nvGrpSpPr>
        <p:grpSpPr bwMode="auto">
          <a:xfrm>
            <a:off x="425451" y="1828800"/>
            <a:ext cx="11766549" cy="5029200"/>
            <a:chOff x="201" y="1152"/>
            <a:chExt cx="5559" cy="3168"/>
          </a:xfrm>
        </p:grpSpPr>
        <p:sp>
          <p:nvSpPr>
            <p:cNvPr id="1032" name="Freeform 3">
              <a:extLst>
                <a:ext uri="{FF2B5EF4-FFF2-40B4-BE49-F238E27FC236}">
                  <a16:creationId xmlns:a16="http://schemas.microsoft.com/office/drawing/2014/main" id="{539CB6EA-3FEB-4A84-BD1F-D7960F0E4E25}"/>
                </a:ext>
              </a:extLst>
            </p:cNvPr>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800"/>
            </a:p>
          </p:txBody>
        </p:sp>
        <p:sp>
          <p:nvSpPr>
            <p:cNvPr id="1033" name="Freeform 4">
              <a:extLst>
                <a:ext uri="{FF2B5EF4-FFF2-40B4-BE49-F238E27FC236}">
                  <a16:creationId xmlns:a16="http://schemas.microsoft.com/office/drawing/2014/main" id="{2955C694-B0D6-499C-A824-DAFF583F6B25}"/>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800"/>
            </a:p>
          </p:txBody>
        </p:sp>
        <p:sp>
          <p:nvSpPr>
            <p:cNvPr id="1034" name="Freeform 5">
              <a:extLst>
                <a:ext uri="{FF2B5EF4-FFF2-40B4-BE49-F238E27FC236}">
                  <a16:creationId xmlns:a16="http://schemas.microsoft.com/office/drawing/2014/main" id="{699FC56A-1380-4559-8B0D-4017523E16C1}"/>
                </a:ext>
              </a:extLst>
            </p:cNvPr>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800"/>
            </a:p>
          </p:txBody>
        </p:sp>
        <p:sp>
          <p:nvSpPr>
            <p:cNvPr id="35846" name="Freeform 6">
              <a:extLst>
                <a:ext uri="{FF2B5EF4-FFF2-40B4-BE49-F238E27FC236}">
                  <a16:creationId xmlns:a16="http://schemas.microsoft.com/office/drawing/2014/main" id="{6B3AC83E-8CED-4380-AD67-8507124AEEF6}"/>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sp>
          <p:nvSpPr>
            <p:cNvPr id="35847" name="Freeform 7">
              <a:extLst>
                <a:ext uri="{FF2B5EF4-FFF2-40B4-BE49-F238E27FC236}">
                  <a16:creationId xmlns:a16="http://schemas.microsoft.com/office/drawing/2014/main" id="{ABC126D2-219E-4ECA-9ACE-4240D4721FBA}"/>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sp>
          <p:nvSpPr>
            <p:cNvPr id="35848" name="Freeform 8">
              <a:extLst>
                <a:ext uri="{FF2B5EF4-FFF2-40B4-BE49-F238E27FC236}">
                  <a16:creationId xmlns:a16="http://schemas.microsoft.com/office/drawing/2014/main" id="{3424439D-8903-4074-B6C1-14A0E057A710}"/>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sp>
          <p:nvSpPr>
            <p:cNvPr id="35849" name="Freeform 9">
              <a:extLst>
                <a:ext uri="{FF2B5EF4-FFF2-40B4-BE49-F238E27FC236}">
                  <a16:creationId xmlns:a16="http://schemas.microsoft.com/office/drawing/2014/main" id="{54DC21C0-CF0C-4EA6-821D-47E64ABB0B0C}"/>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sp>
          <p:nvSpPr>
            <p:cNvPr id="35850" name="Freeform 10">
              <a:extLst>
                <a:ext uri="{FF2B5EF4-FFF2-40B4-BE49-F238E27FC236}">
                  <a16:creationId xmlns:a16="http://schemas.microsoft.com/office/drawing/2014/main" id="{626B8779-E570-4969-ABBF-8BCEE637D482}"/>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da-DK" sz="1800"/>
            </a:p>
          </p:txBody>
        </p:sp>
      </p:grpSp>
      <p:sp>
        <p:nvSpPr>
          <p:cNvPr id="35851" name="Rectangle 11">
            <a:extLst>
              <a:ext uri="{FF2B5EF4-FFF2-40B4-BE49-F238E27FC236}">
                <a16:creationId xmlns:a16="http://schemas.microsoft.com/office/drawing/2014/main" id="{5108B106-D21E-46F3-9A46-5FACB35C5CE6}"/>
              </a:ext>
            </a:extLst>
          </p:cNvPr>
          <p:cNvSpPr>
            <a:spLocks noGrp="1" noChangeArrowheads="1"/>
          </p:cNvSpPr>
          <p:nvPr>
            <p:ph type="dt" sz="half" idx="2"/>
          </p:nvPr>
        </p:nvSpPr>
        <p:spPr bwMode="auto">
          <a:xfrm>
            <a:off x="1117601" y="6245225"/>
            <a:ext cx="25357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FFFFFF"/>
                  </a:outerShdw>
                </a:effectLst>
              </a:defRPr>
            </a:lvl1pPr>
          </a:lstStyle>
          <a:p>
            <a:pPr>
              <a:defRPr/>
            </a:pPr>
            <a:endParaRPr lang="en-US" altLang="da-DK"/>
          </a:p>
        </p:txBody>
      </p:sp>
      <p:sp>
        <p:nvSpPr>
          <p:cNvPr id="35852" name="Rectangle 12">
            <a:extLst>
              <a:ext uri="{FF2B5EF4-FFF2-40B4-BE49-F238E27FC236}">
                <a16:creationId xmlns:a16="http://schemas.microsoft.com/office/drawing/2014/main" id="{D0A8CEC2-05C9-422C-AAFE-5E9AE12CB4B0}"/>
              </a:ext>
            </a:extLst>
          </p:cNvPr>
          <p:cNvSpPr>
            <a:spLocks noGrp="1" noChangeArrowheads="1"/>
          </p:cNvSpPr>
          <p:nvPr>
            <p:ph type="ftr" sz="quarter" idx="3"/>
          </p:nvPr>
        </p:nvSpPr>
        <p:spPr bwMode="auto">
          <a:xfrm>
            <a:off x="45720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FFFFFF"/>
                  </a:outerShdw>
                </a:effectLst>
              </a:defRPr>
            </a:lvl1pPr>
          </a:lstStyle>
          <a:p>
            <a:pPr>
              <a:defRPr/>
            </a:pPr>
            <a:endParaRPr lang="en-US" altLang="da-DK"/>
          </a:p>
        </p:txBody>
      </p:sp>
      <p:sp>
        <p:nvSpPr>
          <p:cNvPr id="35853" name="Rectangle 13">
            <a:extLst>
              <a:ext uri="{FF2B5EF4-FFF2-40B4-BE49-F238E27FC236}">
                <a16:creationId xmlns:a16="http://schemas.microsoft.com/office/drawing/2014/main" id="{636D4490-EF2B-4BF8-9017-E40E3FADB594}"/>
              </a:ext>
            </a:extLst>
          </p:cNvPr>
          <p:cNvSpPr>
            <a:spLocks noGrp="1" noChangeArrowheads="1"/>
          </p:cNvSpPr>
          <p:nvPr>
            <p:ph type="sldNum" sz="quarter" idx="4"/>
          </p:nvPr>
        </p:nvSpPr>
        <p:spPr bwMode="auto">
          <a:xfrm>
            <a:off x="9249834" y="6245225"/>
            <a:ext cx="25357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fld id="{1EDAB671-3A2C-4B8D-9C84-DFDF17E92E03}" type="slidenum">
              <a:rPr lang="en-US" altLang="da-DK"/>
              <a:pPr/>
              <a:t>‹nr.›</a:t>
            </a:fld>
            <a:endParaRPr lang="en-US" altLang="da-DK"/>
          </a:p>
        </p:txBody>
      </p:sp>
      <p:sp>
        <p:nvSpPr>
          <p:cNvPr id="35854" name="Rectangle 14">
            <a:extLst>
              <a:ext uri="{FF2B5EF4-FFF2-40B4-BE49-F238E27FC236}">
                <a16:creationId xmlns:a16="http://schemas.microsoft.com/office/drawing/2014/main" id="{EED6C4D5-7F04-4EED-BE6B-4D5A3592F942}"/>
              </a:ext>
            </a:extLst>
          </p:cNvPr>
          <p:cNvSpPr>
            <a:spLocks noGrp="1" noRot="1" noChangeArrowheads="1"/>
          </p:cNvSpPr>
          <p:nvPr>
            <p:ph type="title"/>
          </p:nvPr>
        </p:nvSpPr>
        <p:spPr bwMode="auto">
          <a:xfrm>
            <a:off x="609601" y="244476"/>
            <a:ext cx="1118023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a-DK"/>
              <a:t>Klik for at redigere titeltypografi i masteren</a:t>
            </a:r>
          </a:p>
        </p:txBody>
      </p:sp>
      <p:sp>
        <p:nvSpPr>
          <p:cNvPr id="35855" name="Rectangle 15">
            <a:extLst>
              <a:ext uri="{FF2B5EF4-FFF2-40B4-BE49-F238E27FC236}">
                <a16:creationId xmlns:a16="http://schemas.microsoft.com/office/drawing/2014/main" id="{6FCE7EF7-D02B-4409-8DAC-1D3C5AC997D1}"/>
              </a:ext>
            </a:extLst>
          </p:cNvPr>
          <p:cNvSpPr>
            <a:spLocks noGrp="1" noRot="1" noChangeArrowheads="1"/>
          </p:cNvSpPr>
          <p:nvPr>
            <p:ph type="body" idx="1"/>
          </p:nvPr>
        </p:nvSpPr>
        <p:spPr bwMode="auto">
          <a:xfrm>
            <a:off x="1117600" y="1905000"/>
            <a:ext cx="1067646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a-DK"/>
              <a:t>Klik for at redigere teksttypografierne i masteren</a:t>
            </a:r>
          </a:p>
          <a:p>
            <a:pPr lvl="1"/>
            <a:r>
              <a:rPr lang="en-US" altLang="da-DK"/>
              <a:t>Andet niveau</a:t>
            </a:r>
          </a:p>
          <a:p>
            <a:pPr lvl="2"/>
            <a:r>
              <a:rPr lang="en-US" altLang="da-DK"/>
              <a:t>Tredje niveau</a:t>
            </a:r>
          </a:p>
          <a:p>
            <a:pPr lvl="3"/>
            <a:r>
              <a:rPr lang="en-US" altLang="da-DK"/>
              <a:t>Fjerde niveau</a:t>
            </a:r>
          </a:p>
          <a:p>
            <a:pPr lvl="4"/>
            <a:r>
              <a:rPr lang="en-US" altLang="da-DK"/>
              <a:t>Femte niveau</a:t>
            </a:r>
          </a:p>
        </p:txBody>
      </p:sp>
    </p:spTree>
    <p:extLst>
      <p:ext uri="{BB962C8B-B14F-4D97-AF65-F5344CB8AC3E}">
        <p14:creationId xmlns:p14="http://schemas.microsoft.com/office/powerpoint/2010/main" val="603790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b="1" kern="12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FFFFFF"/>
            </a:outerShdw>
          </a:effectLst>
          <a:latin typeface="Arial Black" panose="020B0A040201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BdW9BQgo0xE"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f55gHK48VQ"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youtube.com/watch?v=mOLOeaYjRM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hyperlink" Target="https://so.khscloud.d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hyperlink" Target="https://www.youtube.com/watch?v=uMqoGYd_pvk"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hyperlink" Target="https://litthist.systime.dk/?id=126"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6C257D-5549-4EF5-A7B5-8BC1DACDF26A}"/>
              </a:ext>
            </a:extLst>
          </p:cNvPr>
          <p:cNvSpPr>
            <a:spLocks noGrp="1"/>
          </p:cNvSpPr>
          <p:nvPr>
            <p:ph type="ctrTitle" sz="quarter"/>
          </p:nvPr>
        </p:nvSpPr>
        <p:spPr/>
        <p:txBody>
          <a:bodyPr/>
          <a:lstStyle/>
          <a:p>
            <a:r>
              <a:rPr lang="da-DK"/>
              <a:t>Er du klar til dansk – historieopgaven?</a:t>
            </a:r>
          </a:p>
        </p:txBody>
      </p:sp>
      <p:sp>
        <p:nvSpPr>
          <p:cNvPr id="5" name="Undertitel 4">
            <a:extLst>
              <a:ext uri="{FF2B5EF4-FFF2-40B4-BE49-F238E27FC236}">
                <a16:creationId xmlns:a16="http://schemas.microsoft.com/office/drawing/2014/main" id="{CDEABC9D-D8E2-470A-8FBF-D733347A6719}"/>
              </a:ext>
            </a:extLst>
          </p:cNvPr>
          <p:cNvSpPr>
            <a:spLocks noGrp="1"/>
          </p:cNvSpPr>
          <p:nvPr>
            <p:ph type="subTitle" sz="quarter" idx="1"/>
          </p:nvPr>
        </p:nvSpPr>
        <p:spPr/>
        <p:txBody>
          <a:bodyPr/>
          <a:lstStyle/>
          <a:p>
            <a:endParaRPr lang="da-DK"/>
          </a:p>
        </p:txBody>
      </p:sp>
    </p:spTree>
    <p:extLst>
      <p:ext uri="{BB962C8B-B14F-4D97-AF65-F5344CB8AC3E}">
        <p14:creationId xmlns:p14="http://schemas.microsoft.com/office/powerpoint/2010/main" val="270950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7EB470A-EB7E-4A10-8ECD-9E068DB38CD2}"/>
              </a:ext>
            </a:extLst>
          </p:cNvPr>
          <p:cNvGraphicFramePr/>
          <p:nvPr>
            <p:extLst>
              <p:ext uri="{D42A27DB-BD31-4B8C-83A1-F6EECF244321}">
                <p14:modId xmlns:p14="http://schemas.microsoft.com/office/powerpoint/2010/main" val="1903980905"/>
              </p:ext>
            </p:extLst>
          </p:nvPr>
        </p:nvGraphicFramePr>
        <p:xfrm>
          <a:off x="1412875" y="-523875"/>
          <a:ext cx="9378156" cy="359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90DD61CB-38D2-46F0-8AA7-3EF1BBEF318A}"/>
              </a:ext>
            </a:extLst>
          </p:cNvPr>
          <p:cNvGraphicFramePr/>
          <p:nvPr>
            <p:extLst>
              <p:ext uri="{D42A27DB-BD31-4B8C-83A1-F6EECF244321}">
                <p14:modId xmlns:p14="http://schemas.microsoft.com/office/powerpoint/2010/main" val="3986912705"/>
              </p:ext>
            </p:extLst>
          </p:nvPr>
        </p:nvGraphicFramePr>
        <p:xfrm>
          <a:off x="1722438" y="2062163"/>
          <a:ext cx="8747124" cy="4800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5676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7EB470A-EB7E-4A10-8ECD-9E068DB38CD2}"/>
              </a:ext>
            </a:extLst>
          </p:cNvPr>
          <p:cNvGraphicFramePr/>
          <p:nvPr>
            <p:extLst>
              <p:ext uri="{D42A27DB-BD31-4B8C-83A1-F6EECF244321}">
                <p14:modId xmlns:p14="http://schemas.microsoft.com/office/powerpoint/2010/main" val="4209166909"/>
              </p:ext>
            </p:extLst>
          </p:nvPr>
        </p:nvGraphicFramePr>
        <p:xfrm>
          <a:off x="1555751" y="-726280"/>
          <a:ext cx="9080499" cy="356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90DD61CB-38D2-46F0-8AA7-3EF1BBEF318A}"/>
              </a:ext>
            </a:extLst>
          </p:cNvPr>
          <p:cNvGraphicFramePr/>
          <p:nvPr>
            <p:extLst>
              <p:ext uri="{D42A27DB-BD31-4B8C-83A1-F6EECF244321}">
                <p14:modId xmlns:p14="http://schemas.microsoft.com/office/powerpoint/2010/main" val="2851563084"/>
              </p:ext>
            </p:extLst>
          </p:nvPr>
        </p:nvGraphicFramePr>
        <p:xfrm>
          <a:off x="1686719" y="1907382"/>
          <a:ext cx="8830468" cy="48119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9062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7EB470A-EB7E-4A10-8ECD-9E068DB38CD2}"/>
              </a:ext>
            </a:extLst>
          </p:cNvPr>
          <p:cNvGraphicFramePr/>
          <p:nvPr>
            <p:extLst>
              <p:ext uri="{D42A27DB-BD31-4B8C-83A1-F6EECF244321}">
                <p14:modId xmlns:p14="http://schemas.microsoft.com/office/powerpoint/2010/main" val="831435019"/>
              </p:ext>
            </p:extLst>
          </p:nvPr>
        </p:nvGraphicFramePr>
        <p:xfrm>
          <a:off x="2032000" y="0"/>
          <a:ext cx="8128000" cy="3052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90DD61CB-38D2-46F0-8AA7-3EF1BBEF318A}"/>
              </a:ext>
            </a:extLst>
          </p:cNvPr>
          <p:cNvGraphicFramePr/>
          <p:nvPr>
            <p:extLst>
              <p:ext uri="{D42A27DB-BD31-4B8C-83A1-F6EECF244321}">
                <p14:modId xmlns:p14="http://schemas.microsoft.com/office/powerpoint/2010/main" val="179147933"/>
              </p:ext>
            </p:extLst>
          </p:nvPr>
        </p:nvGraphicFramePr>
        <p:xfrm>
          <a:off x="2197100" y="2748493"/>
          <a:ext cx="7797800" cy="41095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737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E1BCF-1065-4041-B91C-99EA996ECFD6}"/>
              </a:ext>
            </a:extLst>
          </p:cNvPr>
          <p:cNvSpPr>
            <a:spLocks noGrp="1"/>
          </p:cNvSpPr>
          <p:nvPr>
            <p:ph type="title"/>
          </p:nvPr>
        </p:nvSpPr>
        <p:spPr>
          <a:xfrm>
            <a:off x="609601" y="244476"/>
            <a:ext cx="11180233" cy="1431925"/>
          </a:xfrm>
        </p:spPr>
        <p:txBody>
          <a:bodyPr wrap="square" anchor="ctr">
            <a:normAutofit/>
          </a:bodyPr>
          <a:lstStyle/>
          <a:p>
            <a:pPr>
              <a:lnSpc>
                <a:spcPct val="90000"/>
              </a:lnSpc>
            </a:pPr>
            <a:r>
              <a:rPr lang="da-DK"/>
              <a:t>Lad os så komme i gang med at blive klogere</a:t>
            </a:r>
          </a:p>
        </p:txBody>
      </p:sp>
      <p:sp>
        <p:nvSpPr>
          <p:cNvPr id="3" name="Pladsholder til indhold 2">
            <a:extLst>
              <a:ext uri="{FF2B5EF4-FFF2-40B4-BE49-F238E27FC236}">
                <a16:creationId xmlns:a16="http://schemas.microsoft.com/office/drawing/2014/main" id="{FAD62EE7-F663-4D36-8F0A-1667E2520544}"/>
              </a:ext>
            </a:extLst>
          </p:cNvPr>
          <p:cNvSpPr>
            <a:spLocks noGrp="1"/>
          </p:cNvSpPr>
          <p:nvPr>
            <p:ph sz="half" idx="1"/>
          </p:nvPr>
        </p:nvSpPr>
        <p:spPr>
          <a:xfrm>
            <a:off x="1117601" y="1905000"/>
            <a:ext cx="5236633" cy="4191000"/>
          </a:xfrm>
        </p:spPr>
        <p:txBody>
          <a:bodyPr wrap="square" anchor="t">
            <a:normAutofit/>
          </a:bodyPr>
          <a:lstStyle/>
          <a:p>
            <a:pPr>
              <a:lnSpc>
                <a:spcPct val="90000"/>
              </a:lnSpc>
            </a:pPr>
            <a:r>
              <a:rPr lang="da-DK" sz="2800"/>
              <a:t>Makrohistorisk perspektiv på emnet ”den kolde krig”</a:t>
            </a:r>
          </a:p>
          <a:p>
            <a:pPr marL="0" indent="0">
              <a:lnSpc>
                <a:spcPct val="90000"/>
              </a:lnSpc>
              <a:buNone/>
            </a:pPr>
            <a:endParaRPr lang="da-DK" sz="2200"/>
          </a:p>
          <a:p>
            <a:pPr marL="0" indent="0">
              <a:lnSpc>
                <a:spcPct val="90000"/>
              </a:lnSpc>
              <a:buNone/>
            </a:pPr>
            <a:r>
              <a:rPr lang="da-DK" sz="2200"/>
              <a:t>Vi skal se en dokumentar med lukkede computere.</a:t>
            </a:r>
          </a:p>
          <a:p>
            <a:pPr marL="0" indent="0">
              <a:lnSpc>
                <a:spcPct val="90000"/>
              </a:lnSpc>
              <a:buNone/>
            </a:pPr>
            <a:r>
              <a:rPr lang="da-DK" sz="2200"/>
              <a:t>I skal følge godt med, for bagefter skal I svare på spørgsmål fra dokumentaren ved en tip en 13´er + joker test</a:t>
            </a:r>
          </a:p>
          <a:p>
            <a:pPr marL="0" indent="0">
              <a:lnSpc>
                <a:spcPct val="90000"/>
              </a:lnSpc>
              <a:buNone/>
            </a:pPr>
            <a:endParaRPr lang="da-DK" sz="2200"/>
          </a:p>
          <a:p>
            <a:pPr marL="0" indent="0">
              <a:lnSpc>
                <a:spcPct val="90000"/>
              </a:lnSpc>
              <a:buNone/>
            </a:pPr>
            <a:r>
              <a:rPr lang="da-DK" sz="2200" b="0" i="0" u="sng" strike="noStrike">
                <a:effectLst/>
                <a:hlinkClick r:id="rId2"/>
              </a:rPr>
              <a:t>https://www.youtube.com/watch?v=BdW9BQgo0xE</a:t>
            </a:r>
            <a:r>
              <a:rPr lang="da-DK" sz="2200" b="0" i="0" u="sng" strike="noStrike">
                <a:effectLst/>
              </a:rPr>
              <a:t> ca. 35 minutter</a:t>
            </a:r>
            <a:endParaRPr lang="da-DK" sz="2200"/>
          </a:p>
        </p:txBody>
      </p:sp>
      <p:pic>
        <p:nvPicPr>
          <p:cNvPr id="4" name="Picture 3" descr="Den kolde krig - Wikipedia, den frie ...">
            <a:extLst>
              <a:ext uri="{FF2B5EF4-FFF2-40B4-BE49-F238E27FC236}">
                <a16:creationId xmlns:a16="http://schemas.microsoft.com/office/drawing/2014/main" id="{D6E71FD0-5AE6-E60B-E02A-9E43FC24A3E6}"/>
              </a:ext>
            </a:extLst>
          </p:cNvPr>
          <p:cNvPicPr>
            <a:picLocks noChangeAspect="1"/>
          </p:cNvPicPr>
          <p:nvPr/>
        </p:nvPicPr>
        <p:blipFill>
          <a:blip r:embed="rId3"/>
          <a:stretch>
            <a:fillRect/>
          </a:stretch>
        </p:blipFill>
        <p:spPr>
          <a:xfrm>
            <a:off x="8720487" y="1155914"/>
            <a:ext cx="2137475" cy="2111645"/>
          </a:xfrm>
          <a:prstGeom prst="rect">
            <a:avLst/>
          </a:prstGeom>
          <a:noFill/>
        </p:spPr>
      </p:pic>
      <p:pic>
        <p:nvPicPr>
          <p:cNvPr id="6" name="Picture 5" descr="Tip en 13'er - Sprogkontoret">
            <a:extLst>
              <a:ext uri="{FF2B5EF4-FFF2-40B4-BE49-F238E27FC236}">
                <a16:creationId xmlns:a16="http://schemas.microsoft.com/office/drawing/2014/main" id="{7F4D53AF-B72A-DF00-46D8-0D9A71911D83}"/>
              </a:ext>
            </a:extLst>
          </p:cNvPr>
          <p:cNvPicPr>
            <a:picLocks noChangeAspect="1"/>
          </p:cNvPicPr>
          <p:nvPr/>
        </p:nvPicPr>
        <p:blipFill>
          <a:blip r:embed="rId4"/>
          <a:stretch>
            <a:fillRect/>
          </a:stretch>
        </p:blipFill>
        <p:spPr>
          <a:xfrm>
            <a:off x="7599240" y="3701308"/>
            <a:ext cx="4009540" cy="2577077"/>
          </a:xfrm>
          <a:prstGeom prst="rect">
            <a:avLst/>
          </a:prstGeom>
        </p:spPr>
      </p:pic>
    </p:spTree>
    <p:extLst>
      <p:ext uri="{BB962C8B-B14F-4D97-AF65-F5344CB8AC3E}">
        <p14:creationId xmlns:p14="http://schemas.microsoft.com/office/powerpoint/2010/main" val="84092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84700-6B0E-8E39-7B22-8C9D52207453}"/>
              </a:ext>
            </a:extLst>
          </p:cNvPr>
          <p:cNvSpPr>
            <a:spLocks noGrp="1"/>
          </p:cNvSpPr>
          <p:nvPr>
            <p:ph type="title"/>
          </p:nvPr>
        </p:nvSpPr>
        <p:spPr>
          <a:xfrm>
            <a:off x="4818044" y="2568575"/>
            <a:ext cx="11180233" cy="1431925"/>
          </a:xfrm>
        </p:spPr>
        <p:txBody>
          <a:bodyPr/>
          <a:lstStyle/>
          <a:p>
            <a:r>
              <a:rPr lang="da-DK" dirty="0"/>
              <a:t>PAUSE</a:t>
            </a:r>
          </a:p>
        </p:txBody>
      </p:sp>
      <p:sp>
        <p:nvSpPr>
          <p:cNvPr id="3" name="Pladsholder til indhold 2">
            <a:extLst>
              <a:ext uri="{FF2B5EF4-FFF2-40B4-BE49-F238E27FC236}">
                <a16:creationId xmlns:a16="http://schemas.microsoft.com/office/drawing/2014/main" id="{9855C421-84BF-1079-0686-D9287E4E9564}"/>
              </a:ext>
            </a:extLst>
          </p:cNvPr>
          <p:cNvSpPr>
            <a:spLocks noGrp="1"/>
          </p:cNvSpPr>
          <p:nvPr>
            <p:ph sz="half" idx="1"/>
          </p:nvPr>
        </p:nvSpPr>
        <p:spPr/>
        <p:txBody>
          <a:bodyPr/>
          <a:lstStyle/>
          <a:p>
            <a:endParaRPr lang="da-DK"/>
          </a:p>
        </p:txBody>
      </p:sp>
      <p:sp>
        <p:nvSpPr>
          <p:cNvPr id="4" name="Pladsholder til indhold 3">
            <a:extLst>
              <a:ext uri="{FF2B5EF4-FFF2-40B4-BE49-F238E27FC236}">
                <a16:creationId xmlns:a16="http://schemas.microsoft.com/office/drawing/2014/main" id="{0B0258E1-A184-3F15-CEB4-B9D7D20BB845}"/>
              </a:ext>
            </a:extLst>
          </p:cNvPr>
          <p:cNvSpPr>
            <a:spLocks noGrp="1"/>
          </p:cNvSpPr>
          <p:nvPr>
            <p:ph sz="half" idx="2"/>
          </p:nvPr>
        </p:nvSpPr>
        <p:spPr/>
        <p:txBody>
          <a:bodyPr/>
          <a:lstStyle/>
          <a:p>
            <a:endParaRPr lang="da-DK"/>
          </a:p>
        </p:txBody>
      </p:sp>
    </p:spTree>
    <p:extLst>
      <p:ext uri="{BB962C8B-B14F-4D97-AF65-F5344CB8AC3E}">
        <p14:creationId xmlns:p14="http://schemas.microsoft.com/office/powerpoint/2010/main" val="68638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24E75-76DD-4383-8C6E-C0CCF7509C3F}"/>
              </a:ext>
            </a:extLst>
          </p:cNvPr>
          <p:cNvSpPr>
            <a:spLocks noGrp="1"/>
          </p:cNvSpPr>
          <p:nvPr>
            <p:ph type="title"/>
          </p:nvPr>
        </p:nvSpPr>
        <p:spPr>
          <a:xfrm>
            <a:off x="609601" y="244476"/>
            <a:ext cx="11180233" cy="1431925"/>
          </a:xfrm>
        </p:spPr>
        <p:txBody>
          <a:bodyPr wrap="square" anchor="ctr">
            <a:normAutofit/>
          </a:bodyPr>
          <a:lstStyle/>
          <a:p>
            <a:r>
              <a:rPr lang="da-DK"/>
              <a:t>En forunderlig ny verden</a:t>
            </a:r>
          </a:p>
        </p:txBody>
      </p:sp>
      <p:pic>
        <p:nvPicPr>
          <p:cNvPr id="4" name="Picture 3" descr="Teenage Culture in the 1950s: A Much ...">
            <a:extLst>
              <a:ext uri="{FF2B5EF4-FFF2-40B4-BE49-F238E27FC236}">
                <a16:creationId xmlns:a16="http://schemas.microsoft.com/office/drawing/2014/main" id="{FF1D36CE-9EBF-2FDD-F3CC-8A669C09809F}"/>
              </a:ext>
            </a:extLst>
          </p:cNvPr>
          <p:cNvPicPr>
            <a:picLocks noChangeAspect="1"/>
          </p:cNvPicPr>
          <p:nvPr/>
        </p:nvPicPr>
        <p:blipFill>
          <a:blip r:embed="rId3"/>
          <a:stretch>
            <a:fillRect/>
          </a:stretch>
        </p:blipFill>
        <p:spPr>
          <a:xfrm>
            <a:off x="1649731" y="1905000"/>
            <a:ext cx="4172373" cy="4191000"/>
          </a:xfrm>
          <a:prstGeom prst="rect">
            <a:avLst/>
          </a:prstGeom>
          <a:noFill/>
        </p:spPr>
      </p:pic>
      <p:sp>
        <p:nvSpPr>
          <p:cNvPr id="3" name="Pladsholder til indhold 2">
            <a:extLst>
              <a:ext uri="{FF2B5EF4-FFF2-40B4-BE49-F238E27FC236}">
                <a16:creationId xmlns:a16="http://schemas.microsoft.com/office/drawing/2014/main" id="{6607C615-210B-4666-862A-C0E3582E1A38}"/>
              </a:ext>
            </a:extLst>
          </p:cNvPr>
          <p:cNvSpPr>
            <a:spLocks noGrp="1"/>
          </p:cNvSpPr>
          <p:nvPr>
            <p:ph sz="half" idx="2"/>
          </p:nvPr>
        </p:nvSpPr>
        <p:spPr>
          <a:xfrm>
            <a:off x="6557434" y="1905000"/>
            <a:ext cx="5236633" cy="4191000"/>
          </a:xfrm>
        </p:spPr>
        <p:txBody>
          <a:bodyPr wrap="square" anchor="t">
            <a:normAutofit/>
          </a:bodyPr>
          <a:lstStyle/>
          <a:p>
            <a:pPr>
              <a:lnSpc>
                <a:spcPct val="90000"/>
              </a:lnSpc>
            </a:pPr>
            <a:r>
              <a:rPr lang="da-DK" sz="2500"/>
              <a:t>En verdenskrig er slut og vinderen er…</a:t>
            </a:r>
          </a:p>
          <a:p>
            <a:pPr>
              <a:lnSpc>
                <a:spcPct val="90000"/>
              </a:lnSpc>
            </a:pPr>
            <a:r>
              <a:rPr lang="da-DK" sz="2500"/>
              <a:t>En ny kultur vokser frem fra USA og begrebet teenager vokser frem i bevidstheden på godt og ondt.</a:t>
            </a:r>
          </a:p>
          <a:p>
            <a:pPr>
              <a:lnSpc>
                <a:spcPct val="90000"/>
              </a:lnSpc>
            </a:pPr>
            <a:r>
              <a:rPr lang="da-DK" sz="2500"/>
              <a:t>I skal nu selv læse lidt om 1950´erne og det at være ung på denne tid.</a:t>
            </a:r>
          </a:p>
          <a:p>
            <a:pPr>
              <a:lnSpc>
                <a:spcPct val="90000"/>
              </a:lnSpc>
            </a:pPr>
            <a:r>
              <a:rPr lang="da-DK" sz="2500"/>
              <a:t>PDF: Ung i et århundrede. 1950´erne</a:t>
            </a:r>
          </a:p>
        </p:txBody>
      </p:sp>
    </p:spTree>
    <p:extLst>
      <p:ext uri="{BB962C8B-B14F-4D97-AF65-F5344CB8AC3E}">
        <p14:creationId xmlns:p14="http://schemas.microsoft.com/office/powerpoint/2010/main" val="248699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F2113C2-6758-4A36-A20F-097B059FB87F}"/>
              </a:ext>
            </a:extLst>
          </p:cNvPr>
          <p:cNvSpPr>
            <a:spLocks noGrp="1" noRot="1" noChangeArrowheads="1"/>
          </p:cNvSpPr>
          <p:nvPr>
            <p:ph type="title"/>
          </p:nvPr>
        </p:nvSpPr>
        <p:spPr>
          <a:xfrm>
            <a:off x="1992314" y="260351"/>
            <a:ext cx="8385175" cy="1431925"/>
          </a:xfrm>
        </p:spPr>
        <p:txBody>
          <a:bodyPr/>
          <a:lstStyle/>
          <a:p>
            <a:pPr algn="ctr" eaLnBrk="1" hangingPunct="1">
              <a:defRPr/>
            </a:pPr>
            <a:r>
              <a:rPr lang="en-US" altLang="da-DK" err="1"/>
              <a:t>Familiemønstre</a:t>
            </a:r>
            <a:r>
              <a:rPr lang="en-US" altLang="da-DK"/>
              <a:t> </a:t>
            </a:r>
            <a:r>
              <a:rPr lang="en-US" altLang="da-DK" err="1"/>
              <a:t>og</a:t>
            </a:r>
            <a:r>
              <a:rPr lang="en-US" altLang="da-DK"/>
              <a:t> </a:t>
            </a:r>
            <a:r>
              <a:rPr lang="en-US" altLang="da-DK" err="1"/>
              <a:t>velfærdssamfundet</a:t>
            </a:r>
            <a:endParaRPr lang="en-US" altLang="da-DK"/>
          </a:p>
        </p:txBody>
      </p:sp>
      <p:sp>
        <p:nvSpPr>
          <p:cNvPr id="37891" name="Rectangle 3">
            <a:extLst>
              <a:ext uri="{FF2B5EF4-FFF2-40B4-BE49-F238E27FC236}">
                <a16:creationId xmlns:a16="http://schemas.microsoft.com/office/drawing/2014/main" id="{16FA2EE7-81F7-4D47-AC79-FCBDB5677DE9}"/>
              </a:ext>
            </a:extLst>
          </p:cNvPr>
          <p:cNvSpPr>
            <a:spLocks noGrp="1" noRot="1" noChangeArrowheads="1"/>
          </p:cNvSpPr>
          <p:nvPr>
            <p:ph type="body" idx="1"/>
          </p:nvPr>
        </p:nvSpPr>
        <p:spPr/>
        <p:txBody>
          <a:bodyPr/>
          <a:lstStyle/>
          <a:p>
            <a:pPr eaLnBrk="1" hangingPunct="1">
              <a:defRPr/>
            </a:pPr>
            <a:r>
              <a:rPr lang="en-US" altLang="da-DK" err="1"/>
              <a:t>Især</a:t>
            </a:r>
            <a:r>
              <a:rPr lang="en-US" altLang="da-DK"/>
              <a:t> </a:t>
            </a:r>
            <a:r>
              <a:rPr lang="en-US" altLang="da-DK" err="1"/>
              <a:t>kvindernes</a:t>
            </a:r>
            <a:r>
              <a:rPr lang="en-US" altLang="da-DK"/>
              <a:t> </a:t>
            </a:r>
            <a:r>
              <a:rPr lang="en-US" altLang="da-DK" err="1"/>
              <a:t>plads</a:t>
            </a:r>
            <a:r>
              <a:rPr lang="en-US" altLang="da-DK"/>
              <a:t> </a:t>
            </a:r>
            <a:r>
              <a:rPr lang="en-US" altLang="da-DK" err="1"/>
              <a:t>i</a:t>
            </a:r>
            <a:r>
              <a:rPr lang="en-US" altLang="da-DK"/>
              <a:t> </a:t>
            </a:r>
            <a:r>
              <a:rPr lang="en-US" altLang="da-DK" err="1"/>
              <a:t>samfundet</a:t>
            </a:r>
            <a:r>
              <a:rPr lang="en-US" altLang="da-DK"/>
              <a:t> </a:t>
            </a:r>
            <a:r>
              <a:rPr lang="en-US" altLang="da-DK" err="1"/>
              <a:t>ændre</a:t>
            </a:r>
            <a:r>
              <a:rPr lang="en-US" altLang="da-DK"/>
              <a:t> sig </a:t>
            </a:r>
            <a:r>
              <a:rPr lang="en-US" altLang="da-DK" err="1"/>
              <a:t>i</a:t>
            </a:r>
            <a:r>
              <a:rPr lang="en-US" altLang="da-DK"/>
              <a:t> </a:t>
            </a:r>
            <a:r>
              <a:rPr lang="en-US" altLang="da-DK" err="1"/>
              <a:t>løbet</a:t>
            </a:r>
            <a:r>
              <a:rPr lang="en-US" altLang="da-DK"/>
              <a:t> </a:t>
            </a:r>
            <a:r>
              <a:rPr lang="en-US" altLang="da-DK" err="1"/>
              <a:t>af</a:t>
            </a:r>
            <a:r>
              <a:rPr lang="en-US" altLang="da-DK"/>
              <a:t> 1950 ´erne </a:t>
            </a:r>
            <a:r>
              <a:rPr lang="en-US" altLang="da-DK" err="1"/>
              <a:t>hvilket</a:t>
            </a:r>
            <a:r>
              <a:rPr lang="en-US" altLang="da-DK"/>
              <a:t> </a:t>
            </a:r>
            <a:r>
              <a:rPr lang="en-US" altLang="da-DK" err="1"/>
              <a:t>ses</a:t>
            </a:r>
            <a:r>
              <a:rPr lang="en-US" altLang="da-DK"/>
              <a:t> </a:t>
            </a:r>
            <a:r>
              <a:rPr lang="en-US" altLang="da-DK" err="1"/>
              <a:t>på</a:t>
            </a:r>
            <a:r>
              <a:rPr lang="en-US" altLang="da-DK"/>
              <a:t> </a:t>
            </a:r>
            <a:r>
              <a:rPr lang="en-US" altLang="da-DK" err="1"/>
              <a:t>reklamerne</a:t>
            </a:r>
            <a:endParaRPr lang="en-US" altLang="da-DK"/>
          </a:p>
          <a:p>
            <a:pPr eaLnBrk="1" hangingPunct="1">
              <a:defRPr/>
            </a:pPr>
            <a:r>
              <a:rPr lang="en-US" altLang="da-DK" err="1"/>
              <a:t>Hvordan</a:t>
            </a:r>
            <a:r>
              <a:rPr lang="en-US" altLang="da-DK"/>
              <a:t> ser vi det?</a:t>
            </a:r>
          </a:p>
        </p:txBody>
      </p:sp>
      <p:pic>
        <p:nvPicPr>
          <p:cNvPr id="4100" name="Picture 5" descr="6061140-udstilling-om-danskernes-mad-gennem-de-sidste-50-r---1">
            <a:extLst>
              <a:ext uri="{FF2B5EF4-FFF2-40B4-BE49-F238E27FC236}">
                <a16:creationId xmlns:a16="http://schemas.microsoft.com/office/drawing/2014/main" id="{215B16D5-30B4-4880-8570-9A29A1E0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3644900"/>
            <a:ext cx="258603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csm_Kvinde_praesenterer_Steff_15a6129866">
            <a:extLst>
              <a:ext uri="{FF2B5EF4-FFF2-40B4-BE49-F238E27FC236}">
                <a16:creationId xmlns:a16="http://schemas.microsoft.com/office/drawing/2014/main" id="{5E726FDB-AC1C-446B-9969-4D20AE149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414" y="3644900"/>
            <a:ext cx="22955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106">
            <a:extLst>
              <a:ext uri="{FF2B5EF4-FFF2-40B4-BE49-F238E27FC236}">
                <a16:creationId xmlns:a16="http://schemas.microsoft.com/office/drawing/2014/main" id="{EC3C0624-F9F5-4275-8415-B132DF5DB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3644900"/>
            <a:ext cx="21463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1" descr="-+FJ+1957+nr21+21+maj+Prince+cigaret">
            <a:extLst>
              <a:ext uri="{FF2B5EF4-FFF2-40B4-BE49-F238E27FC236}">
                <a16:creationId xmlns:a16="http://schemas.microsoft.com/office/drawing/2014/main" id="{1C3AFF2F-BA4F-4BAC-A538-0CC6B0D681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851" y="3644900"/>
            <a:ext cx="173831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8D8F08A-3611-4D9E-AD8D-87102776CDFE}"/>
              </a:ext>
            </a:extLst>
          </p:cNvPr>
          <p:cNvSpPr>
            <a:spLocks noGrp="1" noRot="1" noChangeArrowheads="1"/>
          </p:cNvSpPr>
          <p:nvPr>
            <p:ph type="title"/>
          </p:nvPr>
        </p:nvSpPr>
        <p:spPr/>
        <p:txBody>
          <a:bodyPr/>
          <a:lstStyle/>
          <a:p>
            <a:pPr eaLnBrk="1" hangingPunct="1">
              <a:defRPr/>
            </a:pPr>
            <a:r>
              <a:rPr lang="en-US" altLang="da-DK"/>
              <a:t>Teenager </a:t>
            </a:r>
          </a:p>
        </p:txBody>
      </p:sp>
      <p:sp>
        <p:nvSpPr>
          <p:cNvPr id="38915" name="Rectangle 3">
            <a:extLst>
              <a:ext uri="{FF2B5EF4-FFF2-40B4-BE49-F238E27FC236}">
                <a16:creationId xmlns:a16="http://schemas.microsoft.com/office/drawing/2014/main" id="{8ACB78C3-E798-4F53-A5C8-BD9E5FDCEE31}"/>
              </a:ext>
            </a:extLst>
          </p:cNvPr>
          <p:cNvSpPr>
            <a:spLocks noGrp="1" noRot="1" noChangeArrowheads="1"/>
          </p:cNvSpPr>
          <p:nvPr>
            <p:ph type="body" idx="1"/>
          </p:nvPr>
        </p:nvSpPr>
        <p:spPr>
          <a:xfrm>
            <a:off x="1524000" y="1916113"/>
            <a:ext cx="8007350" cy="4191000"/>
          </a:xfrm>
        </p:spPr>
        <p:txBody>
          <a:bodyPr/>
          <a:lstStyle/>
          <a:p>
            <a:pPr eaLnBrk="1" hangingPunct="1">
              <a:defRPr/>
            </a:pPr>
            <a:r>
              <a:rPr lang="en-US" altLang="da-DK"/>
              <a:t>Forbrugere</a:t>
            </a:r>
          </a:p>
          <a:p>
            <a:pPr eaLnBrk="1" hangingPunct="1">
              <a:defRPr/>
            </a:pPr>
            <a:r>
              <a:rPr lang="en-US" altLang="da-DK"/>
              <a:t>amerikanisering</a:t>
            </a:r>
          </a:p>
        </p:txBody>
      </p:sp>
      <p:pic>
        <p:nvPicPr>
          <p:cNvPr id="5124" name="Picture 5" descr="Samvirke_1_15-1_57_s26_Ungdomsforbrug_01">
            <a:extLst>
              <a:ext uri="{FF2B5EF4-FFF2-40B4-BE49-F238E27FC236}">
                <a16:creationId xmlns:a16="http://schemas.microsoft.com/office/drawing/2014/main" id="{F30B25AC-CAC0-43CF-BFC6-115779822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368" y="94456"/>
            <a:ext cx="53721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Bo Bojesen - Satiretegning ">
            <a:extLst>
              <a:ext uri="{FF2B5EF4-FFF2-40B4-BE49-F238E27FC236}">
                <a16:creationId xmlns:a16="http://schemas.microsoft.com/office/drawing/2014/main" id="{D878536E-B93F-4FC8-A213-757F836C9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7" y="3042841"/>
            <a:ext cx="4085741" cy="388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C3315CA-5C33-428B-B01A-89D550F36761}"/>
              </a:ext>
            </a:extLst>
          </p:cNvPr>
          <p:cNvSpPr>
            <a:spLocks noGrp="1" noRot="1" noChangeArrowheads="1"/>
          </p:cNvSpPr>
          <p:nvPr>
            <p:ph type="title"/>
          </p:nvPr>
        </p:nvSpPr>
        <p:spPr/>
        <p:txBody>
          <a:bodyPr/>
          <a:lstStyle/>
          <a:p>
            <a:pPr algn="ctr" eaLnBrk="1" hangingPunct="1">
              <a:defRPr/>
            </a:pPr>
            <a:r>
              <a:rPr lang="en-US" altLang="da-DK"/>
              <a:t>Dansen</a:t>
            </a:r>
          </a:p>
        </p:txBody>
      </p:sp>
      <p:sp>
        <p:nvSpPr>
          <p:cNvPr id="39940" name="Rectangle 4">
            <a:extLst>
              <a:ext uri="{FF2B5EF4-FFF2-40B4-BE49-F238E27FC236}">
                <a16:creationId xmlns:a16="http://schemas.microsoft.com/office/drawing/2014/main" id="{B4ECF7E2-E516-4BF2-84B5-4FFAE612545D}"/>
              </a:ext>
            </a:extLst>
          </p:cNvPr>
          <p:cNvSpPr>
            <a:spLocks noGrp="1" noRot="1" noChangeArrowheads="1"/>
          </p:cNvSpPr>
          <p:nvPr>
            <p:ph sz="half" idx="1"/>
          </p:nvPr>
        </p:nvSpPr>
        <p:spPr/>
        <p:txBody>
          <a:bodyPr/>
          <a:lstStyle/>
          <a:p>
            <a:pPr eaLnBrk="1" hangingPunct="1">
              <a:defRPr/>
            </a:pPr>
            <a:r>
              <a:rPr lang="en-US" altLang="da-DK" sz="2800"/>
              <a:t>Rock &amp; roll</a:t>
            </a:r>
          </a:p>
          <a:p>
            <a:pPr eaLnBrk="1" hangingPunct="1">
              <a:defRPr/>
            </a:pPr>
            <a:r>
              <a:rPr lang="en-US" altLang="da-DK" sz="1400">
                <a:hlinkClick r:id="rId3"/>
              </a:rPr>
              <a:t>https://www.youtube.com/watch?v=Rf55gHK48VQ</a:t>
            </a:r>
            <a:endParaRPr lang="en-US" altLang="da-DK" sz="1400"/>
          </a:p>
          <a:p>
            <a:pPr eaLnBrk="1" hangingPunct="1">
              <a:defRPr/>
            </a:pPr>
            <a:r>
              <a:rPr lang="en-US" altLang="da-DK" sz="1400">
                <a:hlinkClick r:id="rId4"/>
              </a:rPr>
              <a:t>https://www.youtube.com/watch?v=mOLOeaYjRME</a:t>
            </a:r>
            <a:r>
              <a:rPr lang="en-US" altLang="da-DK" sz="1400"/>
              <a:t> </a:t>
            </a:r>
          </a:p>
        </p:txBody>
      </p:sp>
      <p:sp>
        <p:nvSpPr>
          <p:cNvPr id="39941" name="Rectangle 5">
            <a:extLst>
              <a:ext uri="{FF2B5EF4-FFF2-40B4-BE49-F238E27FC236}">
                <a16:creationId xmlns:a16="http://schemas.microsoft.com/office/drawing/2014/main" id="{36683872-65BE-4D35-838B-DB85BB2484CF}"/>
              </a:ext>
            </a:extLst>
          </p:cNvPr>
          <p:cNvSpPr>
            <a:spLocks noGrp="1" noRot="1" noChangeArrowheads="1"/>
          </p:cNvSpPr>
          <p:nvPr>
            <p:ph sz="half" idx="2"/>
          </p:nvPr>
        </p:nvSpPr>
        <p:spPr>
          <a:xfrm>
            <a:off x="6456364" y="1916113"/>
            <a:ext cx="3927475" cy="4191000"/>
          </a:xfrm>
        </p:spPr>
        <p:txBody>
          <a:bodyPr/>
          <a:lstStyle/>
          <a:p>
            <a:pPr eaLnBrk="1" hangingPunct="1">
              <a:defRPr/>
            </a:pPr>
            <a:endParaRPr lang="da-DK" altLang="da-DK" sz="2800"/>
          </a:p>
        </p:txBody>
      </p:sp>
      <p:pic>
        <p:nvPicPr>
          <p:cNvPr id="6149" name="Picture 7" descr="a6fe2e675caddd8a8120875b3c2be73e">
            <a:extLst>
              <a:ext uri="{FF2B5EF4-FFF2-40B4-BE49-F238E27FC236}">
                <a16:creationId xmlns:a16="http://schemas.microsoft.com/office/drawing/2014/main" id="{A9D8474E-6F8A-488D-83BD-B59ABF8B3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9" y="3429000"/>
            <a:ext cx="311308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755c1032fd07bb625867617025edfe96">
            <a:extLst>
              <a:ext uri="{FF2B5EF4-FFF2-40B4-BE49-F238E27FC236}">
                <a16:creationId xmlns:a16="http://schemas.microsoft.com/office/drawing/2014/main" id="{C1951321-C198-445F-A380-599E476CF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3500439"/>
            <a:ext cx="40671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338C42E-3048-4D95-980C-C5F2FD3FAEFF}"/>
              </a:ext>
            </a:extLst>
          </p:cNvPr>
          <p:cNvSpPr>
            <a:spLocks noGrp="1" noRot="1" noChangeArrowheads="1"/>
          </p:cNvSpPr>
          <p:nvPr>
            <p:ph type="title"/>
          </p:nvPr>
        </p:nvSpPr>
        <p:spPr/>
        <p:txBody>
          <a:bodyPr/>
          <a:lstStyle/>
          <a:p>
            <a:pPr algn="ctr" eaLnBrk="1" hangingPunct="1">
              <a:defRPr/>
            </a:pPr>
            <a:r>
              <a:rPr lang="en-US" altLang="da-DK"/>
              <a:t>Filmen</a:t>
            </a:r>
          </a:p>
        </p:txBody>
      </p:sp>
      <p:sp>
        <p:nvSpPr>
          <p:cNvPr id="41987" name="Rectangle 3">
            <a:extLst>
              <a:ext uri="{FF2B5EF4-FFF2-40B4-BE49-F238E27FC236}">
                <a16:creationId xmlns:a16="http://schemas.microsoft.com/office/drawing/2014/main" id="{79444628-FDFB-4490-AC5B-5C1E7F3F8528}"/>
              </a:ext>
            </a:extLst>
          </p:cNvPr>
          <p:cNvSpPr>
            <a:spLocks noGrp="1" noRot="1" noChangeArrowheads="1"/>
          </p:cNvSpPr>
          <p:nvPr>
            <p:ph type="body" idx="1"/>
          </p:nvPr>
        </p:nvSpPr>
        <p:spPr/>
        <p:txBody>
          <a:bodyPr/>
          <a:lstStyle/>
          <a:p>
            <a:pPr eaLnBrk="1" hangingPunct="1">
              <a:defRPr/>
            </a:pPr>
            <a:endParaRPr lang="da-DK" altLang="da-DK"/>
          </a:p>
        </p:txBody>
      </p:sp>
      <p:pic>
        <p:nvPicPr>
          <p:cNvPr id="8196" name="Picture 5" descr="00006535_vildt-blod_plakat-us_360">
            <a:extLst>
              <a:ext uri="{FF2B5EF4-FFF2-40B4-BE49-F238E27FC236}">
                <a16:creationId xmlns:a16="http://schemas.microsoft.com/office/drawing/2014/main" id="{0C3AF321-88C0-439A-97A1-BDC51516F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4003676"/>
            <a:ext cx="20701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plakat-farlig-ungdom1">
            <a:extLst>
              <a:ext uri="{FF2B5EF4-FFF2-40B4-BE49-F238E27FC236}">
                <a16:creationId xmlns:a16="http://schemas.microsoft.com/office/drawing/2014/main" id="{DB40F57D-D120-4C2B-906E-E436C6DA9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4076700"/>
            <a:ext cx="17399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3" descr="00004669_borte-med-blaesten_plakat-us_360">
            <a:extLst>
              <a:ext uri="{FF2B5EF4-FFF2-40B4-BE49-F238E27FC236}">
                <a16:creationId xmlns:a16="http://schemas.microsoft.com/office/drawing/2014/main" id="{F042622D-59F0-4888-ADAF-7B54ABA02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975" y="4076700"/>
            <a:ext cx="18478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5" descr="Askepot (1950) Poster">
            <a:extLst>
              <a:ext uri="{FF2B5EF4-FFF2-40B4-BE49-F238E27FC236}">
                <a16:creationId xmlns:a16="http://schemas.microsoft.com/office/drawing/2014/main" id="{8C8B0249-5AEF-46ED-9065-65D8D5785A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1628776"/>
            <a:ext cx="1487487"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7" descr="Syng i sol og regn (1952) Poster">
            <a:extLst>
              <a:ext uri="{FF2B5EF4-FFF2-40B4-BE49-F238E27FC236}">
                <a16:creationId xmlns:a16="http://schemas.microsoft.com/office/drawing/2014/main" id="{3ADA2382-73B6-4489-9FC7-AA13BDED3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175" y="4076700"/>
            <a:ext cx="1803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9" descr="Kat på et varmt bliktag (1958) Poster">
            <a:extLst>
              <a:ext uri="{FF2B5EF4-FFF2-40B4-BE49-F238E27FC236}">
                <a16:creationId xmlns:a16="http://schemas.microsoft.com/office/drawing/2014/main" id="{E5BBDBB5-D774-48A3-A033-9F2FE9D301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51" y="1628775"/>
            <a:ext cx="158591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1" descr="Prinsessen holder fridag (1953) Poster">
            <a:extLst>
              <a:ext uri="{FF2B5EF4-FFF2-40B4-BE49-F238E27FC236}">
                <a16:creationId xmlns:a16="http://schemas.microsoft.com/office/drawing/2014/main" id="{C322A8DD-71E3-4987-96A9-F4F2B51D39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1628775"/>
            <a:ext cx="15954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3" descr="Krig og fred (1956) Poster">
            <a:extLst>
              <a:ext uri="{FF2B5EF4-FFF2-40B4-BE49-F238E27FC236}">
                <a16:creationId xmlns:a16="http://schemas.microsoft.com/office/drawing/2014/main" id="{5799B6FE-0441-4B87-8052-75C64839F8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2400" y="1628776"/>
            <a:ext cx="1601788"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5" descr="Broen over floden Kwai (1957) Poster">
            <a:extLst>
              <a:ext uri="{FF2B5EF4-FFF2-40B4-BE49-F238E27FC236}">
                <a16:creationId xmlns:a16="http://schemas.microsoft.com/office/drawing/2014/main" id="{8B352BA8-D283-41BB-B6D2-3D4860D970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8525" y="4076700"/>
            <a:ext cx="17589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7" descr="Øst for paradis (1955) Poster">
            <a:extLst>
              <a:ext uri="{FF2B5EF4-FFF2-40B4-BE49-F238E27FC236}">
                <a16:creationId xmlns:a16="http://schemas.microsoft.com/office/drawing/2014/main" id="{423C6122-F48E-4DEE-94AF-2BCE2C24AE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88388" y="1628775"/>
            <a:ext cx="16049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5F4D-E0E8-A948-38F1-65EF67C51135}"/>
              </a:ext>
            </a:extLst>
          </p:cNvPr>
          <p:cNvSpPr>
            <a:spLocks noGrp="1"/>
          </p:cNvSpPr>
          <p:nvPr>
            <p:ph type="title"/>
          </p:nvPr>
        </p:nvSpPr>
        <p:spPr/>
        <p:txBody>
          <a:bodyPr/>
          <a:lstStyle/>
          <a:p>
            <a:r>
              <a:rPr lang="en-US" dirty="0" err="1"/>
              <a:t>Hvor</a:t>
            </a:r>
            <a:r>
              <a:rPr lang="en-US" dirty="0"/>
              <a:t> </a:t>
            </a:r>
            <a:r>
              <a:rPr lang="en-US" dirty="0" err="1"/>
              <a:t>pokker</a:t>
            </a:r>
            <a:r>
              <a:rPr lang="en-US" dirty="0"/>
              <a:t> </a:t>
            </a:r>
            <a:r>
              <a:rPr lang="en-US" dirty="0" err="1"/>
              <a:t>blev</a:t>
            </a:r>
            <a:r>
              <a:rPr lang="en-US" dirty="0"/>
              <a:t> SO4 </a:t>
            </a:r>
            <a:r>
              <a:rPr lang="en-US" dirty="0" err="1"/>
              <a:t>af</a:t>
            </a:r>
            <a:r>
              <a:rPr lang="en-US" dirty="0"/>
              <a:t>?</a:t>
            </a:r>
          </a:p>
        </p:txBody>
      </p:sp>
      <p:sp>
        <p:nvSpPr>
          <p:cNvPr id="3" name="Content Placeholder 2">
            <a:extLst>
              <a:ext uri="{FF2B5EF4-FFF2-40B4-BE49-F238E27FC236}">
                <a16:creationId xmlns:a16="http://schemas.microsoft.com/office/drawing/2014/main" id="{9343A49F-6158-5AB8-9D02-447D72482519}"/>
              </a:ext>
            </a:extLst>
          </p:cNvPr>
          <p:cNvSpPr>
            <a:spLocks noGrp="1"/>
          </p:cNvSpPr>
          <p:nvPr>
            <p:ph idx="1"/>
          </p:nvPr>
        </p:nvSpPr>
        <p:spPr/>
        <p:txBody>
          <a:bodyPr/>
          <a:lstStyle/>
          <a:p>
            <a:r>
              <a:rPr lang="en-US" dirty="0"/>
              <a:t>Der er </a:t>
            </a:r>
            <a:r>
              <a:rPr lang="en-US" dirty="0" err="1"/>
              <a:t>blevet</a:t>
            </a:r>
            <a:r>
              <a:rPr lang="en-US" dirty="0"/>
              <a:t> </a:t>
            </a:r>
            <a:r>
              <a:rPr lang="en-US" dirty="0" err="1"/>
              <a:t>foretaget</a:t>
            </a:r>
            <a:r>
              <a:rPr lang="en-US" dirty="0"/>
              <a:t> </a:t>
            </a:r>
            <a:r>
              <a:rPr lang="en-US" dirty="0" err="1"/>
              <a:t>en</a:t>
            </a:r>
            <a:r>
              <a:rPr lang="en-US" dirty="0"/>
              <a:t> </a:t>
            </a:r>
            <a:r>
              <a:rPr lang="en-US" dirty="0" err="1"/>
              <a:t>strukturændring</a:t>
            </a:r>
            <a:r>
              <a:rPr lang="en-US" dirty="0"/>
              <a:t> I </a:t>
            </a:r>
            <a:r>
              <a:rPr lang="en-US" dirty="0" err="1"/>
              <a:t>skolens</a:t>
            </a:r>
            <a:r>
              <a:rPr lang="en-US" dirty="0"/>
              <a:t> SO-</a:t>
            </a:r>
            <a:r>
              <a:rPr lang="en-US" dirty="0" err="1"/>
              <a:t>forløb</a:t>
            </a:r>
            <a:r>
              <a:rPr lang="en-US" dirty="0"/>
              <a:t>.</a:t>
            </a:r>
          </a:p>
          <a:p>
            <a:r>
              <a:rPr lang="en-US" dirty="0"/>
              <a:t>SO4 </a:t>
            </a:r>
            <a:r>
              <a:rPr lang="en-US" dirty="0" err="1"/>
              <a:t>har</a:t>
            </a:r>
            <a:r>
              <a:rPr lang="en-US" dirty="0"/>
              <a:t> </a:t>
            </a:r>
            <a:r>
              <a:rPr lang="en-US" dirty="0" err="1"/>
              <a:t>derfor</a:t>
            </a:r>
            <a:r>
              <a:rPr lang="en-US" dirty="0"/>
              <a:t> </a:t>
            </a:r>
            <a:r>
              <a:rPr lang="en-US" dirty="0" err="1"/>
              <a:t>skiftet</a:t>
            </a:r>
            <a:r>
              <a:rPr lang="en-US" dirty="0"/>
              <a:t> </a:t>
            </a:r>
            <a:r>
              <a:rPr lang="en-US" dirty="0" err="1"/>
              <a:t>navn</a:t>
            </a:r>
            <a:r>
              <a:rPr lang="en-US" dirty="0"/>
              <a:t> </a:t>
            </a:r>
            <a:r>
              <a:rPr lang="en-US" dirty="0" err="1"/>
              <a:t>til</a:t>
            </a:r>
            <a:r>
              <a:rPr lang="en-US" dirty="0"/>
              <a:t> SO5.</a:t>
            </a:r>
          </a:p>
          <a:p>
            <a:r>
              <a:rPr lang="en-US" dirty="0" err="1"/>
              <a:t>Så</a:t>
            </a:r>
            <a:r>
              <a:rPr lang="en-US" dirty="0"/>
              <a:t> bare </a:t>
            </a:r>
            <a:r>
              <a:rPr lang="en-US" dirty="0" err="1"/>
              <a:t>rolig</a:t>
            </a:r>
            <a:r>
              <a:rPr lang="en-US" dirty="0"/>
              <a:t>, I </a:t>
            </a:r>
            <a:r>
              <a:rPr lang="en-US" dirty="0" err="1"/>
              <a:t>har</a:t>
            </a:r>
            <a:r>
              <a:rPr lang="en-US" dirty="0"/>
              <a:t> </a:t>
            </a:r>
            <a:r>
              <a:rPr lang="en-US" dirty="0" err="1"/>
              <a:t>ikke</a:t>
            </a:r>
            <a:r>
              <a:rPr lang="en-US" dirty="0"/>
              <a:t> </a:t>
            </a:r>
            <a:r>
              <a:rPr lang="en-US" dirty="0" err="1"/>
              <a:t>sprunget</a:t>
            </a:r>
            <a:r>
              <a:rPr lang="en-US" dirty="0"/>
              <a:t> </a:t>
            </a:r>
            <a:r>
              <a:rPr lang="en-US" dirty="0" err="1"/>
              <a:t>noget</a:t>
            </a:r>
            <a:r>
              <a:rPr lang="en-US" dirty="0"/>
              <a:t> over. :)</a:t>
            </a:r>
          </a:p>
          <a:p>
            <a:endParaRPr lang="en-US" dirty="0"/>
          </a:p>
          <a:p>
            <a:r>
              <a:rPr lang="en-US" dirty="0"/>
              <a:t>I </a:t>
            </a:r>
            <a:r>
              <a:rPr lang="en-US" dirty="0" err="1"/>
              <a:t>kan</a:t>
            </a:r>
            <a:r>
              <a:rPr lang="en-US" dirty="0"/>
              <a:t> </a:t>
            </a:r>
            <a:r>
              <a:rPr lang="en-US" dirty="0" err="1"/>
              <a:t>orientere</a:t>
            </a:r>
            <a:r>
              <a:rPr lang="en-US" dirty="0"/>
              <a:t> </a:t>
            </a:r>
            <a:r>
              <a:rPr lang="en-US" dirty="0" err="1"/>
              <a:t>jer</a:t>
            </a:r>
            <a:r>
              <a:rPr lang="en-US" dirty="0"/>
              <a:t> I de </a:t>
            </a:r>
            <a:r>
              <a:rPr lang="en-US" dirty="0" err="1"/>
              <a:t>forskellige</a:t>
            </a:r>
            <a:r>
              <a:rPr lang="en-US" dirty="0"/>
              <a:t> </a:t>
            </a:r>
            <a:r>
              <a:rPr lang="en-US" dirty="0" err="1"/>
              <a:t>forløb</a:t>
            </a:r>
            <a:r>
              <a:rPr lang="en-US" dirty="0"/>
              <a:t> </a:t>
            </a:r>
            <a:r>
              <a:rPr lang="en-US" dirty="0" err="1"/>
              <a:t>på</a:t>
            </a:r>
            <a:r>
              <a:rPr lang="en-US" dirty="0"/>
              <a:t> </a:t>
            </a:r>
            <a:r>
              <a:rPr lang="en-US" dirty="0" err="1"/>
              <a:t>skolen</a:t>
            </a:r>
            <a:r>
              <a:rPr lang="en-US" dirty="0"/>
              <a:t> SO-hjemmeside (</a:t>
            </a:r>
            <a:r>
              <a:rPr lang="en-US" dirty="0" err="1"/>
              <a:t>forsiden</a:t>
            </a:r>
            <a:r>
              <a:rPr lang="en-US" dirty="0"/>
              <a:t> </a:t>
            </a:r>
            <a:r>
              <a:rPr lang="en-US" dirty="0" err="1"/>
              <a:t>på</a:t>
            </a:r>
            <a:r>
              <a:rPr lang="en-US" dirty="0"/>
              <a:t> Lectio): </a:t>
            </a:r>
            <a:r>
              <a:rPr lang="en-US" sz="2800" dirty="0">
                <a:solidFill>
                  <a:srgbClr val="1B5C9E"/>
                </a:solidFill>
                <a:ea typeface="+mn-lt"/>
                <a:cs typeface="+mn-lt"/>
                <a:hlinkClick r:id="rId2"/>
              </a:rPr>
              <a:t>https://so.khscloud.dk/</a:t>
            </a:r>
            <a:endParaRPr lang="en-US" sz="2800" dirty="0"/>
          </a:p>
          <a:p>
            <a:endParaRPr lang="en-US" dirty="0"/>
          </a:p>
        </p:txBody>
      </p:sp>
    </p:spTree>
    <p:extLst>
      <p:ext uri="{BB962C8B-B14F-4D97-AF65-F5344CB8AC3E}">
        <p14:creationId xmlns:p14="http://schemas.microsoft.com/office/powerpoint/2010/main" val="1671287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7ADDDB4-8516-4D33-8744-F51F08D749C9}"/>
              </a:ext>
            </a:extLst>
          </p:cNvPr>
          <p:cNvSpPr>
            <a:spLocks noGrp="1" noRot="1" noChangeArrowheads="1"/>
          </p:cNvSpPr>
          <p:nvPr>
            <p:ph type="title"/>
          </p:nvPr>
        </p:nvSpPr>
        <p:spPr/>
        <p:txBody>
          <a:bodyPr/>
          <a:lstStyle/>
          <a:p>
            <a:pPr algn="ctr" eaLnBrk="1" hangingPunct="1">
              <a:defRPr/>
            </a:pPr>
            <a:r>
              <a:rPr lang="en-US" altLang="da-DK"/>
              <a:t>Idolerne</a:t>
            </a:r>
          </a:p>
        </p:txBody>
      </p:sp>
      <p:pic>
        <p:nvPicPr>
          <p:cNvPr id="9219" name="Picture 4" descr="monroe_side2_20-06-_552889a">
            <a:extLst>
              <a:ext uri="{FF2B5EF4-FFF2-40B4-BE49-F238E27FC236}">
                <a16:creationId xmlns:a16="http://schemas.microsoft.com/office/drawing/2014/main" id="{E82ED93F-D660-4A08-A189-E0146659A0E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151313" y="1700213"/>
            <a:ext cx="2913062"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5" descr="6193403557_cce00d9bfa">
            <a:extLst>
              <a:ext uri="{FF2B5EF4-FFF2-40B4-BE49-F238E27FC236}">
                <a16:creationId xmlns:a16="http://schemas.microsoft.com/office/drawing/2014/main" id="{D467176B-5F45-4DA5-813D-7C4D3F1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1628775"/>
            <a:ext cx="1355725"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999e88a61ee4c55559462d65f5a308c7">
            <a:extLst>
              <a:ext uri="{FF2B5EF4-FFF2-40B4-BE49-F238E27FC236}">
                <a16:creationId xmlns:a16="http://schemas.microsoft.com/office/drawing/2014/main" id="{2F603A43-7EE9-4E09-9A8D-DEAB431D5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789364"/>
            <a:ext cx="22479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AutoShape 13" descr="Z">
            <a:extLst>
              <a:ext uri="{FF2B5EF4-FFF2-40B4-BE49-F238E27FC236}">
                <a16:creationId xmlns:a16="http://schemas.microsoft.com/office/drawing/2014/main" id="{ECEF9D28-5B38-4786-8B30-9A2FC1674F7B}"/>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da-DK" altLang="da-DK">
              <a:solidFill>
                <a:srgbClr val="000000"/>
              </a:solidFill>
            </a:endParaRPr>
          </a:p>
        </p:txBody>
      </p:sp>
      <p:pic>
        <p:nvPicPr>
          <p:cNvPr id="9223" name="Picture 15" descr="628x471%20(2)">
            <a:extLst>
              <a:ext uri="{FF2B5EF4-FFF2-40B4-BE49-F238E27FC236}">
                <a16:creationId xmlns:a16="http://schemas.microsoft.com/office/drawing/2014/main" id="{0045CC0A-6464-483A-A39B-C1B4F8BCF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7914" y="1628775"/>
            <a:ext cx="3240087"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1" descr="587280-bigthumbnail">
            <a:extLst>
              <a:ext uri="{FF2B5EF4-FFF2-40B4-BE49-F238E27FC236}">
                <a16:creationId xmlns:a16="http://schemas.microsoft.com/office/drawing/2014/main" id="{4DFF3163-3F5C-48E2-AA6B-B774E2682E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964" y="4659314"/>
            <a:ext cx="2198687"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95C431C-084C-4178-AE01-5D80F8392F13}"/>
              </a:ext>
            </a:extLst>
          </p:cNvPr>
          <p:cNvSpPr>
            <a:spLocks noGrp="1" noRot="1" noChangeArrowheads="1"/>
          </p:cNvSpPr>
          <p:nvPr>
            <p:ph type="title"/>
          </p:nvPr>
        </p:nvSpPr>
        <p:spPr/>
        <p:txBody>
          <a:bodyPr/>
          <a:lstStyle/>
          <a:p>
            <a:pPr algn="ctr" eaLnBrk="1" hangingPunct="1">
              <a:defRPr/>
            </a:pPr>
            <a:r>
              <a:rPr lang="en-US" altLang="da-DK"/>
              <a:t>Idealerne og moden</a:t>
            </a:r>
          </a:p>
        </p:txBody>
      </p:sp>
      <p:sp>
        <p:nvSpPr>
          <p:cNvPr id="45059" name="Rectangle 3">
            <a:extLst>
              <a:ext uri="{FF2B5EF4-FFF2-40B4-BE49-F238E27FC236}">
                <a16:creationId xmlns:a16="http://schemas.microsoft.com/office/drawing/2014/main" id="{3AA06C2E-DD9F-4B87-9327-271AEFABC4D3}"/>
              </a:ext>
            </a:extLst>
          </p:cNvPr>
          <p:cNvSpPr>
            <a:spLocks noGrp="1" noRot="1" noChangeArrowheads="1"/>
          </p:cNvSpPr>
          <p:nvPr>
            <p:ph type="body" idx="1"/>
          </p:nvPr>
        </p:nvSpPr>
        <p:spPr/>
        <p:txBody>
          <a:bodyPr/>
          <a:lstStyle/>
          <a:p>
            <a:pPr eaLnBrk="1" hangingPunct="1">
              <a:defRPr/>
            </a:pPr>
            <a:endParaRPr lang="da-DK" altLang="da-DK"/>
          </a:p>
        </p:txBody>
      </p:sp>
      <p:pic>
        <p:nvPicPr>
          <p:cNvPr id="10244" name="Picture 5" descr="1ec600c4b6280c305d966ed9c5e049f6">
            <a:extLst>
              <a:ext uri="{FF2B5EF4-FFF2-40B4-BE49-F238E27FC236}">
                <a16:creationId xmlns:a16="http://schemas.microsoft.com/office/drawing/2014/main" id="{C6A097F2-96DA-402F-91CF-83FFCCCC9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84313"/>
            <a:ext cx="2327275"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720b5e11e7049762055067a76a7104f4">
            <a:extLst>
              <a:ext uri="{FF2B5EF4-FFF2-40B4-BE49-F238E27FC236}">
                <a16:creationId xmlns:a16="http://schemas.microsoft.com/office/drawing/2014/main" id="{E586F6C9-44E0-4200-93F6-10CDC3830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1557339"/>
            <a:ext cx="183038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teddyboys-1">
            <a:extLst>
              <a:ext uri="{FF2B5EF4-FFF2-40B4-BE49-F238E27FC236}">
                <a16:creationId xmlns:a16="http://schemas.microsoft.com/office/drawing/2014/main" id="{DE342E95-2935-4570-950C-C806C16C3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4164014"/>
            <a:ext cx="3313112"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descr="ced1388c886623d94375065c6d58a9f1">
            <a:extLst>
              <a:ext uri="{FF2B5EF4-FFF2-40B4-BE49-F238E27FC236}">
                <a16:creationId xmlns:a16="http://schemas.microsoft.com/office/drawing/2014/main" id="{0152B56E-9F16-4BC7-B5BF-ECDEE8788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1557339"/>
            <a:ext cx="25923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50s-Hairstyles">
            <a:extLst>
              <a:ext uri="{FF2B5EF4-FFF2-40B4-BE49-F238E27FC236}">
                <a16:creationId xmlns:a16="http://schemas.microsoft.com/office/drawing/2014/main" id="{6B8B720E-2E54-42A9-BE48-AE02BE7DE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26" y="1557339"/>
            <a:ext cx="24161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5" descr="77d5f633738fe375f61ad576d53912c5">
            <a:extLst>
              <a:ext uri="{FF2B5EF4-FFF2-40B4-BE49-F238E27FC236}">
                <a16:creationId xmlns:a16="http://schemas.microsoft.com/office/drawing/2014/main" id="{1BA2779F-C6E9-48B3-A341-B70501566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4149726"/>
            <a:ext cx="23939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1B6915E-BB67-411A-9FF6-F6B15AE8D04A}"/>
              </a:ext>
            </a:extLst>
          </p:cNvPr>
          <p:cNvSpPr>
            <a:spLocks noGrp="1" noRot="1" noChangeArrowheads="1"/>
          </p:cNvSpPr>
          <p:nvPr>
            <p:ph type="title"/>
          </p:nvPr>
        </p:nvSpPr>
        <p:spPr/>
        <p:txBody>
          <a:bodyPr/>
          <a:lstStyle/>
          <a:p>
            <a:pPr algn="ctr" eaLnBrk="1" hangingPunct="1">
              <a:defRPr/>
            </a:pPr>
            <a:r>
              <a:rPr lang="en-US" altLang="da-DK" err="1"/>
              <a:t>Musikken</a:t>
            </a:r>
            <a:br>
              <a:rPr lang="en-US" altLang="da-DK"/>
            </a:br>
            <a:r>
              <a:rPr lang="en-US" altLang="da-DK" err="1"/>
              <a:t>mens</a:t>
            </a:r>
            <a:r>
              <a:rPr lang="en-US" altLang="da-DK"/>
              <a:t> vi holder pause</a:t>
            </a:r>
          </a:p>
        </p:txBody>
      </p:sp>
      <p:sp>
        <p:nvSpPr>
          <p:cNvPr id="40963" name="Rectangle 3">
            <a:extLst>
              <a:ext uri="{FF2B5EF4-FFF2-40B4-BE49-F238E27FC236}">
                <a16:creationId xmlns:a16="http://schemas.microsoft.com/office/drawing/2014/main" id="{A4D0E899-DDAF-44D9-8215-9CBC2E915EA4}"/>
              </a:ext>
            </a:extLst>
          </p:cNvPr>
          <p:cNvSpPr>
            <a:spLocks noGrp="1" noRot="1" noChangeArrowheads="1"/>
          </p:cNvSpPr>
          <p:nvPr>
            <p:ph type="body" idx="1"/>
          </p:nvPr>
        </p:nvSpPr>
        <p:spPr/>
        <p:txBody>
          <a:bodyPr/>
          <a:lstStyle/>
          <a:p>
            <a:pPr eaLnBrk="1" hangingPunct="1">
              <a:defRPr/>
            </a:pPr>
            <a:r>
              <a:rPr lang="en-US" altLang="da-DK" sz="1400">
                <a:hlinkClick r:id="rId2"/>
              </a:rPr>
              <a:t>https://www.youtube.com/watch?v=uMqoGYd_pvk</a:t>
            </a:r>
            <a:r>
              <a:rPr lang="en-US" altLang="da-DK" sz="1400"/>
              <a:t> </a:t>
            </a:r>
          </a:p>
        </p:txBody>
      </p:sp>
      <p:pic>
        <p:nvPicPr>
          <p:cNvPr id="7172" name="Picture 7" descr="elvis_in_milton_berle_show">
            <a:extLst>
              <a:ext uri="{FF2B5EF4-FFF2-40B4-BE49-F238E27FC236}">
                <a16:creationId xmlns:a16="http://schemas.microsoft.com/office/drawing/2014/main" id="{A20AFF49-85E6-4649-A72A-4D2506251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933826"/>
            <a:ext cx="2209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little_richard">
            <a:extLst>
              <a:ext uri="{FF2B5EF4-FFF2-40B4-BE49-F238E27FC236}">
                <a16:creationId xmlns:a16="http://schemas.microsoft.com/office/drawing/2014/main" id="{CFCE7E6E-D1FA-4E1A-B201-713B9272B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2636839"/>
            <a:ext cx="18002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ElRockandRoll_thumb">
            <a:extLst>
              <a:ext uri="{FF2B5EF4-FFF2-40B4-BE49-F238E27FC236}">
                <a16:creationId xmlns:a16="http://schemas.microsoft.com/office/drawing/2014/main" id="{C6882E05-2D58-4295-8E93-DC911C9B0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2420938"/>
            <a:ext cx="4716463"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descr="chuckberry">
            <a:extLst>
              <a:ext uri="{FF2B5EF4-FFF2-40B4-BE49-F238E27FC236}">
                <a16:creationId xmlns:a16="http://schemas.microsoft.com/office/drawing/2014/main" id="{7F92D023-5C7F-47EF-BE8B-933F25B42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4" y="4554538"/>
            <a:ext cx="23082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7" descr="elvis_1840604b">
            <a:extLst>
              <a:ext uri="{FF2B5EF4-FFF2-40B4-BE49-F238E27FC236}">
                <a16:creationId xmlns:a16="http://schemas.microsoft.com/office/drawing/2014/main" id="{B76568D9-D02D-4666-AC89-29F554381E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688" y="2133601"/>
            <a:ext cx="262731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E6291-D698-431A-A436-9840350EA0C0}"/>
              </a:ext>
            </a:extLst>
          </p:cNvPr>
          <p:cNvSpPr>
            <a:spLocks noGrp="1"/>
          </p:cNvSpPr>
          <p:nvPr>
            <p:ph type="title"/>
          </p:nvPr>
        </p:nvSpPr>
        <p:spPr>
          <a:xfrm>
            <a:off x="609601" y="244476"/>
            <a:ext cx="11180233" cy="1431925"/>
          </a:xfrm>
        </p:spPr>
        <p:txBody>
          <a:bodyPr wrap="square" anchor="ctr">
            <a:normAutofit/>
          </a:bodyPr>
          <a:lstStyle/>
          <a:p>
            <a:r>
              <a:rPr lang="da-DK"/>
              <a:t>Modernisme </a:t>
            </a:r>
          </a:p>
        </p:txBody>
      </p:sp>
      <p:sp>
        <p:nvSpPr>
          <p:cNvPr id="3" name="Pladsholder til indhold 2">
            <a:extLst>
              <a:ext uri="{FF2B5EF4-FFF2-40B4-BE49-F238E27FC236}">
                <a16:creationId xmlns:a16="http://schemas.microsoft.com/office/drawing/2014/main" id="{E098B943-41FE-471A-B8D7-8910C1861E4D}"/>
              </a:ext>
            </a:extLst>
          </p:cNvPr>
          <p:cNvSpPr>
            <a:spLocks noGrp="1"/>
          </p:cNvSpPr>
          <p:nvPr>
            <p:ph sz="half" idx="1"/>
          </p:nvPr>
        </p:nvSpPr>
        <p:spPr>
          <a:xfrm>
            <a:off x="1117601" y="1905000"/>
            <a:ext cx="5236633" cy="4191000"/>
          </a:xfrm>
        </p:spPr>
        <p:txBody>
          <a:bodyPr wrap="square" anchor="t">
            <a:normAutofit/>
          </a:bodyPr>
          <a:lstStyle/>
          <a:p>
            <a:pPr marL="0" indent="0">
              <a:buNone/>
            </a:pPr>
            <a:r>
              <a:rPr lang="da-DK">
                <a:hlinkClick r:id="rId3"/>
              </a:rPr>
              <a:t>https://litthist.systime.dk/?id=126</a:t>
            </a:r>
            <a:r>
              <a:rPr lang="da-DK"/>
              <a:t> lige under 6 min</a:t>
            </a:r>
          </a:p>
          <a:p>
            <a:pPr marL="0" indent="0">
              <a:buNone/>
            </a:pPr>
            <a:endParaRPr lang="da-DK"/>
          </a:p>
          <a:p>
            <a:pPr marL="0" indent="0">
              <a:buNone/>
            </a:pPr>
            <a:r>
              <a:rPr lang="da-DK"/>
              <a:t>Hvilke overordnede litterære begreber hørte I her i denne lille film?</a:t>
            </a:r>
          </a:p>
        </p:txBody>
      </p:sp>
      <p:pic>
        <p:nvPicPr>
          <p:cNvPr id="4" name="Picture 3" descr="Nordisk modernisme – Inventing the ...">
            <a:extLst>
              <a:ext uri="{FF2B5EF4-FFF2-40B4-BE49-F238E27FC236}">
                <a16:creationId xmlns:a16="http://schemas.microsoft.com/office/drawing/2014/main" id="{98E3103B-EB3E-CAF2-C503-B4CFF252647F}"/>
              </a:ext>
            </a:extLst>
          </p:cNvPr>
          <p:cNvPicPr>
            <a:picLocks noChangeAspect="1"/>
          </p:cNvPicPr>
          <p:nvPr/>
        </p:nvPicPr>
        <p:blipFill>
          <a:blip r:embed="rId4"/>
          <a:stretch>
            <a:fillRect/>
          </a:stretch>
        </p:blipFill>
        <p:spPr>
          <a:xfrm>
            <a:off x="6557434" y="2534243"/>
            <a:ext cx="5236633" cy="2932514"/>
          </a:xfrm>
          <a:prstGeom prst="rect">
            <a:avLst/>
          </a:prstGeom>
          <a:noFill/>
        </p:spPr>
      </p:pic>
    </p:spTree>
    <p:extLst>
      <p:ext uri="{BB962C8B-B14F-4D97-AF65-F5344CB8AC3E}">
        <p14:creationId xmlns:p14="http://schemas.microsoft.com/office/powerpoint/2010/main" val="97364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9944B-C8F8-44A2-8BB0-A07D85E603F6}"/>
              </a:ext>
            </a:extLst>
          </p:cNvPr>
          <p:cNvSpPr>
            <a:spLocks noGrp="1"/>
          </p:cNvSpPr>
          <p:nvPr>
            <p:ph type="title"/>
          </p:nvPr>
        </p:nvSpPr>
        <p:spPr/>
        <p:txBody>
          <a:bodyPr/>
          <a:lstStyle/>
          <a:p>
            <a:r>
              <a:rPr lang="da-DK" sz="2400"/>
              <a:t>Her er et eksempel – hvad hører den til? Realisme eller modernisme og hvorfor?</a:t>
            </a:r>
            <a:br>
              <a:rPr lang="da-DK" sz="2400"/>
            </a:br>
            <a:r>
              <a:rPr lang="da-DK" sz="1050"/>
              <a:t>Klaus Rifbjerg: ”Engang”. Fra digtsamlingen Amagerdigte, 1965.</a:t>
            </a:r>
            <a:endParaRPr lang="da-DK" sz="2400"/>
          </a:p>
        </p:txBody>
      </p:sp>
      <p:sp>
        <p:nvSpPr>
          <p:cNvPr id="5" name="Pladsholder til indhold 4">
            <a:extLst>
              <a:ext uri="{FF2B5EF4-FFF2-40B4-BE49-F238E27FC236}">
                <a16:creationId xmlns:a16="http://schemas.microsoft.com/office/drawing/2014/main" id="{B31033A5-2B8A-488A-9D8D-4EA04A170047}"/>
              </a:ext>
            </a:extLst>
          </p:cNvPr>
          <p:cNvSpPr>
            <a:spLocks noGrp="1"/>
          </p:cNvSpPr>
          <p:nvPr>
            <p:ph sz="half" idx="1"/>
          </p:nvPr>
        </p:nvSpPr>
        <p:spPr>
          <a:xfrm>
            <a:off x="963084" y="1524000"/>
            <a:ext cx="5236633" cy="4953000"/>
          </a:xfrm>
        </p:spPr>
        <p:txBody>
          <a:bodyPr/>
          <a:lstStyle/>
          <a:p>
            <a:pPr marL="0" indent="0" algn="ctr">
              <a:buNone/>
            </a:pPr>
            <a:r>
              <a:rPr lang="da-DK" sz="1200" dirty="0"/>
              <a:t>Engang tænkte jeg kun flygtigt på </a:t>
            </a:r>
          </a:p>
          <a:p>
            <a:pPr marL="0" indent="0" algn="ctr">
              <a:buNone/>
            </a:pPr>
            <a:r>
              <a:rPr lang="da-DK" sz="1200" dirty="0"/>
              <a:t>hvad alt skulle blive til. </a:t>
            </a:r>
          </a:p>
          <a:p>
            <a:pPr marL="0" indent="0" algn="ctr">
              <a:buNone/>
            </a:pPr>
            <a:r>
              <a:rPr lang="da-DK" sz="1200" dirty="0"/>
              <a:t>Solen ramte om sommeren </a:t>
            </a:r>
          </a:p>
          <a:p>
            <a:pPr marL="0" indent="0" algn="ctr">
              <a:buNone/>
            </a:pPr>
            <a:r>
              <a:rPr lang="da-DK" sz="1200" dirty="0"/>
              <a:t>den gyldne morter på sekretæren </a:t>
            </a:r>
          </a:p>
          <a:p>
            <a:pPr marL="0" indent="0" algn="ctr">
              <a:buNone/>
            </a:pPr>
            <a:r>
              <a:rPr lang="da-DK" sz="1200" dirty="0"/>
              <a:t>og nede i kælderen stillede min far</a:t>
            </a:r>
          </a:p>
          <a:p>
            <a:pPr marL="0" indent="0" algn="ctr">
              <a:buNone/>
            </a:pPr>
            <a:r>
              <a:rPr lang="da-DK" sz="1200" dirty="0"/>
              <a:t> riven på plads.</a:t>
            </a:r>
          </a:p>
          <a:p>
            <a:pPr marL="0" indent="0" algn="ctr">
              <a:buNone/>
            </a:pPr>
            <a:endParaRPr lang="da-DK" sz="1200" dirty="0"/>
          </a:p>
          <a:p>
            <a:pPr marL="0" indent="0" algn="ctr">
              <a:buNone/>
            </a:pPr>
            <a:r>
              <a:rPr lang="da-DK" sz="1200" dirty="0"/>
              <a:t>Når jeg stod op om morgenen </a:t>
            </a:r>
          </a:p>
          <a:p>
            <a:pPr marL="0" indent="0" algn="ctr">
              <a:buNone/>
            </a:pPr>
            <a:r>
              <a:rPr lang="da-DK" sz="1200" dirty="0"/>
              <a:t>fandtes mine sko lige for hånden, </a:t>
            </a:r>
          </a:p>
          <a:p>
            <a:pPr marL="0" indent="0" algn="ctr">
              <a:buNone/>
            </a:pPr>
            <a:r>
              <a:rPr lang="da-DK" sz="1200" dirty="0"/>
              <a:t>jeg vaskede mig </a:t>
            </a:r>
          </a:p>
          <a:p>
            <a:pPr marL="0" indent="0" algn="ctr">
              <a:buNone/>
            </a:pPr>
            <a:r>
              <a:rPr lang="da-DK" sz="1200" dirty="0"/>
              <a:t>klædte mig på </a:t>
            </a:r>
          </a:p>
          <a:p>
            <a:pPr marL="0" indent="0" algn="ctr">
              <a:buNone/>
            </a:pPr>
            <a:r>
              <a:rPr lang="da-DK" sz="1200" dirty="0"/>
              <a:t>spiste min morgenmad og</a:t>
            </a:r>
          </a:p>
          <a:p>
            <a:pPr marL="0" indent="0" algn="ctr">
              <a:buNone/>
            </a:pPr>
            <a:r>
              <a:rPr lang="da-DK" sz="1200" dirty="0"/>
              <a:t> cyklede mellem villahække </a:t>
            </a:r>
          </a:p>
          <a:p>
            <a:pPr marL="0" indent="0" algn="ctr">
              <a:buNone/>
            </a:pPr>
            <a:r>
              <a:rPr lang="da-DK" sz="1200" dirty="0"/>
              <a:t>ind til byen</a:t>
            </a:r>
          </a:p>
          <a:p>
            <a:pPr marL="0" indent="0" algn="ctr">
              <a:buNone/>
            </a:pPr>
            <a:endParaRPr lang="da-DK" sz="1200" dirty="0"/>
          </a:p>
          <a:p>
            <a:pPr marL="0" indent="0" algn="ctr">
              <a:buNone/>
            </a:pPr>
            <a:r>
              <a:rPr lang="da-DK" sz="1200" dirty="0"/>
              <a:t>Selv det som andre vil kalde grimt </a:t>
            </a:r>
          </a:p>
          <a:p>
            <a:pPr marL="0" indent="0" algn="ctr">
              <a:buNone/>
            </a:pPr>
            <a:r>
              <a:rPr lang="da-DK" sz="1200" dirty="0"/>
              <a:t>fandt jeg tryghed i. </a:t>
            </a:r>
          </a:p>
          <a:p>
            <a:pPr marL="0" indent="0" algn="ctr">
              <a:buNone/>
            </a:pPr>
            <a:r>
              <a:rPr lang="da-DK" sz="1200" dirty="0"/>
              <a:t>Der var ikke noget slemt </a:t>
            </a:r>
          </a:p>
          <a:p>
            <a:pPr marL="0" indent="0" algn="ctr">
              <a:buNone/>
            </a:pPr>
            <a:r>
              <a:rPr lang="da-DK" sz="1200" dirty="0"/>
              <a:t>i griselugten fra Sundholm, </a:t>
            </a:r>
          </a:p>
          <a:p>
            <a:pPr marL="0" indent="0" algn="ctr">
              <a:buNone/>
            </a:pPr>
            <a:r>
              <a:rPr lang="da-DK" sz="1200" dirty="0"/>
              <a:t>og de skrappe skyer af tobaksstøv </a:t>
            </a:r>
          </a:p>
          <a:p>
            <a:pPr marL="0" indent="0" algn="ctr">
              <a:buNone/>
            </a:pPr>
            <a:r>
              <a:rPr lang="da-DK" sz="1200" dirty="0"/>
              <a:t>fra Augustinus og American Tobacco </a:t>
            </a:r>
          </a:p>
          <a:p>
            <a:pPr marL="0" indent="0" algn="ctr">
              <a:buNone/>
            </a:pPr>
            <a:r>
              <a:rPr lang="da-DK" sz="1200" dirty="0"/>
              <a:t>styrkede kun længslen </a:t>
            </a:r>
          </a:p>
          <a:p>
            <a:pPr marL="0" indent="0" algn="ctr">
              <a:buNone/>
            </a:pPr>
            <a:r>
              <a:rPr lang="da-DK" sz="1200" dirty="0"/>
              <a:t>efter voksen uafhængighed.</a:t>
            </a:r>
          </a:p>
        </p:txBody>
      </p:sp>
      <p:sp>
        <p:nvSpPr>
          <p:cNvPr id="6" name="Pladsholder til indhold 5">
            <a:extLst>
              <a:ext uri="{FF2B5EF4-FFF2-40B4-BE49-F238E27FC236}">
                <a16:creationId xmlns:a16="http://schemas.microsoft.com/office/drawing/2014/main" id="{A00D4C8C-C65D-4617-AD84-44C373DC1A65}"/>
              </a:ext>
            </a:extLst>
          </p:cNvPr>
          <p:cNvSpPr>
            <a:spLocks noGrp="1"/>
          </p:cNvSpPr>
          <p:nvPr>
            <p:ph sz="half" idx="2"/>
          </p:nvPr>
        </p:nvSpPr>
        <p:spPr>
          <a:xfrm>
            <a:off x="6557434" y="1049154"/>
            <a:ext cx="5236633" cy="5046846"/>
          </a:xfrm>
        </p:spPr>
        <p:txBody>
          <a:bodyPr/>
          <a:lstStyle/>
          <a:p>
            <a:pPr marL="0" indent="0" algn="ctr">
              <a:buNone/>
            </a:pPr>
            <a:r>
              <a:rPr lang="da-DK" sz="1200" dirty="0"/>
              <a:t>Når jeg kom hjem stillede jeg cyklen </a:t>
            </a:r>
          </a:p>
          <a:p>
            <a:pPr marL="0" indent="0" algn="ctr">
              <a:buNone/>
            </a:pPr>
            <a:r>
              <a:rPr lang="da-DK" sz="1200" dirty="0"/>
              <a:t>på den lille gårdsplads, </a:t>
            </a:r>
          </a:p>
          <a:p>
            <a:pPr marL="0" indent="0" algn="ctr">
              <a:buNone/>
            </a:pPr>
            <a:r>
              <a:rPr lang="da-DK" sz="1200" dirty="0"/>
              <a:t>gik gennem gruset ind ad havedøren. </a:t>
            </a:r>
          </a:p>
          <a:p>
            <a:pPr marL="0" indent="0" algn="ctr">
              <a:buNone/>
            </a:pPr>
            <a:r>
              <a:rPr lang="da-DK" sz="1200" dirty="0"/>
              <a:t>Hvis der var nogen, </a:t>
            </a:r>
          </a:p>
          <a:p>
            <a:pPr marL="0" indent="0" algn="ctr">
              <a:buNone/>
            </a:pPr>
            <a:r>
              <a:rPr lang="da-DK" sz="1200" dirty="0"/>
              <a:t>sagde jeg dav, </a:t>
            </a:r>
          </a:p>
          <a:p>
            <a:pPr marL="0" indent="0" algn="ctr">
              <a:buNone/>
            </a:pPr>
            <a:r>
              <a:rPr lang="da-DK" sz="1200" dirty="0"/>
              <a:t>ellers fandt jeg bare min mad </a:t>
            </a:r>
          </a:p>
          <a:p>
            <a:pPr marL="0" indent="0" algn="ctr">
              <a:buNone/>
            </a:pPr>
            <a:r>
              <a:rPr lang="da-DK" sz="1200" dirty="0"/>
              <a:t>(fem stykker: et med leverpostej, </a:t>
            </a:r>
          </a:p>
          <a:p>
            <a:pPr marL="0" indent="0" algn="ctr">
              <a:buNone/>
            </a:pPr>
            <a:r>
              <a:rPr lang="da-DK" sz="1200" dirty="0"/>
              <a:t>et med spegepølse, et med kødpølse, et med æble og et stykke franskbrød med ost) – </a:t>
            </a:r>
          </a:p>
          <a:p>
            <a:pPr marL="0" indent="0" algn="ctr">
              <a:buNone/>
            </a:pPr>
            <a:r>
              <a:rPr lang="da-DK" sz="1200" dirty="0"/>
              <a:t>og spiste den.</a:t>
            </a:r>
          </a:p>
          <a:p>
            <a:pPr marL="0" indent="0" algn="ctr">
              <a:buNone/>
            </a:pPr>
            <a:endParaRPr lang="da-DK" sz="1200" dirty="0"/>
          </a:p>
          <a:p>
            <a:pPr marL="0" indent="0" algn="ctr">
              <a:buNone/>
            </a:pPr>
            <a:r>
              <a:rPr lang="da-DK" sz="1200" dirty="0"/>
              <a:t>Om aftenen når vi havde spist </a:t>
            </a:r>
          </a:p>
          <a:p>
            <a:pPr marL="0" indent="0" algn="ctr">
              <a:buNone/>
            </a:pPr>
            <a:r>
              <a:rPr lang="da-DK" sz="1200" dirty="0"/>
              <a:t>og hørt radioavis </a:t>
            </a:r>
          </a:p>
          <a:p>
            <a:pPr marL="0" indent="0" algn="ctr">
              <a:buNone/>
            </a:pPr>
            <a:r>
              <a:rPr lang="da-DK" sz="1200" dirty="0"/>
              <a:t>(jeg læste for det meste lektier om eftermiddagen) </a:t>
            </a:r>
          </a:p>
          <a:p>
            <a:pPr marL="0" indent="0" algn="ctr">
              <a:buNone/>
            </a:pPr>
            <a:r>
              <a:rPr lang="da-DK" sz="1200" dirty="0"/>
              <a:t>kom en eller to af mine venner tit. </a:t>
            </a:r>
          </a:p>
          <a:p>
            <a:pPr marL="0" indent="0" algn="ctr">
              <a:buNone/>
            </a:pPr>
            <a:endParaRPr lang="da-DK" sz="1200" dirty="0"/>
          </a:p>
          <a:p>
            <a:pPr marL="0" indent="0" algn="ctr">
              <a:buNone/>
            </a:pPr>
            <a:r>
              <a:rPr lang="da-DK" sz="1200" dirty="0"/>
              <a:t>En nat kan jeg huske </a:t>
            </a:r>
          </a:p>
          <a:p>
            <a:pPr marL="0" indent="0" algn="ctr">
              <a:buNone/>
            </a:pPr>
            <a:r>
              <a:rPr lang="da-DK" sz="1200" dirty="0"/>
              <a:t>det pludselig gik op for mig </a:t>
            </a:r>
          </a:p>
          <a:p>
            <a:pPr marL="0" indent="0" algn="ctr">
              <a:buNone/>
            </a:pPr>
            <a:r>
              <a:rPr lang="da-DK" sz="1200" dirty="0"/>
              <a:t>at jeg engang skulle dø. </a:t>
            </a:r>
          </a:p>
          <a:p>
            <a:pPr marL="0" indent="0" algn="ctr">
              <a:buNone/>
            </a:pPr>
            <a:endParaRPr lang="da-DK" sz="1200" dirty="0"/>
          </a:p>
          <a:p>
            <a:pPr marL="0" indent="0" algn="ctr">
              <a:buNone/>
            </a:pPr>
            <a:r>
              <a:rPr lang="da-DK" sz="1200" dirty="0"/>
              <a:t>Jeg lå længe i mørket </a:t>
            </a:r>
          </a:p>
          <a:p>
            <a:pPr marL="0" indent="0" algn="ctr">
              <a:buNone/>
            </a:pPr>
            <a:r>
              <a:rPr lang="da-DK" sz="1200" dirty="0"/>
              <a:t>med en stor fornemmelse over mig, </a:t>
            </a:r>
          </a:p>
          <a:p>
            <a:pPr marL="0" indent="0" algn="ctr">
              <a:buNone/>
            </a:pPr>
            <a:r>
              <a:rPr lang="da-DK" sz="1200" dirty="0"/>
              <a:t>og inden jeg faldt i søvn </a:t>
            </a:r>
          </a:p>
          <a:p>
            <a:pPr marL="0" indent="0" algn="ctr">
              <a:buNone/>
            </a:pPr>
            <a:r>
              <a:rPr lang="da-DK" sz="1200" dirty="0"/>
              <a:t>tænkte jeg meget på de ting, </a:t>
            </a:r>
          </a:p>
          <a:p>
            <a:pPr marL="0" indent="0" algn="ctr">
              <a:buNone/>
            </a:pPr>
            <a:r>
              <a:rPr lang="da-DK" sz="1200" dirty="0"/>
              <a:t>jeg har nævnt i digtet </a:t>
            </a:r>
          </a:p>
          <a:p>
            <a:pPr marL="0" indent="0" algn="ctr">
              <a:buNone/>
            </a:pPr>
            <a:r>
              <a:rPr lang="da-DK" sz="1200" dirty="0"/>
              <a:t>og følte at jeg allerede havde mistet dem</a:t>
            </a:r>
          </a:p>
        </p:txBody>
      </p:sp>
      <p:pic>
        <p:nvPicPr>
          <p:cNvPr id="3" name="Picture 2">
            <a:extLst>
              <a:ext uri="{FF2B5EF4-FFF2-40B4-BE49-F238E27FC236}">
                <a16:creationId xmlns:a16="http://schemas.microsoft.com/office/drawing/2014/main" id="{9F397537-C6CD-B453-B41C-FA01E0CE72EE}"/>
              </a:ext>
            </a:extLst>
          </p:cNvPr>
          <p:cNvPicPr>
            <a:picLocks noChangeAspect="1"/>
          </p:cNvPicPr>
          <p:nvPr/>
        </p:nvPicPr>
        <p:blipFill>
          <a:blip r:embed="rId2"/>
          <a:stretch>
            <a:fillRect/>
          </a:stretch>
        </p:blipFill>
        <p:spPr>
          <a:xfrm>
            <a:off x="4876889" y="2988873"/>
            <a:ext cx="2625126" cy="1484103"/>
          </a:xfrm>
          <a:prstGeom prst="rect">
            <a:avLst/>
          </a:prstGeom>
        </p:spPr>
      </p:pic>
      <p:pic>
        <p:nvPicPr>
          <p:cNvPr id="4" name="Picture 3">
            <a:extLst>
              <a:ext uri="{FF2B5EF4-FFF2-40B4-BE49-F238E27FC236}">
                <a16:creationId xmlns:a16="http://schemas.microsoft.com/office/drawing/2014/main" id="{E6C1C577-847C-71F1-0ECA-E4C14FAE0CE5}"/>
              </a:ext>
            </a:extLst>
          </p:cNvPr>
          <p:cNvPicPr>
            <a:picLocks noChangeAspect="1"/>
          </p:cNvPicPr>
          <p:nvPr/>
        </p:nvPicPr>
        <p:blipFill>
          <a:blip r:embed="rId3"/>
          <a:stretch>
            <a:fillRect/>
          </a:stretch>
        </p:blipFill>
        <p:spPr>
          <a:xfrm>
            <a:off x="5391" y="1707490"/>
            <a:ext cx="2289595" cy="2954188"/>
          </a:xfrm>
          <a:prstGeom prst="rect">
            <a:avLst/>
          </a:prstGeom>
        </p:spPr>
      </p:pic>
      <p:pic>
        <p:nvPicPr>
          <p:cNvPr id="7" name="Picture 6">
            <a:extLst>
              <a:ext uri="{FF2B5EF4-FFF2-40B4-BE49-F238E27FC236}">
                <a16:creationId xmlns:a16="http://schemas.microsoft.com/office/drawing/2014/main" id="{C531CC8B-88D8-D688-3FBA-C359501B59C2}"/>
              </a:ext>
            </a:extLst>
          </p:cNvPr>
          <p:cNvPicPr>
            <a:picLocks noChangeAspect="1"/>
          </p:cNvPicPr>
          <p:nvPr/>
        </p:nvPicPr>
        <p:blipFill>
          <a:blip r:embed="rId4"/>
          <a:stretch>
            <a:fillRect/>
          </a:stretch>
        </p:blipFill>
        <p:spPr>
          <a:xfrm>
            <a:off x="5120247" y="4851585"/>
            <a:ext cx="2870387" cy="1625975"/>
          </a:xfrm>
          <a:prstGeom prst="rect">
            <a:avLst/>
          </a:prstGeom>
        </p:spPr>
      </p:pic>
    </p:spTree>
    <p:extLst>
      <p:ext uri="{BB962C8B-B14F-4D97-AF65-F5344CB8AC3E}">
        <p14:creationId xmlns:p14="http://schemas.microsoft.com/office/powerpoint/2010/main" val="2363314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2E0A2-0476-4A80-8D6F-14705E3F9625}"/>
              </a:ext>
            </a:extLst>
          </p:cNvPr>
          <p:cNvSpPr>
            <a:spLocks noGrp="1"/>
          </p:cNvSpPr>
          <p:nvPr>
            <p:ph type="title"/>
          </p:nvPr>
        </p:nvSpPr>
        <p:spPr/>
        <p:txBody>
          <a:bodyPr/>
          <a:lstStyle/>
          <a:p>
            <a:r>
              <a:rPr lang="da-DK"/>
              <a:t>Hvad med denne tekst?</a:t>
            </a:r>
            <a:br>
              <a:rPr lang="da-DK"/>
            </a:br>
            <a:r>
              <a:rPr lang="da-DK" sz="3200" b="1" i="0">
                <a:solidFill>
                  <a:srgbClr val="333333"/>
                </a:solidFill>
                <a:effectLst/>
                <a:latin typeface="Volkhov"/>
              </a:rPr>
              <a:t>Klaus Rifbjerg: Livet i badeværelset (1960)</a:t>
            </a:r>
            <a:r>
              <a:rPr lang="da-DK" sz="1200" b="0" i="0">
                <a:solidFill>
                  <a:srgbClr val="767676"/>
                </a:solidFill>
                <a:effectLst/>
                <a:latin typeface="Noto Sans" panose="020B0502040504020204" pitchFamily="34" charset="0"/>
              </a:rPr>
              <a:t> Fra Konfrontation. Gyldendal, 1960</a:t>
            </a:r>
            <a:endParaRPr lang="da-DK" sz="3200"/>
          </a:p>
        </p:txBody>
      </p:sp>
      <p:sp>
        <p:nvSpPr>
          <p:cNvPr id="4" name="Pladsholder til indhold 3">
            <a:extLst>
              <a:ext uri="{FF2B5EF4-FFF2-40B4-BE49-F238E27FC236}">
                <a16:creationId xmlns:a16="http://schemas.microsoft.com/office/drawing/2014/main" id="{7FC56F12-92EB-4BCB-8375-F2DC619CDF0A}"/>
              </a:ext>
            </a:extLst>
          </p:cNvPr>
          <p:cNvSpPr>
            <a:spLocks noGrp="1"/>
          </p:cNvSpPr>
          <p:nvPr>
            <p:ph sz="half" idx="1"/>
          </p:nvPr>
        </p:nvSpPr>
        <p:spPr>
          <a:xfrm>
            <a:off x="1117601" y="1540042"/>
            <a:ext cx="5236633" cy="4555958"/>
          </a:xfrm>
        </p:spPr>
        <p:txBody>
          <a:bodyPr/>
          <a:lstStyle/>
          <a:p>
            <a:pPr marL="0" indent="0" algn="ctr">
              <a:buNone/>
            </a:pPr>
            <a:r>
              <a:rPr lang="da-DK" sz="1300" b="0" i="0">
                <a:solidFill>
                  <a:srgbClr val="333333"/>
                </a:solidFill>
                <a:effectLst/>
                <a:latin typeface="var(--font-content)"/>
              </a:rPr>
              <a:t>Mit univers ser jeg</a:t>
            </a:r>
            <a:br>
              <a:rPr lang="da-DK" sz="1300" b="0" i="0">
                <a:solidFill>
                  <a:srgbClr val="333333"/>
                </a:solidFill>
                <a:effectLst/>
                <a:latin typeface="var(--font-content)"/>
              </a:rPr>
            </a:br>
            <a:r>
              <a:rPr lang="da-DK" sz="1300" b="0" i="0">
                <a:solidFill>
                  <a:srgbClr val="333333"/>
                </a:solidFill>
                <a:effectLst/>
                <a:latin typeface="var(--font-content)"/>
              </a:rPr>
              <a:t>fra en fordybning i væggen:</a:t>
            </a:r>
            <a:br>
              <a:rPr lang="da-DK" sz="1300" b="0" i="0">
                <a:solidFill>
                  <a:srgbClr val="333333"/>
                </a:solidFill>
                <a:effectLst/>
                <a:latin typeface="var(--font-content)"/>
              </a:rPr>
            </a:br>
            <a:r>
              <a:rPr lang="da-DK" sz="1300" b="0" i="0">
                <a:solidFill>
                  <a:srgbClr val="333333"/>
                </a:solidFill>
                <a:effectLst/>
                <a:latin typeface="var(--font-content)"/>
              </a:rPr>
              <a:t>Forniklede rør der rejser sig</a:t>
            </a:r>
            <a:br>
              <a:rPr lang="da-DK" sz="1300" b="0" i="0">
                <a:solidFill>
                  <a:srgbClr val="333333"/>
                </a:solidFill>
                <a:effectLst/>
                <a:latin typeface="var(--font-content)"/>
              </a:rPr>
            </a:br>
            <a:r>
              <a:rPr lang="da-DK" sz="1300" b="0" i="0">
                <a:solidFill>
                  <a:srgbClr val="333333"/>
                </a:solidFill>
                <a:effectLst/>
                <a:latin typeface="var(--font-content)"/>
              </a:rPr>
              <a:t>bøjede, snoede afløb,</a:t>
            </a:r>
            <a:br>
              <a:rPr lang="da-DK" sz="1300" b="0" i="0">
                <a:solidFill>
                  <a:srgbClr val="333333"/>
                </a:solidFill>
                <a:effectLst/>
                <a:latin typeface="var(--font-content)"/>
              </a:rPr>
            </a:br>
            <a:r>
              <a:rPr lang="da-DK" sz="1300" b="0" i="0">
                <a:solidFill>
                  <a:srgbClr val="333333"/>
                </a:solidFill>
                <a:effectLst/>
                <a:latin typeface="var(--font-content)"/>
              </a:rPr>
              <a:t>hvide hospitalsagtige fliser</a:t>
            </a:r>
            <a:br>
              <a:rPr lang="da-DK" sz="1300" b="0" i="0">
                <a:solidFill>
                  <a:srgbClr val="333333"/>
                </a:solidFill>
                <a:effectLst/>
                <a:latin typeface="var(--font-content)"/>
              </a:rPr>
            </a:br>
            <a:r>
              <a:rPr lang="da-DK" sz="1300" b="0" i="0">
                <a:solidFill>
                  <a:srgbClr val="333333"/>
                </a:solidFill>
                <a:effectLst/>
                <a:latin typeface="var(--font-content)"/>
              </a:rPr>
              <a:t>og bruserens flueøje</a:t>
            </a:r>
            <a:br>
              <a:rPr lang="da-DK" sz="1300" b="0" i="0">
                <a:solidFill>
                  <a:srgbClr val="333333"/>
                </a:solidFill>
                <a:effectLst/>
                <a:latin typeface="var(--font-content)"/>
              </a:rPr>
            </a:br>
            <a:r>
              <a:rPr lang="da-DK" sz="1300" b="0" i="0">
                <a:solidFill>
                  <a:srgbClr val="333333"/>
                </a:solidFill>
                <a:effectLst/>
                <a:latin typeface="var(--font-content)"/>
              </a:rPr>
              <a:t>hvorfra den milde forårsregn</a:t>
            </a:r>
            <a:br>
              <a:rPr lang="da-DK" sz="1300" b="0" i="0">
                <a:solidFill>
                  <a:srgbClr val="333333"/>
                </a:solidFill>
                <a:effectLst/>
                <a:latin typeface="var(--font-content)"/>
              </a:rPr>
            </a:br>
            <a:r>
              <a:rPr lang="da-DK" sz="1300" b="0" i="0">
                <a:solidFill>
                  <a:srgbClr val="333333"/>
                </a:solidFill>
                <a:effectLst/>
                <a:latin typeface="var(--font-content)"/>
              </a:rPr>
              <a:t>trods alt falder.</a:t>
            </a:r>
          </a:p>
          <a:p>
            <a:pPr marL="0" indent="0" algn="ctr">
              <a:buNone/>
            </a:pPr>
            <a:r>
              <a:rPr lang="da-DK" sz="1300" b="1" i="0">
                <a:solidFill>
                  <a:srgbClr val="888888"/>
                </a:solidFill>
                <a:effectLst/>
                <a:latin typeface="var(--font-content)"/>
              </a:rPr>
              <a:t>2</a:t>
            </a:r>
            <a:endParaRPr lang="da-DK" sz="1300" b="0" i="0">
              <a:solidFill>
                <a:srgbClr val="333333"/>
              </a:solidFill>
              <a:effectLst/>
              <a:latin typeface="var(--font-content)"/>
            </a:endParaRPr>
          </a:p>
          <a:p>
            <a:pPr marL="0" indent="0" algn="ctr">
              <a:buNone/>
            </a:pPr>
            <a:r>
              <a:rPr lang="da-DK" sz="1300" b="0" i="0">
                <a:solidFill>
                  <a:srgbClr val="333333"/>
                </a:solidFill>
                <a:effectLst/>
                <a:latin typeface="var(--font-content)"/>
              </a:rPr>
              <a:t>Jeg vil bruges,</a:t>
            </a:r>
            <a:br>
              <a:rPr lang="da-DK" sz="1300" b="0" i="0">
                <a:solidFill>
                  <a:srgbClr val="333333"/>
                </a:solidFill>
                <a:effectLst/>
                <a:latin typeface="var(--font-content)"/>
              </a:rPr>
            </a:br>
            <a:r>
              <a:rPr lang="da-DK" sz="1300" b="0" i="0">
                <a:solidFill>
                  <a:srgbClr val="333333"/>
                </a:solidFill>
                <a:effectLst/>
                <a:latin typeface="var(--font-content)"/>
              </a:rPr>
              <a:t>bliver brugt.</a:t>
            </a:r>
          </a:p>
          <a:p>
            <a:pPr marL="0" indent="0" algn="ctr">
              <a:buNone/>
            </a:pPr>
            <a:r>
              <a:rPr lang="da-DK" sz="1300" b="1" i="0">
                <a:solidFill>
                  <a:srgbClr val="888888"/>
                </a:solidFill>
                <a:effectLst/>
                <a:latin typeface="var(--font-content)"/>
              </a:rPr>
              <a:t>3</a:t>
            </a:r>
            <a:endParaRPr lang="da-DK" sz="1300" b="0" i="0">
              <a:solidFill>
                <a:srgbClr val="333333"/>
              </a:solidFill>
              <a:effectLst/>
              <a:latin typeface="var(--font-content)"/>
            </a:endParaRPr>
          </a:p>
          <a:p>
            <a:pPr marL="0" indent="0" algn="ctr">
              <a:buNone/>
            </a:pPr>
            <a:r>
              <a:rPr lang="da-DK" sz="1300" b="0" i="0">
                <a:solidFill>
                  <a:srgbClr val="333333"/>
                </a:solidFill>
                <a:effectLst/>
                <a:latin typeface="var(--font-content)"/>
              </a:rPr>
              <a:t>Når det grønlige vand</a:t>
            </a:r>
            <a:br>
              <a:rPr lang="da-DK" sz="1300" b="0" i="0">
                <a:solidFill>
                  <a:srgbClr val="333333"/>
                </a:solidFill>
                <a:effectLst/>
                <a:latin typeface="var(--font-content)"/>
              </a:rPr>
            </a:br>
            <a:r>
              <a:rPr lang="da-DK" sz="1300" b="0" i="0">
                <a:solidFill>
                  <a:srgbClr val="333333"/>
                </a:solidFill>
                <a:effectLst/>
                <a:latin typeface="var(--font-content)"/>
              </a:rPr>
              <a:t>ligger sitrende under den elektriske pære</a:t>
            </a:r>
            <a:br>
              <a:rPr lang="da-DK" sz="1300" b="0" i="0">
                <a:solidFill>
                  <a:srgbClr val="333333"/>
                </a:solidFill>
                <a:effectLst/>
                <a:latin typeface="var(--font-content)"/>
              </a:rPr>
            </a:br>
            <a:r>
              <a:rPr lang="da-DK" sz="1300" b="0" i="0">
                <a:solidFill>
                  <a:srgbClr val="333333"/>
                </a:solidFill>
                <a:effectLst/>
                <a:latin typeface="var(--font-content)"/>
              </a:rPr>
              <a:t>vil jeg bruges</a:t>
            </a:r>
            <a:br>
              <a:rPr lang="da-DK" sz="1300" b="0" i="0">
                <a:solidFill>
                  <a:srgbClr val="333333"/>
                </a:solidFill>
                <a:effectLst/>
                <a:latin typeface="var(--font-content)"/>
              </a:rPr>
            </a:br>
            <a:r>
              <a:rPr lang="da-DK" sz="1300" b="0" i="0">
                <a:solidFill>
                  <a:srgbClr val="333333"/>
                </a:solidFill>
                <a:effectLst/>
                <a:latin typeface="var(--font-content)"/>
              </a:rPr>
              <a:t>bliver brugt.</a:t>
            </a:r>
          </a:p>
          <a:p>
            <a:pPr marL="0" indent="0" algn="ctr">
              <a:buNone/>
            </a:pPr>
            <a:r>
              <a:rPr lang="da-DK" sz="1300" b="0" i="0">
                <a:solidFill>
                  <a:srgbClr val="333333"/>
                </a:solidFill>
                <a:effectLst/>
                <a:latin typeface="var(--font-content)"/>
              </a:rPr>
              <a:t>Mit funktionalistiske legeme</a:t>
            </a:r>
            <a:br>
              <a:rPr lang="da-DK" sz="1300" b="0" i="0">
                <a:solidFill>
                  <a:srgbClr val="333333"/>
                </a:solidFill>
                <a:effectLst/>
                <a:latin typeface="var(--font-content)"/>
              </a:rPr>
            </a:br>
            <a:r>
              <a:rPr lang="da-DK" sz="1300" b="0" i="0">
                <a:solidFill>
                  <a:srgbClr val="333333"/>
                </a:solidFill>
                <a:effectLst/>
                <a:latin typeface="var(--font-content)"/>
              </a:rPr>
              <a:t>løftes op af hænder,</a:t>
            </a:r>
            <a:br>
              <a:rPr lang="da-DK" sz="1300" b="0" i="0">
                <a:solidFill>
                  <a:srgbClr val="333333"/>
                </a:solidFill>
                <a:effectLst/>
                <a:latin typeface="var(--font-content)"/>
              </a:rPr>
            </a:br>
            <a:r>
              <a:rPr lang="da-DK" sz="1300" b="0" i="0">
                <a:solidFill>
                  <a:srgbClr val="333333"/>
                </a:solidFill>
                <a:effectLst/>
                <a:latin typeface="var(--font-content)"/>
              </a:rPr>
              <a:t>kærtegnes, gnides, bevæges.</a:t>
            </a:r>
            <a:br>
              <a:rPr lang="da-DK" sz="1300" b="0" i="0">
                <a:solidFill>
                  <a:srgbClr val="333333"/>
                </a:solidFill>
                <a:effectLst/>
                <a:latin typeface="var(--font-content)"/>
              </a:rPr>
            </a:br>
            <a:r>
              <a:rPr lang="da-DK" sz="1300" b="0" i="0">
                <a:solidFill>
                  <a:srgbClr val="333333"/>
                </a:solidFill>
                <a:effectLst/>
                <a:latin typeface="var(--font-content)"/>
              </a:rPr>
              <a:t>Jeg formerer mig mellem hænderne og vandet</a:t>
            </a:r>
            <a:br>
              <a:rPr lang="da-DK" sz="1300" b="0" i="0">
                <a:solidFill>
                  <a:srgbClr val="333333"/>
                </a:solidFill>
                <a:effectLst/>
                <a:latin typeface="var(--font-content)"/>
              </a:rPr>
            </a:br>
            <a:r>
              <a:rPr lang="da-DK" sz="1300" b="0" i="0">
                <a:solidFill>
                  <a:srgbClr val="333333"/>
                </a:solidFill>
                <a:effectLst/>
                <a:latin typeface="var(--font-content)"/>
              </a:rPr>
              <a:t>glider over hud og hår,</a:t>
            </a:r>
            <a:br>
              <a:rPr lang="da-DK" sz="1300" b="0" i="0">
                <a:solidFill>
                  <a:srgbClr val="333333"/>
                </a:solidFill>
                <a:effectLst/>
                <a:latin typeface="var(--font-content)"/>
              </a:rPr>
            </a:br>
            <a:r>
              <a:rPr lang="da-DK" sz="1300" b="0" i="0">
                <a:solidFill>
                  <a:srgbClr val="333333"/>
                </a:solidFill>
                <a:effectLst/>
                <a:latin typeface="var(--font-content)"/>
              </a:rPr>
              <a:t>gnubber en armhule</a:t>
            </a:r>
            <a:br>
              <a:rPr lang="da-DK" sz="1300" b="0" i="0">
                <a:solidFill>
                  <a:srgbClr val="333333"/>
                </a:solidFill>
                <a:effectLst/>
                <a:latin typeface="var(--font-content)"/>
              </a:rPr>
            </a:br>
            <a:r>
              <a:rPr lang="da-DK" sz="1300" b="0" i="0">
                <a:solidFill>
                  <a:srgbClr val="333333"/>
                </a:solidFill>
                <a:effectLst/>
                <a:latin typeface="var(--font-content)"/>
              </a:rPr>
              <a:t>og bliver til bobler i skinnende schatteringer.</a:t>
            </a:r>
            <a:br>
              <a:rPr lang="da-DK" sz="1300" b="0" i="0">
                <a:solidFill>
                  <a:srgbClr val="333333"/>
                </a:solidFill>
                <a:effectLst/>
                <a:latin typeface="var(--font-content)"/>
              </a:rPr>
            </a:br>
            <a:r>
              <a:rPr lang="da-DK" sz="1300" b="0" i="0">
                <a:solidFill>
                  <a:srgbClr val="333333"/>
                </a:solidFill>
                <a:effectLst/>
                <a:latin typeface="var(--font-content)"/>
              </a:rPr>
              <a:t>Jeg bruges og opbruges.</a:t>
            </a:r>
          </a:p>
          <a:p>
            <a:endParaRPr lang="da-DK"/>
          </a:p>
        </p:txBody>
      </p:sp>
      <p:sp>
        <p:nvSpPr>
          <p:cNvPr id="5" name="Pladsholder til indhold 4">
            <a:extLst>
              <a:ext uri="{FF2B5EF4-FFF2-40B4-BE49-F238E27FC236}">
                <a16:creationId xmlns:a16="http://schemas.microsoft.com/office/drawing/2014/main" id="{EEEFC5F5-E83D-451F-9AF5-0718BBB60E6E}"/>
              </a:ext>
            </a:extLst>
          </p:cNvPr>
          <p:cNvSpPr>
            <a:spLocks noGrp="1"/>
          </p:cNvSpPr>
          <p:nvPr>
            <p:ph sz="half" idx="2"/>
          </p:nvPr>
        </p:nvSpPr>
        <p:spPr>
          <a:xfrm>
            <a:off x="6557434" y="1676401"/>
            <a:ext cx="5236633" cy="4419599"/>
          </a:xfrm>
        </p:spPr>
        <p:txBody>
          <a:bodyPr/>
          <a:lstStyle/>
          <a:p>
            <a:pPr algn="ctr"/>
            <a:endParaRPr lang="da-DK" sz="1100" b="1" i="0">
              <a:solidFill>
                <a:srgbClr val="888888"/>
              </a:solidFill>
              <a:effectLst/>
              <a:latin typeface="var(--font-content)"/>
            </a:endParaRPr>
          </a:p>
          <a:p>
            <a:pPr algn="ctr"/>
            <a:endParaRPr lang="da-DK" sz="1100" b="1">
              <a:solidFill>
                <a:srgbClr val="888888"/>
              </a:solidFill>
              <a:effectLst/>
              <a:latin typeface="var(--font-content)"/>
            </a:endParaRPr>
          </a:p>
          <a:p>
            <a:pPr marL="0" indent="0" algn="ctr">
              <a:buNone/>
            </a:pPr>
            <a:r>
              <a:rPr lang="da-DK" sz="1100" b="1" i="0">
                <a:solidFill>
                  <a:srgbClr val="888888"/>
                </a:solidFill>
                <a:effectLst/>
                <a:latin typeface="var(--font-content)"/>
              </a:rPr>
              <a:t>5</a:t>
            </a:r>
            <a:endParaRPr lang="da-DK" sz="1100" b="0" i="0">
              <a:solidFill>
                <a:srgbClr val="333333"/>
              </a:solidFill>
              <a:effectLst/>
              <a:latin typeface="var(--font-content)"/>
            </a:endParaRPr>
          </a:p>
          <a:p>
            <a:pPr marL="0" indent="0" algn="ctr">
              <a:buNone/>
            </a:pPr>
            <a:r>
              <a:rPr lang="da-DK" sz="1100" b="0" i="0">
                <a:solidFill>
                  <a:srgbClr val="333333"/>
                </a:solidFill>
                <a:effectLst/>
                <a:latin typeface="var(--font-content)"/>
              </a:rPr>
              <a:t>Men tag mig ikke hårdt</a:t>
            </a:r>
            <a:br>
              <a:rPr lang="da-DK" sz="1100" b="0" i="0">
                <a:solidFill>
                  <a:srgbClr val="333333"/>
                </a:solidFill>
                <a:effectLst/>
                <a:latin typeface="var(--font-content)"/>
              </a:rPr>
            </a:br>
            <a:r>
              <a:rPr lang="da-DK" sz="1100" b="0" i="0">
                <a:solidFill>
                  <a:srgbClr val="333333"/>
                </a:solidFill>
                <a:effectLst/>
                <a:latin typeface="var(--font-content)"/>
              </a:rPr>
              <a:t>kom ikke med gale hænder og kryst mig.</a:t>
            </a:r>
            <a:br>
              <a:rPr lang="da-DK" sz="1100" b="0" i="0">
                <a:solidFill>
                  <a:srgbClr val="333333"/>
                </a:solidFill>
                <a:effectLst/>
                <a:latin typeface="var(--font-content)"/>
              </a:rPr>
            </a:br>
            <a:r>
              <a:rPr lang="da-DK" sz="1100" b="0" i="0">
                <a:solidFill>
                  <a:srgbClr val="333333"/>
                </a:solidFill>
                <a:effectLst/>
                <a:latin typeface="var(--font-content)"/>
              </a:rPr>
              <a:t>Bliv fra min krop</a:t>
            </a:r>
            <a:br>
              <a:rPr lang="da-DK" sz="1100" b="0" i="0">
                <a:solidFill>
                  <a:srgbClr val="333333"/>
                </a:solidFill>
                <a:effectLst/>
                <a:latin typeface="var(--font-content)"/>
              </a:rPr>
            </a:br>
            <a:r>
              <a:rPr lang="da-DK" sz="1100" b="0" i="0">
                <a:solidFill>
                  <a:srgbClr val="333333"/>
                </a:solidFill>
                <a:effectLst/>
                <a:latin typeface="var(--font-content)"/>
              </a:rPr>
              <a:t>med disse knugende, heftige hænder.</a:t>
            </a:r>
            <a:br>
              <a:rPr lang="da-DK" sz="1100" b="0" i="0">
                <a:solidFill>
                  <a:srgbClr val="333333"/>
                </a:solidFill>
                <a:effectLst/>
                <a:latin typeface="var(--font-content)"/>
              </a:rPr>
            </a:br>
            <a:r>
              <a:rPr lang="da-DK" sz="1100" b="0" i="0">
                <a:solidFill>
                  <a:srgbClr val="333333"/>
                </a:solidFill>
                <a:effectLst/>
                <a:latin typeface="var(--font-content)"/>
              </a:rPr>
              <a:t>Jeg er ikke for fastholdere.</a:t>
            </a:r>
            <a:br>
              <a:rPr lang="da-DK" sz="1100" b="0" i="0">
                <a:solidFill>
                  <a:srgbClr val="333333"/>
                </a:solidFill>
                <a:effectLst/>
                <a:latin typeface="var(--font-content)"/>
              </a:rPr>
            </a:br>
            <a:r>
              <a:rPr lang="da-DK" sz="1100" b="0" i="0">
                <a:solidFill>
                  <a:srgbClr val="333333"/>
                </a:solidFill>
                <a:effectLst/>
                <a:latin typeface="var(--font-content)"/>
              </a:rPr>
              <a:t>Fang mig</a:t>
            </a:r>
            <a:br>
              <a:rPr lang="da-DK" sz="1100" b="0" i="0">
                <a:solidFill>
                  <a:srgbClr val="333333"/>
                </a:solidFill>
                <a:effectLst/>
                <a:latin typeface="var(--font-content)"/>
              </a:rPr>
            </a:br>
            <a:r>
              <a:rPr lang="da-DK" sz="1100" b="0" i="0">
                <a:solidFill>
                  <a:srgbClr val="333333"/>
                </a:solidFill>
                <a:effectLst/>
                <a:latin typeface="var(--font-content)"/>
              </a:rPr>
              <a:t>og jeg forsvinder i vandet,</a:t>
            </a:r>
            <a:br>
              <a:rPr lang="da-DK" sz="1100" b="0" i="0">
                <a:solidFill>
                  <a:srgbClr val="333333"/>
                </a:solidFill>
                <a:effectLst/>
                <a:latin typeface="var(--font-content)"/>
              </a:rPr>
            </a:br>
            <a:r>
              <a:rPr lang="da-DK" sz="1100" b="0" i="0">
                <a:solidFill>
                  <a:srgbClr val="333333"/>
                </a:solidFill>
                <a:effectLst/>
                <a:latin typeface="var(--font-content)"/>
              </a:rPr>
              <a:t>smutter, flygter som fisken,</a:t>
            </a:r>
            <a:br>
              <a:rPr lang="da-DK" sz="1100" b="0" i="0">
                <a:solidFill>
                  <a:srgbClr val="333333"/>
                </a:solidFill>
                <a:effectLst/>
                <a:latin typeface="var(--font-content)"/>
              </a:rPr>
            </a:br>
            <a:r>
              <a:rPr lang="da-DK" sz="1100" b="0" i="0">
                <a:solidFill>
                  <a:srgbClr val="333333"/>
                </a:solidFill>
                <a:effectLst/>
                <a:latin typeface="var(--font-content)"/>
              </a:rPr>
              <a:t>slår op i glinsende blink,</a:t>
            </a:r>
            <a:br>
              <a:rPr lang="da-DK" sz="1100" b="0" i="0">
                <a:solidFill>
                  <a:srgbClr val="333333"/>
                </a:solidFill>
                <a:effectLst/>
                <a:latin typeface="var(--font-content)"/>
              </a:rPr>
            </a:br>
            <a:r>
              <a:rPr lang="da-DK" sz="1100" b="0" i="0">
                <a:solidFill>
                  <a:srgbClr val="333333"/>
                </a:solidFill>
                <a:effectLst/>
                <a:latin typeface="var(--font-content)"/>
              </a:rPr>
              <a:t>vil ikke tages.</a:t>
            </a:r>
          </a:p>
          <a:p>
            <a:pPr marL="0" indent="0" algn="ctr">
              <a:buNone/>
            </a:pPr>
            <a:r>
              <a:rPr lang="da-DK" sz="1100" b="1" i="0">
                <a:solidFill>
                  <a:srgbClr val="888888"/>
                </a:solidFill>
                <a:effectLst/>
                <a:latin typeface="var(--font-content)"/>
              </a:rPr>
              <a:t>6</a:t>
            </a:r>
            <a:endParaRPr lang="da-DK" sz="1100" b="0" i="0">
              <a:solidFill>
                <a:srgbClr val="333333"/>
              </a:solidFill>
              <a:effectLst/>
              <a:latin typeface="var(--font-content)"/>
            </a:endParaRPr>
          </a:p>
          <a:p>
            <a:pPr marL="0" indent="0" algn="ctr">
              <a:buNone/>
            </a:pPr>
            <a:r>
              <a:rPr lang="da-DK" sz="1100" b="0" i="0">
                <a:solidFill>
                  <a:srgbClr val="333333"/>
                </a:solidFill>
                <a:effectLst/>
                <a:latin typeface="var(--font-content)"/>
              </a:rPr>
              <a:t>Mærk så min farlighed:</a:t>
            </a:r>
            <a:br>
              <a:rPr lang="da-DK" sz="1100" b="0" i="0">
                <a:solidFill>
                  <a:srgbClr val="333333"/>
                </a:solidFill>
                <a:effectLst/>
                <a:latin typeface="var(--font-content)"/>
              </a:rPr>
            </a:br>
            <a:r>
              <a:rPr lang="da-DK" sz="1100" b="0" i="0">
                <a:solidFill>
                  <a:srgbClr val="333333"/>
                </a:solidFill>
                <a:effectLst/>
                <a:latin typeface="var(--font-content)"/>
              </a:rPr>
              <a:t>Jeg ligger stille,</a:t>
            </a:r>
            <a:br>
              <a:rPr lang="da-DK" sz="1100" b="0" i="0">
                <a:solidFill>
                  <a:srgbClr val="333333"/>
                </a:solidFill>
                <a:effectLst/>
                <a:latin typeface="var(--font-content)"/>
              </a:rPr>
            </a:br>
            <a:r>
              <a:rPr lang="da-DK" sz="1100" b="0" i="0">
                <a:solidFill>
                  <a:srgbClr val="333333"/>
                </a:solidFill>
                <a:effectLst/>
                <a:latin typeface="var(--font-content)"/>
              </a:rPr>
              <a:t>fortættet inaktiv bag din hæl.</a:t>
            </a:r>
            <a:br>
              <a:rPr lang="da-DK" sz="1100" b="0" i="0">
                <a:solidFill>
                  <a:srgbClr val="333333"/>
                </a:solidFill>
                <a:effectLst/>
                <a:latin typeface="var(--font-content)"/>
              </a:rPr>
            </a:br>
            <a:r>
              <a:rPr lang="da-DK" sz="1100" b="0" i="0">
                <a:solidFill>
                  <a:srgbClr val="333333"/>
                </a:solidFill>
                <a:effectLst/>
                <a:latin typeface="var(--font-content)"/>
              </a:rPr>
              <a:t>Træd et skridt tilbage</a:t>
            </a:r>
            <a:br>
              <a:rPr lang="da-DK" sz="1100" b="0" i="0">
                <a:solidFill>
                  <a:srgbClr val="333333"/>
                </a:solidFill>
                <a:effectLst/>
                <a:latin typeface="var(--font-content)"/>
              </a:rPr>
            </a:br>
            <a:r>
              <a:rPr lang="da-DK" sz="1100" b="0" i="0">
                <a:solidFill>
                  <a:srgbClr val="333333"/>
                </a:solidFill>
                <a:effectLst/>
                <a:latin typeface="var(--font-content)"/>
              </a:rPr>
              <a:t>og mærk mig det sidste sekund,</a:t>
            </a:r>
            <a:br>
              <a:rPr lang="da-DK" sz="1100" b="0" i="0">
                <a:solidFill>
                  <a:srgbClr val="333333"/>
                </a:solidFill>
                <a:effectLst/>
                <a:latin typeface="var(--font-content)"/>
              </a:rPr>
            </a:br>
            <a:r>
              <a:rPr lang="da-DK" sz="1100" b="0" i="0">
                <a:solidFill>
                  <a:srgbClr val="333333"/>
                </a:solidFill>
                <a:effectLst/>
                <a:latin typeface="var(--font-content)"/>
              </a:rPr>
              <a:t>før du som en brølende bue</a:t>
            </a:r>
            <a:br>
              <a:rPr lang="da-DK" sz="1100" b="0" i="0">
                <a:solidFill>
                  <a:srgbClr val="333333"/>
                </a:solidFill>
                <a:effectLst/>
                <a:latin typeface="var(--font-content)"/>
              </a:rPr>
            </a:br>
            <a:r>
              <a:rPr lang="da-DK" sz="1100" b="0" i="0">
                <a:solidFill>
                  <a:srgbClr val="333333"/>
                </a:solidFill>
                <a:effectLst/>
                <a:latin typeface="var(--font-content)"/>
              </a:rPr>
              <a:t>slynges bagover mod den tørre lyd</a:t>
            </a:r>
            <a:br>
              <a:rPr lang="da-DK" sz="1100" b="0" i="0">
                <a:solidFill>
                  <a:srgbClr val="333333"/>
                </a:solidFill>
                <a:effectLst/>
                <a:latin typeface="var(--font-content)"/>
              </a:rPr>
            </a:br>
            <a:r>
              <a:rPr lang="da-DK" sz="1100" b="0" i="0">
                <a:solidFill>
                  <a:srgbClr val="333333"/>
                </a:solidFill>
                <a:effectLst/>
                <a:latin typeface="var(--font-content)"/>
              </a:rPr>
              <a:t>der fremkommer</a:t>
            </a:r>
            <a:br>
              <a:rPr lang="da-DK" sz="1100" b="0" i="0">
                <a:solidFill>
                  <a:srgbClr val="333333"/>
                </a:solidFill>
                <a:effectLst/>
                <a:latin typeface="var(--font-content)"/>
              </a:rPr>
            </a:br>
            <a:r>
              <a:rPr lang="da-DK" sz="1100" b="0" i="0">
                <a:solidFill>
                  <a:srgbClr val="333333"/>
                </a:solidFill>
                <a:effectLst/>
                <a:latin typeface="var(--font-content)"/>
              </a:rPr>
              <a:t>når kraniet møder karrets kant.</a:t>
            </a:r>
          </a:p>
          <a:p>
            <a:pPr marL="0" indent="0">
              <a:buNone/>
            </a:pPr>
            <a:endParaRPr lang="da-DK"/>
          </a:p>
        </p:txBody>
      </p:sp>
      <p:pic>
        <p:nvPicPr>
          <p:cNvPr id="3" name="Picture 2">
            <a:extLst>
              <a:ext uri="{FF2B5EF4-FFF2-40B4-BE49-F238E27FC236}">
                <a16:creationId xmlns:a16="http://schemas.microsoft.com/office/drawing/2014/main" id="{CCE1D474-0D53-73B5-112B-F067CCC23717}"/>
              </a:ext>
            </a:extLst>
          </p:cNvPr>
          <p:cNvPicPr>
            <a:picLocks noChangeAspect="1"/>
          </p:cNvPicPr>
          <p:nvPr/>
        </p:nvPicPr>
        <p:blipFill>
          <a:blip r:embed="rId2"/>
          <a:stretch>
            <a:fillRect/>
          </a:stretch>
        </p:blipFill>
        <p:spPr>
          <a:xfrm>
            <a:off x="4795276" y="2554380"/>
            <a:ext cx="3116917" cy="1749239"/>
          </a:xfrm>
          <a:prstGeom prst="rect">
            <a:avLst/>
          </a:prstGeom>
        </p:spPr>
      </p:pic>
      <p:pic>
        <p:nvPicPr>
          <p:cNvPr id="6" name="Picture 5">
            <a:extLst>
              <a:ext uri="{FF2B5EF4-FFF2-40B4-BE49-F238E27FC236}">
                <a16:creationId xmlns:a16="http://schemas.microsoft.com/office/drawing/2014/main" id="{4FED0EE9-2F1F-AAF8-D080-B6AE5A5E17BD}"/>
              </a:ext>
            </a:extLst>
          </p:cNvPr>
          <p:cNvPicPr>
            <a:picLocks noChangeAspect="1"/>
          </p:cNvPicPr>
          <p:nvPr/>
        </p:nvPicPr>
        <p:blipFill>
          <a:blip r:embed="rId3"/>
          <a:stretch>
            <a:fillRect/>
          </a:stretch>
        </p:blipFill>
        <p:spPr>
          <a:xfrm>
            <a:off x="5389188" y="4885203"/>
            <a:ext cx="2691093" cy="1513916"/>
          </a:xfrm>
          <a:prstGeom prst="rect">
            <a:avLst/>
          </a:prstGeom>
        </p:spPr>
      </p:pic>
      <p:pic>
        <p:nvPicPr>
          <p:cNvPr id="7" name="Picture 6">
            <a:extLst>
              <a:ext uri="{FF2B5EF4-FFF2-40B4-BE49-F238E27FC236}">
                <a16:creationId xmlns:a16="http://schemas.microsoft.com/office/drawing/2014/main" id="{BF90BCA8-E087-2793-A05E-2A669A876FE8}"/>
              </a:ext>
            </a:extLst>
          </p:cNvPr>
          <p:cNvPicPr>
            <a:picLocks noChangeAspect="1"/>
          </p:cNvPicPr>
          <p:nvPr/>
        </p:nvPicPr>
        <p:blipFill>
          <a:blip r:embed="rId4"/>
          <a:stretch>
            <a:fillRect/>
          </a:stretch>
        </p:blipFill>
        <p:spPr>
          <a:xfrm>
            <a:off x="330573" y="1674718"/>
            <a:ext cx="2117912" cy="2556062"/>
          </a:xfrm>
          <a:prstGeom prst="rect">
            <a:avLst/>
          </a:prstGeom>
        </p:spPr>
      </p:pic>
    </p:spTree>
    <p:extLst>
      <p:ext uri="{BB962C8B-B14F-4D97-AF65-F5344CB8AC3E}">
        <p14:creationId xmlns:p14="http://schemas.microsoft.com/office/powerpoint/2010/main" val="305743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AF962-1C9A-499F-9478-D6AB90383536}"/>
              </a:ext>
            </a:extLst>
          </p:cNvPr>
          <p:cNvSpPr>
            <a:spLocks noGrp="1"/>
          </p:cNvSpPr>
          <p:nvPr>
            <p:ph type="title"/>
          </p:nvPr>
        </p:nvSpPr>
        <p:spPr>
          <a:xfrm>
            <a:off x="609601" y="244476"/>
            <a:ext cx="11180233" cy="1431925"/>
          </a:xfrm>
        </p:spPr>
        <p:txBody>
          <a:bodyPr wrap="square" anchor="ctr">
            <a:normAutofit/>
          </a:bodyPr>
          <a:lstStyle/>
          <a:p>
            <a:pPr>
              <a:lnSpc>
                <a:spcPct val="90000"/>
              </a:lnSpc>
            </a:pPr>
            <a:r>
              <a:rPr lang="da-DK"/>
              <a:t>Et SO forløb der skal hjælpe jer frem til den endelige SOP</a:t>
            </a:r>
          </a:p>
        </p:txBody>
      </p:sp>
      <p:sp>
        <p:nvSpPr>
          <p:cNvPr id="3" name="Pladsholder til indhold 2">
            <a:extLst>
              <a:ext uri="{FF2B5EF4-FFF2-40B4-BE49-F238E27FC236}">
                <a16:creationId xmlns:a16="http://schemas.microsoft.com/office/drawing/2014/main" id="{12A3C1C8-8976-4C7C-B7F1-44336E4BE25E}"/>
              </a:ext>
            </a:extLst>
          </p:cNvPr>
          <p:cNvSpPr>
            <a:spLocks noGrp="1"/>
          </p:cNvSpPr>
          <p:nvPr>
            <p:ph sz="half" idx="1"/>
          </p:nvPr>
        </p:nvSpPr>
        <p:spPr>
          <a:xfrm>
            <a:off x="1117601" y="1905000"/>
            <a:ext cx="5236633" cy="4191000"/>
          </a:xfrm>
        </p:spPr>
        <p:txBody>
          <a:bodyPr wrap="square" anchor="t">
            <a:normAutofit/>
          </a:bodyPr>
          <a:lstStyle/>
          <a:p>
            <a:pPr marL="0" indent="0">
              <a:lnSpc>
                <a:spcPct val="90000"/>
              </a:lnSpc>
              <a:buNone/>
            </a:pPr>
            <a:r>
              <a:rPr lang="da-DK" sz="2500"/>
              <a:t>"I løbet af de tre år på HHX bliver du undervist i forskellige </a:t>
            </a:r>
            <a:r>
              <a:rPr lang="da-DK" sz="2500" err="1"/>
              <a:t>StudieOmråder</a:t>
            </a:r>
            <a:r>
              <a:rPr lang="da-DK" sz="2500"/>
              <a:t> (SO-forløb), som tager udgangspunkt i en eller flere problemstillinger, som du arbejder med i flere fag - fra forskellige vinkler."</a:t>
            </a:r>
          </a:p>
          <a:p>
            <a:pPr>
              <a:lnSpc>
                <a:spcPct val="90000"/>
              </a:lnSpc>
            </a:pPr>
            <a:r>
              <a:rPr lang="da-DK" sz="2500"/>
              <a:t>Kan I huske hvilke </a:t>
            </a:r>
            <a:r>
              <a:rPr lang="da-DK" sz="2500" err="1"/>
              <a:t>SOforløb</a:t>
            </a:r>
            <a:r>
              <a:rPr lang="da-DK" sz="2500"/>
              <a:t> i allerede har været igennem og hvilke fag der var med?</a:t>
            </a:r>
          </a:p>
          <a:p>
            <a:pPr>
              <a:lnSpc>
                <a:spcPct val="90000"/>
              </a:lnSpc>
            </a:pPr>
            <a:r>
              <a:rPr lang="da-DK" sz="2500"/>
              <a:t>Ved I hvilke </a:t>
            </a:r>
            <a:r>
              <a:rPr lang="da-DK" sz="2500" err="1"/>
              <a:t>SOforløb</a:t>
            </a:r>
            <a:r>
              <a:rPr lang="da-DK" sz="2500"/>
              <a:t> I mangler?</a:t>
            </a:r>
          </a:p>
          <a:p>
            <a:pPr>
              <a:lnSpc>
                <a:spcPct val="90000"/>
              </a:lnSpc>
            </a:pPr>
            <a:endParaRPr lang="da-DK" sz="2500"/>
          </a:p>
        </p:txBody>
      </p:sp>
      <p:pic>
        <p:nvPicPr>
          <p:cNvPr id="4" name="Picture 3" descr="Tilrettelæggelse af SO, Learnmark">
            <a:extLst>
              <a:ext uri="{FF2B5EF4-FFF2-40B4-BE49-F238E27FC236}">
                <a16:creationId xmlns:a16="http://schemas.microsoft.com/office/drawing/2014/main" id="{F717129D-06C6-3391-B24B-8031AB0A14BA}"/>
              </a:ext>
            </a:extLst>
          </p:cNvPr>
          <p:cNvPicPr>
            <a:picLocks noChangeAspect="1"/>
          </p:cNvPicPr>
          <p:nvPr/>
        </p:nvPicPr>
        <p:blipFill>
          <a:blip r:embed="rId3"/>
          <a:srcRect l="10031" r="2320" b="2"/>
          <a:stretch>
            <a:fillRect/>
          </a:stretch>
        </p:blipFill>
        <p:spPr>
          <a:xfrm>
            <a:off x="6557434" y="1905000"/>
            <a:ext cx="5236633" cy="4191000"/>
          </a:xfrm>
          <a:prstGeom prst="rect">
            <a:avLst/>
          </a:prstGeom>
          <a:noFill/>
        </p:spPr>
      </p:pic>
    </p:spTree>
    <p:extLst>
      <p:ext uri="{BB962C8B-B14F-4D97-AF65-F5344CB8AC3E}">
        <p14:creationId xmlns:p14="http://schemas.microsoft.com/office/powerpoint/2010/main" val="57374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3A31-013A-F55E-2894-46BDBDD9CA3E}"/>
              </a:ext>
            </a:extLst>
          </p:cNvPr>
          <p:cNvSpPr>
            <a:spLocks noGrp="1"/>
          </p:cNvSpPr>
          <p:nvPr>
            <p:ph type="title"/>
          </p:nvPr>
        </p:nvSpPr>
        <p:spPr>
          <a:xfrm>
            <a:off x="840318" y="457200"/>
            <a:ext cx="3932767" cy="1600200"/>
          </a:xfrm>
        </p:spPr>
        <p:txBody>
          <a:bodyPr wrap="square" anchor="b">
            <a:normAutofit/>
          </a:bodyPr>
          <a:lstStyle/>
          <a:p>
            <a:r>
              <a:rPr lang="en-US"/>
              <a:t>Fra DHO </a:t>
            </a:r>
            <a:r>
              <a:rPr lang="en-US" err="1"/>
              <a:t>til</a:t>
            </a:r>
            <a:r>
              <a:rPr lang="en-US"/>
              <a:t> SOP</a:t>
            </a:r>
          </a:p>
        </p:txBody>
      </p:sp>
      <p:pic>
        <p:nvPicPr>
          <p:cNvPr id="4" name="Picture 3" descr="[Billede: I dette arbejde er læseformålet et afgørende omdrejningspunkt. En elev og en lærer står foran en stor maskine. Eleven står med en brugsanvisning, og siger: Hvorfor skal jeg læse der her?!]">
            <a:extLst>
              <a:ext uri="{FF2B5EF4-FFF2-40B4-BE49-F238E27FC236}">
                <a16:creationId xmlns:a16="http://schemas.microsoft.com/office/drawing/2014/main" id="{5D7AFD13-575C-4FE6-5D3E-303BB37CEE59}"/>
              </a:ext>
            </a:extLst>
          </p:cNvPr>
          <p:cNvPicPr>
            <a:picLocks noChangeAspect="1"/>
          </p:cNvPicPr>
          <p:nvPr/>
        </p:nvPicPr>
        <p:blipFill>
          <a:blip r:embed="rId3"/>
          <a:stretch>
            <a:fillRect/>
          </a:stretch>
        </p:blipFill>
        <p:spPr>
          <a:xfrm>
            <a:off x="8541852" y="752103"/>
            <a:ext cx="3646930" cy="4873625"/>
          </a:xfrm>
          <a:prstGeom prst="rect">
            <a:avLst/>
          </a:prstGeom>
          <a:noFill/>
        </p:spPr>
      </p:pic>
      <p:sp>
        <p:nvSpPr>
          <p:cNvPr id="3" name="Content Placeholder 2">
            <a:extLst>
              <a:ext uri="{FF2B5EF4-FFF2-40B4-BE49-F238E27FC236}">
                <a16:creationId xmlns:a16="http://schemas.microsoft.com/office/drawing/2014/main" id="{70E5BC67-21CE-DE49-C1BF-44AE950928CE}"/>
              </a:ext>
            </a:extLst>
          </p:cNvPr>
          <p:cNvSpPr>
            <a:spLocks noGrp="1"/>
          </p:cNvSpPr>
          <p:nvPr>
            <p:ph type="body" sz="half" idx="2"/>
          </p:nvPr>
        </p:nvSpPr>
        <p:spPr>
          <a:xfrm>
            <a:off x="840318" y="2057400"/>
            <a:ext cx="4190502" cy="4002088"/>
          </a:xfrm>
        </p:spPr>
        <p:txBody>
          <a:bodyPr vert="horz" wrap="square" lIns="91440" tIns="45720" rIns="91440" bIns="45720" numCol="1" anchor="t" anchorCtr="0" compatLnSpc="1">
            <a:prstTxWarp prst="textNoShape">
              <a:avLst/>
            </a:prstTxWarp>
            <a:noAutofit/>
          </a:bodyPr>
          <a:lstStyle/>
          <a:p>
            <a:r>
              <a:rPr lang="en-US" sz="2800"/>
              <a:t>Det er </a:t>
            </a:r>
            <a:r>
              <a:rPr lang="en-US" sz="2800" err="1"/>
              <a:t>ikke</a:t>
            </a:r>
            <a:r>
              <a:rPr lang="en-US" sz="2800"/>
              <a:t> bare for </a:t>
            </a:r>
            <a:r>
              <a:rPr lang="en-US" sz="2800" err="1"/>
              <a:t>sjovt</a:t>
            </a:r>
            <a:endParaRPr lang="en-US" sz="2800"/>
          </a:p>
          <a:p>
            <a:r>
              <a:rPr lang="en-US" sz="2800" err="1"/>
              <a:t>Ligheder</a:t>
            </a:r>
            <a:endParaRPr lang="en-US" sz="2800"/>
          </a:p>
          <a:p>
            <a:r>
              <a:rPr lang="en-US" sz="2800" err="1"/>
              <a:t>Taksonomi</a:t>
            </a:r>
            <a:endParaRPr lang="en-US" sz="2800"/>
          </a:p>
          <a:p>
            <a:r>
              <a:rPr lang="en-US" sz="2800" err="1"/>
              <a:t>Tværfaglighed</a:t>
            </a:r>
            <a:r>
              <a:rPr lang="en-US" sz="2800"/>
              <a:t> </a:t>
            </a:r>
          </a:p>
          <a:p>
            <a:r>
              <a:rPr lang="en-US" sz="2800" err="1"/>
              <a:t>Fagfaglighed</a:t>
            </a:r>
          </a:p>
          <a:p>
            <a:r>
              <a:rPr lang="en-US" sz="2800" err="1"/>
              <a:t>Formalia</a:t>
            </a:r>
            <a:r>
              <a:rPr lang="en-US" sz="2800"/>
              <a:t> </a:t>
            </a:r>
            <a:r>
              <a:rPr lang="en-US" sz="2800" err="1"/>
              <a:t>og</a:t>
            </a:r>
            <a:r>
              <a:rPr lang="en-US" sz="2800"/>
              <a:t> </a:t>
            </a:r>
            <a:r>
              <a:rPr lang="en-US" sz="2800" err="1"/>
              <a:t>struktur</a:t>
            </a:r>
            <a:endParaRPr lang="en-US" sz="2800"/>
          </a:p>
          <a:p>
            <a:r>
              <a:rPr lang="en-US" sz="2800" err="1"/>
              <a:t>Hvad</a:t>
            </a:r>
            <a:r>
              <a:rPr lang="en-US" sz="2800"/>
              <a:t> </a:t>
            </a:r>
            <a:r>
              <a:rPr lang="en-US" sz="2800" err="1"/>
              <a:t>kan</a:t>
            </a:r>
            <a:r>
              <a:rPr lang="en-US" sz="2800"/>
              <a:t> vi </a:t>
            </a:r>
            <a:r>
              <a:rPr lang="en-US" sz="2800" err="1"/>
              <a:t>bruge</a:t>
            </a:r>
            <a:r>
              <a:rPr lang="en-US" sz="2800"/>
              <a:t> DHO </a:t>
            </a:r>
            <a:r>
              <a:rPr lang="en-US" sz="2800" err="1"/>
              <a:t>til</a:t>
            </a:r>
            <a:r>
              <a:rPr lang="en-US" sz="2800"/>
              <a:t>?</a:t>
            </a:r>
          </a:p>
          <a:p>
            <a:endParaRPr lang="en-US"/>
          </a:p>
          <a:p>
            <a:endParaRPr lang="en-US"/>
          </a:p>
        </p:txBody>
      </p:sp>
      <p:pic>
        <p:nvPicPr>
          <p:cNvPr id="5" name="Picture 4" descr="Find indhold | PLS">
            <a:extLst>
              <a:ext uri="{FF2B5EF4-FFF2-40B4-BE49-F238E27FC236}">
                <a16:creationId xmlns:a16="http://schemas.microsoft.com/office/drawing/2014/main" id="{912FD4EB-282F-09A2-3483-2FD1C1886003}"/>
              </a:ext>
            </a:extLst>
          </p:cNvPr>
          <p:cNvPicPr>
            <a:picLocks noChangeAspect="1"/>
          </p:cNvPicPr>
          <p:nvPr/>
        </p:nvPicPr>
        <p:blipFill>
          <a:blip r:embed="rId4"/>
          <a:srcRect l="9278" t="-91" r="314" b="6849"/>
          <a:stretch>
            <a:fillRect/>
          </a:stretch>
        </p:blipFill>
        <p:spPr>
          <a:xfrm>
            <a:off x="4760085" y="2755900"/>
            <a:ext cx="3310353" cy="2586614"/>
          </a:xfrm>
          <a:prstGeom prst="rect">
            <a:avLst/>
          </a:prstGeom>
        </p:spPr>
      </p:pic>
    </p:spTree>
    <p:extLst>
      <p:ext uri="{BB962C8B-B14F-4D97-AF65-F5344CB8AC3E}">
        <p14:creationId xmlns:p14="http://schemas.microsoft.com/office/powerpoint/2010/main" val="423844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A114E-ED21-4F61-8CB2-369DD95D3FBC}"/>
              </a:ext>
            </a:extLst>
          </p:cNvPr>
          <p:cNvSpPr>
            <a:spLocks noGrp="1"/>
          </p:cNvSpPr>
          <p:nvPr>
            <p:ph type="title"/>
          </p:nvPr>
        </p:nvSpPr>
        <p:spPr>
          <a:xfrm>
            <a:off x="609601" y="244476"/>
            <a:ext cx="11180233" cy="1431925"/>
          </a:xfrm>
        </p:spPr>
        <p:txBody>
          <a:bodyPr wrap="square" anchor="ctr">
            <a:normAutofit/>
          </a:bodyPr>
          <a:lstStyle/>
          <a:p>
            <a:r>
              <a:rPr lang="da-DK"/>
              <a:t>Processen for SO5</a:t>
            </a:r>
          </a:p>
        </p:txBody>
      </p:sp>
      <p:pic>
        <p:nvPicPr>
          <p:cNvPr id="5" name="Picture 4" descr="Forløbet med din ordre – Foderhulen.dk">
            <a:extLst>
              <a:ext uri="{FF2B5EF4-FFF2-40B4-BE49-F238E27FC236}">
                <a16:creationId xmlns:a16="http://schemas.microsoft.com/office/drawing/2014/main" id="{C82BFC89-4113-C337-308C-7672820F38B3}"/>
              </a:ext>
            </a:extLst>
          </p:cNvPr>
          <p:cNvPicPr>
            <a:picLocks noChangeAspect="1"/>
          </p:cNvPicPr>
          <p:nvPr/>
        </p:nvPicPr>
        <p:blipFill>
          <a:blip r:embed="rId3"/>
          <a:stretch>
            <a:fillRect/>
          </a:stretch>
        </p:blipFill>
        <p:spPr>
          <a:xfrm>
            <a:off x="1117601" y="2233136"/>
            <a:ext cx="5236633" cy="3534727"/>
          </a:xfrm>
          <a:prstGeom prst="rect">
            <a:avLst/>
          </a:prstGeom>
          <a:noFill/>
        </p:spPr>
      </p:pic>
      <p:sp>
        <p:nvSpPr>
          <p:cNvPr id="3" name="Pladsholder til indhold 2">
            <a:extLst>
              <a:ext uri="{FF2B5EF4-FFF2-40B4-BE49-F238E27FC236}">
                <a16:creationId xmlns:a16="http://schemas.microsoft.com/office/drawing/2014/main" id="{8187A2F7-1C3F-40E9-AB51-4DFC4F6EC4B6}"/>
              </a:ext>
            </a:extLst>
          </p:cNvPr>
          <p:cNvSpPr>
            <a:spLocks noGrp="1"/>
          </p:cNvSpPr>
          <p:nvPr>
            <p:ph sz="half" idx="2"/>
          </p:nvPr>
        </p:nvSpPr>
        <p:spPr>
          <a:xfrm>
            <a:off x="6557434" y="1905000"/>
            <a:ext cx="5236633" cy="4191000"/>
          </a:xfrm>
        </p:spPr>
        <p:txBody>
          <a:bodyPr wrap="square" anchor="t">
            <a:normAutofit/>
          </a:bodyPr>
          <a:lstStyle/>
          <a:p>
            <a:pPr>
              <a:lnSpc>
                <a:spcPct val="90000"/>
              </a:lnSpc>
            </a:pPr>
            <a:r>
              <a:rPr lang="da-DK" sz="2500"/>
              <a:t>Forløbet kan strække sig over ca. to uger</a:t>
            </a:r>
          </a:p>
          <a:p>
            <a:pPr>
              <a:lnSpc>
                <a:spcPct val="90000"/>
              </a:lnSpc>
            </a:pPr>
            <a:r>
              <a:rPr lang="da-DK" sz="2500"/>
              <a:t>Det indeholder 4 dage med 2 modulers undervisning med enten jeres dansk eller historielærer</a:t>
            </a:r>
          </a:p>
          <a:p>
            <a:pPr>
              <a:lnSpc>
                <a:spcPct val="90000"/>
              </a:lnSpc>
            </a:pPr>
            <a:r>
              <a:rPr lang="da-DK" sz="2500"/>
              <a:t>Et modul med rapportgenren</a:t>
            </a:r>
          </a:p>
          <a:p>
            <a:pPr>
              <a:lnSpc>
                <a:spcPct val="90000"/>
              </a:lnSpc>
            </a:pPr>
            <a:r>
              <a:rPr lang="da-DK" sz="2500"/>
              <a:t>Et modul med studieteknik</a:t>
            </a:r>
          </a:p>
          <a:p>
            <a:pPr>
              <a:lnSpc>
                <a:spcPct val="90000"/>
              </a:lnSpc>
            </a:pPr>
            <a:r>
              <a:rPr lang="da-DK" sz="2500"/>
              <a:t>Skriveperioden er på tre hele dage, hvor der den første dag er mulighed for vejledning</a:t>
            </a:r>
          </a:p>
        </p:txBody>
      </p:sp>
    </p:spTree>
    <p:extLst>
      <p:ext uri="{BB962C8B-B14F-4D97-AF65-F5344CB8AC3E}">
        <p14:creationId xmlns:p14="http://schemas.microsoft.com/office/powerpoint/2010/main" val="27548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4FF44-99A5-4FB9-8C7A-E14D88380DEB}"/>
              </a:ext>
            </a:extLst>
          </p:cNvPr>
          <p:cNvSpPr>
            <a:spLocks noGrp="1"/>
          </p:cNvSpPr>
          <p:nvPr>
            <p:ph type="title"/>
          </p:nvPr>
        </p:nvSpPr>
        <p:spPr/>
        <p:txBody>
          <a:bodyPr/>
          <a:lstStyle/>
          <a:p>
            <a:r>
              <a:rPr lang="da-DK"/>
              <a:t>Sammenhæng mellem makro og mikrohistorie</a:t>
            </a:r>
          </a:p>
        </p:txBody>
      </p:sp>
      <p:sp>
        <p:nvSpPr>
          <p:cNvPr id="4" name="Pladsholder til tekst 3">
            <a:extLst>
              <a:ext uri="{FF2B5EF4-FFF2-40B4-BE49-F238E27FC236}">
                <a16:creationId xmlns:a16="http://schemas.microsoft.com/office/drawing/2014/main" id="{4A0E2EC1-03B2-405B-8E01-6F20D40D9EE3}"/>
              </a:ext>
            </a:extLst>
          </p:cNvPr>
          <p:cNvSpPr>
            <a:spLocks noGrp="1"/>
          </p:cNvSpPr>
          <p:nvPr>
            <p:ph type="body" idx="1"/>
          </p:nvPr>
        </p:nvSpPr>
        <p:spPr/>
        <p:txBody>
          <a:bodyPr/>
          <a:lstStyle/>
          <a:p>
            <a:r>
              <a:rPr lang="da-DK"/>
              <a:t>Makro historie </a:t>
            </a:r>
          </a:p>
        </p:txBody>
      </p:sp>
      <p:sp>
        <p:nvSpPr>
          <p:cNvPr id="5" name="Pladsholder til indhold 4">
            <a:extLst>
              <a:ext uri="{FF2B5EF4-FFF2-40B4-BE49-F238E27FC236}">
                <a16:creationId xmlns:a16="http://schemas.microsoft.com/office/drawing/2014/main" id="{A27C4AEC-B5D9-47AB-A2AC-3F929A9629AF}"/>
              </a:ext>
            </a:extLst>
          </p:cNvPr>
          <p:cNvSpPr>
            <a:spLocks noGrp="1"/>
          </p:cNvSpPr>
          <p:nvPr>
            <p:ph sz="half" idx="2"/>
          </p:nvPr>
        </p:nvSpPr>
        <p:spPr/>
        <p:txBody>
          <a:bodyPr/>
          <a:lstStyle/>
          <a:p>
            <a:r>
              <a:rPr lang="da-DK" sz="2000"/>
              <a:t>Fokus på de lange linjer (fx den kolde krig)</a:t>
            </a:r>
          </a:p>
          <a:p>
            <a:r>
              <a:rPr lang="da-DK" sz="2000"/>
              <a:t>Bevæger sig overordnet geografisk (ser historien fra flere vinkler)</a:t>
            </a:r>
          </a:p>
          <a:p>
            <a:r>
              <a:rPr lang="da-DK" sz="2000"/>
              <a:t>Bruger flere begivenheder og emner (krige, atomvåben, politik)</a:t>
            </a:r>
          </a:p>
          <a:p>
            <a:r>
              <a:rPr lang="da-DK" sz="2000"/>
              <a:t>Kilderne er ofte overordnet i deres beretninger eller beskrivelser (fx historiebøger, tidslinjer mm)</a:t>
            </a:r>
          </a:p>
          <a:p>
            <a:r>
              <a:rPr lang="da-DK" sz="2000"/>
              <a:t>Bevæger sig ofte på et redegørende niveau</a:t>
            </a:r>
          </a:p>
          <a:p>
            <a:r>
              <a:rPr lang="da-DK" sz="2000"/>
              <a:t>Bruger mikrohistorien som eksempler og udpensling</a:t>
            </a:r>
          </a:p>
          <a:p>
            <a:endParaRPr lang="da-DK" sz="2000"/>
          </a:p>
          <a:p>
            <a:endParaRPr lang="da-DK"/>
          </a:p>
        </p:txBody>
      </p:sp>
      <p:sp>
        <p:nvSpPr>
          <p:cNvPr id="6" name="Pladsholder til tekst 5">
            <a:extLst>
              <a:ext uri="{FF2B5EF4-FFF2-40B4-BE49-F238E27FC236}">
                <a16:creationId xmlns:a16="http://schemas.microsoft.com/office/drawing/2014/main" id="{6C19355B-83D2-4113-A51B-5A0314CABE1E}"/>
              </a:ext>
            </a:extLst>
          </p:cNvPr>
          <p:cNvSpPr>
            <a:spLocks noGrp="1"/>
          </p:cNvSpPr>
          <p:nvPr>
            <p:ph type="body" sz="quarter" idx="3"/>
          </p:nvPr>
        </p:nvSpPr>
        <p:spPr/>
        <p:txBody>
          <a:bodyPr/>
          <a:lstStyle/>
          <a:p>
            <a:r>
              <a:rPr lang="da-DK"/>
              <a:t>Mikro </a:t>
            </a:r>
          </a:p>
        </p:txBody>
      </p:sp>
      <p:sp>
        <p:nvSpPr>
          <p:cNvPr id="7" name="Pladsholder til indhold 6">
            <a:extLst>
              <a:ext uri="{FF2B5EF4-FFF2-40B4-BE49-F238E27FC236}">
                <a16:creationId xmlns:a16="http://schemas.microsoft.com/office/drawing/2014/main" id="{0002809B-798D-4BDD-80DA-62EACE4D711E}"/>
              </a:ext>
            </a:extLst>
          </p:cNvPr>
          <p:cNvSpPr>
            <a:spLocks noGrp="1"/>
          </p:cNvSpPr>
          <p:nvPr>
            <p:ph sz="quarter" idx="4"/>
          </p:nvPr>
        </p:nvSpPr>
        <p:spPr/>
        <p:txBody>
          <a:bodyPr/>
          <a:lstStyle/>
          <a:p>
            <a:r>
              <a:rPr lang="da-DK" sz="2000"/>
              <a:t>Fokus på en kortere periode (fx1960´erne)</a:t>
            </a:r>
          </a:p>
          <a:p>
            <a:r>
              <a:rPr lang="da-DK" sz="2000"/>
              <a:t>Har et perspektiv (fx set fra Danmark)</a:t>
            </a:r>
          </a:p>
          <a:p>
            <a:r>
              <a:rPr lang="da-DK" sz="2000"/>
              <a:t>Fokuserer på et emne (fx </a:t>
            </a:r>
            <a:r>
              <a:rPr lang="da-DK" sz="2000" err="1"/>
              <a:t>protestsange</a:t>
            </a:r>
            <a:r>
              <a:rPr lang="da-DK" sz="2000"/>
              <a:t>)</a:t>
            </a:r>
          </a:p>
          <a:p>
            <a:r>
              <a:rPr lang="da-DK" sz="2000"/>
              <a:t>Kilderne er ofte konkrete primære kilder</a:t>
            </a:r>
          </a:p>
          <a:p>
            <a:r>
              <a:rPr lang="da-DK" sz="2000"/>
              <a:t>Bevæger sig ofte på et analyserende niveau</a:t>
            </a:r>
          </a:p>
          <a:p>
            <a:r>
              <a:rPr lang="da-DK" sz="2000"/>
              <a:t>Bliver ofte sat ind i et makrohistorisk perspektiv for at forstå delen i helheden</a:t>
            </a:r>
          </a:p>
          <a:p>
            <a:pPr marL="0" indent="0">
              <a:buNone/>
            </a:pPr>
            <a:endParaRPr lang="da-DK" sz="2000"/>
          </a:p>
        </p:txBody>
      </p:sp>
    </p:spTree>
    <p:extLst>
      <p:ext uri="{BB962C8B-B14F-4D97-AF65-F5344CB8AC3E}">
        <p14:creationId xmlns:p14="http://schemas.microsoft.com/office/powerpoint/2010/main" val="286710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604F7EC-3F31-476F-B1BF-C2B75FE4DC52}"/>
              </a:ext>
            </a:extLst>
          </p:cNvPr>
          <p:cNvSpPr>
            <a:spLocks noGrp="1"/>
          </p:cNvSpPr>
          <p:nvPr>
            <p:ph type="title"/>
          </p:nvPr>
        </p:nvSpPr>
        <p:spPr/>
        <p:txBody>
          <a:bodyPr/>
          <a:lstStyle/>
          <a:p>
            <a:r>
              <a:rPr lang="da-DK" sz="3600"/>
              <a:t>Vi arbejder med både mikro og makro især når vi arbejder tværfagligt</a:t>
            </a:r>
          </a:p>
        </p:txBody>
      </p:sp>
      <p:sp>
        <p:nvSpPr>
          <p:cNvPr id="9" name="Pladsholder til tekst 8">
            <a:extLst>
              <a:ext uri="{FF2B5EF4-FFF2-40B4-BE49-F238E27FC236}">
                <a16:creationId xmlns:a16="http://schemas.microsoft.com/office/drawing/2014/main" id="{5CF551EF-311A-4891-BB6D-BC1D551C4331}"/>
              </a:ext>
            </a:extLst>
          </p:cNvPr>
          <p:cNvSpPr>
            <a:spLocks noGrp="1"/>
          </p:cNvSpPr>
          <p:nvPr>
            <p:ph type="body" idx="1"/>
          </p:nvPr>
        </p:nvSpPr>
        <p:spPr/>
        <p:txBody>
          <a:bodyPr/>
          <a:lstStyle/>
          <a:p>
            <a:r>
              <a:rPr lang="da-DK"/>
              <a:t>Danskfaget</a:t>
            </a:r>
          </a:p>
        </p:txBody>
      </p:sp>
      <p:sp>
        <p:nvSpPr>
          <p:cNvPr id="10" name="Pladsholder til indhold 9">
            <a:extLst>
              <a:ext uri="{FF2B5EF4-FFF2-40B4-BE49-F238E27FC236}">
                <a16:creationId xmlns:a16="http://schemas.microsoft.com/office/drawing/2014/main" id="{DA79DA25-F6A5-4EC0-B997-85E5AFE3D202}"/>
              </a:ext>
            </a:extLst>
          </p:cNvPr>
          <p:cNvSpPr>
            <a:spLocks noGrp="1"/>
          </p:cNvSpPr>
          <p:nvPr>
            <p:ph sz="half" idx="2"/>
          </p:nvPr>
        </p:nvSpPr>
        <p:spPr/>
        <p:txBody>
          <a:bodyPr/>
          <a:lstStyle/>
          <a:p>
            <a:r>
              <a:rPr lang="da-DK" sz="2000"/>
              <a:t>Modernisme (makro)</a:t>
            </a:r>
          </a:p>
          <a:p>
            <a:r>
              <a:rPr lang="da-DK" sz="2000"/>
              <a:t>Lyrikanalyse af specifikke tekster (mikro)</a:t>
            </a:r>
          </a:p>
          <a:p>
            <a:r>
              <a:rPr lang="da-DK" sz="2000"/>
              <a:t>Eksempler fra tidens forskellige sange (makro)</a:t>
            </a:r>
          </a:p>
          <a:p>
            <a:r>
              <a:rPr lang="da-DK" sz="2000"/>
              <a:t>Fortolkning af tekster (mikro)</a:t>
            </a:r>
          </a:p>
          <a:p>
            <a:r>
              <a:rPr lang="da-DK" sz="2000"/>
              <a:t>Perspektivering af tekster til tiden eller emnet (mikro til makro)</a:t>
            </a:r>
          </a:p>
          <a:p>
            <a:r>
              <a:rPr lang="da-DK" sz="2000"/>
              <a:t>Præsentation af forfatter (Mikro)</a:t>
            </a:r>
          </a:p>
        </p:txBody>
      </p:sp>
      <p:sp>
        <p:nvSpPr>
          <p:cNvPr id="11" name="Pladsholder til tekst 10">
            <a:extLst>
              <a:ext uri="{FF2B5EF4-FFF2-40B4-BE49-F238E27FC236}">
                <a16:creationId xmlns:a16="http://schemas.microsoft.com/office/drawing/2014/main" id="{178E8E49-06D9-4CDC-B3D1-B493B0F0BA77}"/>
              </a:ext>
            </a:extLst>
          </p:cNvPr>
          <p:cNvSpPr>
            <a:spLocks noGrp="1"/>
          </p:cNvSpPr>
          <p:nvPr>
            <p:ph type="body" sz="quarter" idx="3"/>
          </p:nvPr>
        </p:nvSpPr>
        <p:spPr/>
        <p:txBody>
          <a:bodyPr/>
          <a:lstStyle/>
          <a:p>
            <a:r>
              <a:rPr lang="da-DK"/>
              <a:t>Historiefaget </a:t>
            </a:r>
          </a:p>
        </p:txBody>
      </p:sp>
      <p:sp>
        <p:nvSpPr>
          <p:cNvPr id="12" name="Pladsholder til indhold 11">
            <a:extLst>
              <a:ext uri="{FF2B5EF4-FFF2-40B4-BE49-F238E27FC236}">
                <a16:creationId xmlns:a16="http://schemas.microsoft.com/office/drawing/2014/main" id="{23870A38-9779-4A4C-BC97-C98E6DCAD67F}"/>
              </a:ext>
            </a:extLst>
          </p:cNvPr>
          <p:cNvSpPr>
            <a:spLocks noGrp="1"/>
          </p:cNvSpPr>
          <p:nvPr>
            <p:ph sz="quarter" idx="4"/>
          </p:nvPr>
        </p:nvSpPr>
        <p:spPr/>
        <p:txBody>
          <a:bodyPr/>
          <a:lstStyle/>
          <a:p>
            <a:r>
              <a:rPr lang="da-DK" sz="2000"/>
              <a:t>Den historiske tidslinje (makro)</a:t>
            </a:r>
          </a:p>
          <a:p>
            <a:r>
              <a:rPr lang="da-DK" sz="2000"/>
              <a:t>Historisk viden om atombomben (mikro)</a:t>
            </a:r>
          </a:p>
          <a:p>
            <a:r>
              <a:rPr lang="da-DK" sz="2000"/>
              <a:t>Metodisk kildearbejde (mikro)</a:t>
            </a:r>
          </a:p>
          <a:p>
            <a:r>
              <a:rPr lang="da-DK" sz="2000"/>
              <a:t>Perspektivering til perioden / den kolde krig (mikro til makro)</a:t>
            </a:r>
          </a:p>
        </p:txBody>
      </p:sp>
      <p:pic>
        <p:nvPicPr>
          <p:cNvPr id="13" name="Billede 12">
            <a:extLst>
              <a:ext uri="{FF2B5EF4-FFF2-40B4-BE49-F238E27FC236}">
                <a16:creationId xmlns:a16="http://schemas.microsoft.com/office/drawing/2014/main" id="{760319F8-E8E8-4F3E-AE1A-07846236738F}"/>
              </a:ext>
            </a:extLst>
          </p:cNvPr>
          <p:cNvPicPr>
            <a:picLocks noChangeAspect="1"/>
          </p:cNvPicPr>
          <p:nvPr/>
        </p:nvPicPr>
        <p:blipFill>
          <a:blip r:embed="rId3"/>
          <a:stretch>
            <a:fillRect/>
          </a:stretch>
        </p:blipFill>
        <p:spPr>
          <a:xfrm>
            <a:off x="5833282" y="4352926"/>
            <a:ext cx="3690966" cy="2386329"/>
          </a:xfrm>
          <a:prstGeom prst="rect">
            <a:avLst/>
          </a:prstGeom>
        </p:spPr>
      </p:pic>
    </p:spTree>
    <p:extLst>
      <p:ext uri="{BB962C8B-B14F-4D97-AF65-F5344CB8AC3E}">
        <p14:creationId xmlns:p14="http://schemas.microsoft.com/office/powerpoint/2010/main" val="26564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4CFDB-572A-48A0-AFEC-D8376EAF1893}"/>
              </a:ext>
            </a:extLst>
          </p:cNvPr>
          <p:cNvSpPr>
            <a:spLocks noGrp="1"/>
          </p:cNvSpPr>
          <p:nvPr>
            <p:ph type="title"/>
          </p:nvPr>
        </p:nvSpPr>
        <p:spPr/>
        <p:txBody>
          <a:bodyPr/>
          <a:lstStyle/>
          <a:p>
            <a:r>
              <a:rPr lang="da-DK"/>
              <a:t>Når I skal skrive i rapportgenren</a:t>
            </a:r>
          </a:p>
        </p:txBody>
      </p:sp>
      <p:sp>
        <p:nvSpPr>
          <p:cNvPr id="8" name="Pladsholder til indhold 7">
            <a:extLst>
              <a:ext uri="{FF2B5EF4-FFF2-40B4-BE49-F238E27FC236}">
                <a16:creationId xmlns:a16="http://schemas.microsoft.com/office/drawing/2014/main" id="{4EF7BD73-9E5F-48F2-BD90-E0E74EDE7452}"/>
              </a:ext>
            </a:extLst>
          </p:cNvPr>
          <p:cNvSpPr>
            <a:spLocks noGrp="1"/>
          </p:cNvSpPr>
          <p:nvPr>
            <p:ph idx="1"/>
          </p:nvPr>
        </p:nvSpPr>
        <p:spPr/>
        <p:txBody>
          <a:bodyPr/>
          <a:lstStyle/>
          <a:p>
            <a:r>
              <a:rPr lang="da-DK" sz="2000"/>
              <a:t>Hvad skal vi arbejde </a:t>
            </a:r>
            <a:r>
              <a:rPr lang="da-DK" sz="2000" b="1"/>
              <a:t>redegørende</a:t>
            </a:r>
            <a:r>
              <a:rPr lang="da-DK" sz="2000"/>
              <a:t> med og hvor ser vi det?</a:t>
            </a:r>
          </a:p>
          <a:p>
            <a:pPr lvl="1"/>
            <a:r>
              <a:rPr lang="da-DK" sz="2000"/>
              <a:t>Tidslinjer, perioder, begrebsafklaring – den brede forståelse af emnet</a:t>
            </a:r>
          </a:p>
          <a:p>
            <a:r>
              <a:rPr lang="da-DK" sz="2000"/>
              <a:t>Hvad skal vi </a:t>
            </a:r>
            <a:r>
              <a:rPr lang="da-DK" sz="2000" b="1"/>
              <a:t>analysere</a:t>
            </a:r>
            <a:r>
              <a:rPr lang="da-DK" sz="2000"/>
              <a:t>? Og hvordan?</a:t>
            </a:r>
          </a:p>
          <a:p>
            <a:pPr lvl="1"/>
            <a:r>
              <a:rPr lang="da-DK" sz="2000"/>
              <a:t>Her går vi tæt på kilderne og ser dem med både dansk og historiebrillerne. Vi bruger fx lyrikanalyse fra dansk og måske kildekritik eller tendens fra historie, men over den samme kilde eller tekst</a:t>
            </a:r>
          </a:p>
          <a:p>
            <a:r>
              <a:rPr lang="da-DK" sz="2000"/>
              <a:t>Skal jeg </a:t>
            </a:r>
            <a:r>
              <a:rPr lang="da-DK" sz="2000" b="1"/>
              <a:t>diskutere</a:t>
            </a:r>
            <a:r>
              <a:rPr lang="da-DK" sz="2000"/>
              <a:t> noget med mig selv?</a:t>
            </a:r>
          </a:p>
          <a:p>
            <a:pPr lvl="1"/>
            <a:r>
              <a:rPr lang="da-DK" sz="2000"/>
              <a:t>Både ja og nej. Når vi diskuterer skal der være mindst to måder at se noget på. Fx kan det diskuteres om den kolde krig er overstået. Så finder vi argumenter fra nogen, der er klogere end os selv, hvor den ene side vil sige ja, den kolde krig sluttede med Sovjetunionen og andre vil sige nej, der er stadig gang i den kolde krig.</a:t>
            </a:r>
          </a:p>
          <a:p>
            <a:pPr lvl="1"/>
            <a:r>
              <a:rPr lang="da-DK" sz="2000"/>
              <a:t>Du skal vise forståelse for og kunne beskrive begge siders argumenter</a:t>
            </a:r>
          </a:p>
        </p:txBody>
      </p:sp>
    </p:spTree>
    <p:extLst>
      <p:ext uri="{BB962C8B-B14F-4D97-AF65-F5344CB8AC3E}">
        <p14:creationId xmlns:p14="http://schemas.microsoft.com/office/powerpoint/2010/main" val="371476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8CD4-A5AC-1410-023A-B0CC756F0454}"/>
              </a:ext>
            </a:extLst>
          </p:cNvPr>
          <p:cNvSpPr>
            <a:spLocks noGrp="1"/>
          </p:cNvSpPr>
          <p:nvPr>
            <p:ph type="title"/>
          </p:nvPr>
        </p:nvSpPr>
        <p:spPr/>
        <p:txBody>
          <a:bodyPr/>
          <a:lstStyle/>
          <a:p>
            <a:r>
              <a:rPr lang="en-US"/>
              <a:t>Lad </a:t>
            </a:r>
            <a:r>
              <a:rPr lang="en-US" err="1"/>
              <a:t>os</a:t>
            </a:r>
            <a:r>
              <a:rPr lang="en-US"/>
              <a:t> </a:t>
            </a:r>
            <a:r>
              <a:rPr lang="en-US" err="1"/>
              <a:t>lige</a:t>
            </a:r>
            <a:r>
              <a:rPr lang="en-US"/>
              <a:t> </a:t>
            </a:r>
            <a:r>
              <a:rPr lang="en-US" err="1"/>
              <a:t>få</a:t>
            </a:r>
            <a:r>
              <a:rPr lang="en-US"/>
              <a:t> et </a:t>
            </a:r>
            <a:r>
              <a:rPr lang="en-US" err="1"/>
              <a:t>overblik</a:t>
            </a:r>
            <a:r>
              <a:rPr lang="en-US"/>
              <a:t> over </a:t>
            </a:r>
            <a:r>
              <a:rPr lang="en-US" err="1"/>
              <a:t>perioden</a:t>
            </a:r>
            <a:r>
              <a:rPr lang="en-US"/>
              <a:t>: </a:t>
            </a:r>
          </a:p>
        </p:txBody>
      </p:sp>
      <p:sp>
        <p:nvSpPr>
          <p:cNvPr id="3" name="Content Placeholder 2">
            <a:extLst>
              <a:ext uri="{FF2B5EF4-FFF2-40B4-BE49-F238E27FC236}">
                <a16:creationId xmlns:a16="http://schemas.microsoft.com/office/drawing/2014/main" id="{02F7E174-570F-6564-0CDA-B0FC9B36CAAD}"/>
              </a:ext>
            </a:extLst>
          </p:cNvPr>
          <p:cNvSpPr>
            <a:spLocks noGrp="1"/>
          </p:cNvSpPr>
          <p:nvPr>
            <p:ph idx="1"/>
          </p:nvPr>
        </p:nvSpPr>
        <p:spPr/>
        <p:txBody>
          <a:bodyPr/>
          <a:lstStyle/>
          <a:p>
            <a:pPr algn="ctr">
              <a:lnSpc>
                <a:spcPct val="90000"/>
              </a:lnSpc>
              <a:spcBef>
                <a:spcPts val="1000"/>
              </a:spcBef>
              <a:spcAft>
                <a:spcPts val="0"/>
              </a:spcAft>
            </a:pPr>
            <a:endParaRPr lang="da-DK" sz="1800" b="1" dirty="0">
              <a:latin typeface="Times New Roman"/>
              <a:cs typeface="Times New Roman"/>
            </a:endParaRPr>
          </a:p>
          <a:p>
            <a:pPr algn="ctr">
              <a:lnSpc>
                <a:spcPct val="90000"/>
              </a:lnSpc>
              <a:spcBef>
                <a:spcPts val="1000"/>
              </a:spcBef>
              <a:spcAft>
                <a:spcPts val="0"/>
              </a:spcAft>
            </a:pPr>
            <a:r>
              <a:rPr lang="da-DK" sz="2400" b="1" dirty="0">
                <a:latin typeface="Times New Roman"/>
                <a:cs typeface="Times New Roman"/>
              </a:rPr>
              <a:t>For hver dag gennemgås en ny tidsperiode. I dag fokuserer vi på:</a:t>
            </a:r>
          </a:p>
          <a:p>
            <a:pPr marL="0" indent="0" algn="ctr">
              <a:lnSpc>
                <a:spcPct val="90000"/>
              </a:lnSpc>
              <a:spcBef>
                <a:spcPts val="1000"/>
              </a:spcBef>
              <a:spcAft>
                <a:spcPts val="0"/>
              </a:spcAft>
              <a:buNone/>
            </a:pPr>
            <a:r>
              <a:rPr lang="da-DK" sz="3600" b="1" dirty="0">
                <a:latin typeface="Times New Roman"/>
                <a:cs typeface="Times New Roman"/>
              </a:rPr>
              <a:t>1945 - 1965</a:t>
            </a:r>
          </a:p>
          <a:p>
            <a:pPr algn="ctr">
              <a:lnSpc>
                <a:spcPct val="90000"/>
              </a:lnSpc>
              <a:spcBef>
                <a:spcPts val="1000"/>
              </a:spcBef>
              <a:spcAft>
                <a:spcPts val="0"/>
              </a:spcAft>
            </a:pPr>
            <a:r>
              <a:rPr lang="da-DK" sz="2400" b="1" dirty="0">
                <a:latin typeface="Times New Roman"/>
                <a:cs typeface="Times New Roman"/>
              </a:rPr>
              <a:t>Oprustning og konfliktoptrapning</a:t>
            </a:r>
            <a:endParaRPr lang="da-DK" sz="2400" dirty="0">
              <a:latin typeface="Times New Roman"/>
              <a:cs typeface="Times New Roman"/>
            </a:endParaRPr>
          </a:p>
          <a:p>
            <a:pPr algn="ctr">
              <a:lnSpc>
                <a:spcPct val="90000"/>
              </a:lnSpc>
              <a:spcBef>
                <a:spcPts val="1000"/>
              </a:spcBef>
              <a:spcAft>
                <a:spcPts val="0"/>
              </a:spcAft>
            </a:pPr>
            <a:r>
              <a:rPr lang="da-DK" sz="2400" b="1" dirty="0">
                <a:latin typeface="Times New Roman"/>
                <a:cs typeface="Times New Roman"/>
              </a:rPr>
              <a:t>Forhistorie og overblik:</a:t>
            </a:r>
            <a:br>
              <a:rPr lang="da-DK" sz="2400" b="1" dirty="0">
                <a:latin typeface="Times New Roman"/>
                <a:cs typeface="Times New Roman"/>
              </a:rPr>
            </a:br>
            <a:r>
              <a:rPr lang="da-DK" sz="2400" b="1" dirty="0">
                <a:latin typeface="Times New Roman"/>
                <a:cs typeface="Times New Roman"/>
              </a:rPr>
              <a:t>Den Kolde Krig (1945-1991) var en ideologisk, politisk og militær konflikt mellem Østblokken </a:t>
            </a:r>
            <a:r>
              <a:rPr lang="da-DK" sz="2400" dirty="0">
                <a:latin typeface="Times New Roman"/>
                <a:cs typeface="Times New Roman"/>
              </a:rPr>
              <a:t>(Sovjetunionen og deres allierede) </a:t>
            </a:r>
            <a:r>
              <a:rPr lang="da-DK" sz="2400" b="1" dirty="0">
                <a:latin typeface="Times New Roman"/>
                <a:cs typeface="Times New Roman"/>
              </a:rPr>
              <a:t>og Vestblokken </a:t>
            </a:r>
            <a:r>
              <a:rPr lang="da-DK" sz="2400" dirty="0">
                <a:latin typeface="Times New Roman"/>
                <a:cs typeface="Times New Roman"/>
              </a:rPr>
              <a:t>(USA og NATO-lande). Perioden 1945-1968 var præget af oprustning og konfliktoptrapning med fokus på blokdannelser, atomkapløb og regionale konflikter.</a:t>
            </a:r>
            <a:endParaRPr lang="en-US" sz="2400" dirty="0"/>
          </a:p>
        </p:txBody>
      </p:sp>
    </p:spTree>
    <p:extLst>
      <p:ext uri="{BB962C8B-B14F-4D97-AF65-F5344CB8AC3E}">
        <p14:creationId xmlns:p14="http://schemas.microsoft.com/office/powerpoint/2010/main" val="1159039866"/>
      </p:ext>
    </p:extLst>
  </p:cSld>
  <p:clrMapOvr>
    <a:masterClrMapping/>
  </p:clrMapOvr>
</p:sld>
</file>

<file path=ppt/theme/theme1.xml><?xml version="1.0" encoding="utf-8"?>
<a:theme xmlns:a="http://schemas.openxmlformats.org/drawingml/2006/main" name="Glaslag">
  <a:themeElements>
    <a:clrScheme name="Glaslag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fontScheme name="Glaslag">
      <a:majorFont>
        <a:latin typeface="Arial Black"/>
        <a:ea typeface=""/>
        <a:cs typeface="Arial"/>
      </a:majorFont>
      <a:minorFont>
        <a:latin typeface="Arial"/>
        <a:ea typeface=""/>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aslag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lag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lag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lag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lag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lag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lag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lag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01634943AF3AE42AEBF4663F1822E20" ma:contentTypeVersion="10" ma:contentTypeDescription="Opret et nyt dokument." ma:contentTypeScope="" ma:versionID="ae88c44d417e5525a7c2c41dce86d079">
  <xsd:schema xmlns:xsd="http://www.w3.org/2001/XMLSchema" xmlns:xs="http://www.w3.org/2001/XMLSchema" xmlns:p="http://schemas.microsoft.com/office/2006/metadata/properties" xmlns:ns2="64f2b973-7a72-4e2e-a3d3-8e1e3e57a8a9" xmlns:ns3="f0bda1c8-e6ad-46d1-8440-e6880bfe60be" targetNamespace="http://schemas.microsoft.com/office/2006/metadata/properties" ma:root="true" ma:fieldsID="8a03a8f36b77a624c73f51d8ec9db99a" ns2:_="" ns3:_="">
    <xsd:import namespace="64f2b973-7a72-4e2e-a3d3-8e1e3e57a8a9"/>
    <xsd:import namespace="f0bda1c8-e6ad-46d1-8440-e6880bfe60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SearchProperties"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f2b973-7a72-4e2e-a3d3-8e1e3e57a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bda1c8-e6ad-46d1-8440-e6880bfe60b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7233AA-0A1F-4AAD-910A-C49DA8C74E3C}">
  <ds:schemaRefs>
    <ds:schemaRef ds:uri="d95f7cd3-0c14-458b-a173-ae00f3032673"/>
    <ds:schemaRef ds:uri="f0e5dc68-3933-422d-a7af-2deada04354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437A03-5B58-4F12-A02E-8EFAF003F5FE}">
  <ds:schemaRefs>
    <ds:schemaRef ds:uri="64f2b973-7a72-4e2e-a3d3-8e1e3e57a8a9"/>
    <ds:schemaRef ds:uri="f0bda1c8-e6ad-46d1-8440-e6880bfe60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3B9520-AE28-47FE-BD36-C915E73C21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3115</Words>
  <Application>Microsoft Office PowerPoint</Application>
  <PresentationFormat>Widescreen</PresentationFormat>
  <Paragraphs>265</Paragraphs>
  <Slides>25</Slides>
  <Notes>13</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25</vt:i4>
      </vt:variant>
    </vt:vector>
  </HeadingPairs>
  <TitlesOfParts>
    <vt:vector size="35" baseType="lpstr">
      <vt:lpstr>var(--font-content)</vt:lpstr>
      <vt:lpstr>Volkhov</vt:lpstr>
      <vt:lpstr>Arial</vt:lpstr>
      <vt:lpstr>Arial Black</vt:lpstr>
      <vt:lpstr>Calibri</vt:lpstr>
      <vt:lpstr>Noto Sans</vt:lpstr>
      <vt:lpstr>Symbol</vt:lpstr>
      <vt:lpstr>Times New Roman</vt:lpstr>
      <vt:lpstr>Wingdings</vt:lpstr>
      <vt:lpstr>Glaslag</vt:lpstr>
      <vt:lpstr>Er du klar til dansk – historieopgaven?</vt:lpstr>
      <vt:lpstr>Hvor pokker blev SO4 af?</vt:lpstr>
      <vt:lpstr>Et SO forløb der skal hjælpe jer frem til den endelige SOP</vt:lpstr>
      <vt:lpstr>Fra DHO til SOP</vt:lpstr>
      <vt:lpstr>Processen for SO5</vt:lpstr>
      <vt:lpstr>Sammenhæng mellem makro og mikrohistorie</vt:lpstr>
      <vt:lpstr>Vi arbejder med både mikro og makro især når vi arbejder tværfagligt</vt:lpstr>
      <vt:lpstr>Når I skal skrive i rapportgenren</vt:lpstr>
      <vt:lpstr>Lad os lige få et overblik over perioden: </vt:lpstr>
      <vt:lpstr>PowerPoint-præsentation</vt:lpstr>
      <vt:lpstr>PowerPoint-præsentation</vt:lpstr>
      <vt:lpstr>PowerPoint-præsentation</vt:lpstr>
      <vt:lpstr>Lad os så komme i gang med at blive klogere</vt:lpstr>
      <vt:lpstr>PAUSE</vt:lpstr>
      <vt:lpstr>En forunderlig ny verden</vt:lpstr>
      <vt:lpstr>Familiemønstre og velfærdssamfundet</vt:lpstr>
      <vt:lpstr>Teenager </vt:lpstr>
      <vt:lpstr>Dansen</vt:lpstr>
      <vt:lpstr>Filmen</vt:lpstr>
      <vt:lpstr>Idolerne</vt:lpstr>
      <vt:lpstr>Idealerne og moden</vt:lpstr>
      <vt:lpstr>Musikken mens vi holder pause</vt:lpstr>
      <vt:lpstr>Modernisme </vt:lpstr>
      <vt:lpstr>Her er et eksempel – hvad hører den til? Realisme eller modernisme og hvorfor? Klaus Rifbjerg: ”Engang”. Fra digtsamlingen Amagerdigte, 1965.</vt:lpstr>
      <vt:lpstr>Hvad med denne tekst? Klaus Rifbjerg: Livet i badeværelset (1960) Fra Konfrontation. Gyldendal, 1960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Palme</dc:creator>
  <cp:lastModifiedBy>Troels Kjems Petersen</cp:lastModifiedBy>
  <cp:revision>28</cp:revision>
  <dcterms:created xsi:type="dcterms:W3CDTF">2024-11-28T12:15:32Z</dcterms:created>
  <dcterms:modified xsi:type="dcterms:W3CDTF">2025-08-26T06:01:51Z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0x010100201634943AF3AE42AEBF4663F1822E20</vt:lpwstr>
  </property>
  <property fmtid="{D5CDD505-2E9C-101B-9397-08002B2CF9AE}" pid="3" name="MediaServiceImageTags">
    <vt:lpwstr/>
  </property>
  <property fmtid="{D5CDD505-2E9C-101B-9397-08002B2CF9AE}" pid="4" name="Order">
    <vt:r8>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