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  <p:sldId id="270" r:id="rId6"/>
    <p:sldId id="268" r:id="rId7"/>
    <p:sldId id="271" r:id="rId8"/>
    <p:sldId id="272" r:id="rId9"/>
    <p:sldId id="269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6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33" autoAdjust="0"/>
    <p:restoredTop sz="94660"/>
  </p:normalViewPr>
  <p:slideViewPr>
    <p:cSldViewPr snapToGrid="0">
      <p:cViewPr varScale="1">
        <p:scale>
          <a:sx n="74" d="100"/>
          <a:sy n="74" d="100"/>
        </p:scale>
        <p:origin x="16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els Kjems Petersen" userId="d50d9817-7fa7-4ee2-9878-28660974c4b1" providerId="ADAL" clId="{05B6D2F7-59CC-4DB0-86A8-8A304D5AB2CB}"/>
    <pc:docChg chg="modSld">
      <pc:chgData name="Troels Kjems Petersen" userId="d50d9817-7fa7-4ee2-9878-28660974c4b1" providerId="ADAL" clId="{05B6D2F7-59CC-4DB0-86A8-8A304D5AB2CB}" dt="2025-09-04T09:47:08.324" v="1" actId="729"/>
      <pc:docMkLst>
        <pc:docMk/>
      </pc:docMkLst>
      <pc:sldChg chg="mod modShow">
        <pc:chgData name="Troels Kjems Petersen" userId="d50d9817-7fa7-4ee2-9878-28660974c4b1" providerId="ADAL" clId="{05B6D2F7-59CC-4DB0-86A8-8A304D5AB2CB}" dt="2025-09-04T09:47:08.324" v="1" actId="729"/>
        <pc:sldMkLst>
          <pc:docMk/>
          <pc:sldMk cId="1665699775" sldId="269"/>
        </pc:sldMkLst>
      </pc:sldChg>
      <pc:sldChg chg="modSp mod">
        <pc:chgData name="Troels Kjems Petersen" userId="d50d9817-7fa7-4ee2-9878-28660974c4b1" providerId="ADAL" clId="{05B6D2F7-59CC-4DB0-86A8-8A304D5AB2CB}" dt="2025-09-04T09:46:59.343" v="0" actId="20577"/>
        <pc:sldMkLst>
          <pc:docMk/>
          <pc:sldMk cId="3382033831" sldId="272"/>
        </pc:sldMkLst>
        <pc:spChg chg="mod">
          <ac:chgData name="Troels Kjems Petersen" userId="d50d9817-7fa7-4ee2-9878-28660974c4b1" providerId="ADAL" clId="{05B6D2F7-59CC-4DB0-86A8-8A304D5AB2CB}" dt="2025-09-04T09:46:59.343" v="0" actId="20577"/>
          <ac:spMkLst>
            <pc:docMk/>
            <pc:sldMk cId="3382033831" sldId="272"/>
            <ac:spMk id="3" creationId="{981915A6-8E03-46C4-B386-077E3E30B6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E889DDEC-3BFB-4DFD-B4FC-5324DBCCE7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8" y="0"/>
            <a:ext cx="12187263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928996B-F5B3-4F25-84BE-4EAFE29505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25539" y="566886"/>
            <a:ext cx="4831223" cy="1843028"/>
          </a:xfrm>
        </p:spPr>
        <p:txBody>
          <a:bodyPr anchor="b">
            <a:noAutofit/>
          </a:bodyPr>
          <a:lstStyle>
            <a:lvl1pPr algn="ctr">
              <a:defRPr sz="4800">
                <a:solidFill>
                  <a:srgbClr val="0A369D"/>
                </a:solidFill>
                <a:latin typeface="Good Times Rg" panose="020B0605020000020001" pitchFamily="34" charset="0"/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6AC3681-5457-4153-904F-FFFA2687DA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5539" y="2602179"/>
            <a:ext cx="483122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A369D"/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20" name="Pladsholder til billede 2">
            <a:extLst>
              <a:ext uri="{FF2B5EF4-FFF2-40B4-BE49-F238E27FC236}">
                <a16:creationId xmlns:a16="http://schemas.microsoft.com/office/drawing/2014/main" id="{DEF87974-AA66-4214-822C-BCB8E7820CD8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-7937" y="454479"/>
            <a:ext cx="6107888" cy="6409990"/>
          </a:xfrm>
          <a:custGeom>
            <a:avLst/>
            <a:gdLst>
              <a:gd name="connsiteX0" fmla="*/ 0 w 8113486"/>
              <a:gd name="connsiteY0" fmla="*/ 4142588 h 8285175"/>
              <a:gd name="connsiteX1" fmla="*/ 4056743 w 8113486"/>
              <a:gd name="connsiteY1" fmla="*/ 0 h 8285175"/>
              <a:gd name="connsiteX2" fmla="*/ 8113486 w 8113486"/>
              <a:gd name="connsiteY2" fmla="*/ 4142588 h 8285175"/>
              <a:gd name="connsiteX3" fmla="*/ 4056743 w 8113486"/>
              <a:gd name="connsiteY3" fmla="*/ 8285176 h 8285175"/>
              <a:gd name="connsiteX4" fmla="*/ 0 w 8113486"/>
              <a:gd name="connsiteY4" fmla="*/ 4142588 h 8285175"/>
              <a:gd name="connsiteX0" fmla="*/ 0 w 8118500"/>
              <a:gd name="connsiteY0" fmla="*/ 4606920 h 8749508"/>
              <a:gd name="connsiteX1" fmla="*/ 4056743 w 8118500"/>
              <a:gd name="connsiteY1" fmla="*/ 464332 h 8749508"/>
              <a:gd name="connsiteX2" fmla="*/ 4876800 w 8118500"/>
              <a:gd name="connsiteY2" fmla="*/ 563451 h 8749508"/>
              <a:gd name="connsiteX3" fmla="*/ 8113486 w 8118500"/>
              <a:gd name="connsiteY3" fmla="*/ 4606920 h 8749508"/>
              <a:gd name="connsiteX4" fmla="*/ 4056743 w 8118500"/>
              <a:gd name="connsiteY4" fmla="*/ 8749508 h 8749508"/>
              <a:gd name="connsiteX5" fmla="*/ 0 w 8118500"/>
              <a:gd name="connsiteY5" fmla="*/ 4606920 h 8749508"/>
              <a:gd name="connsiteX0" fmla="*/ 0 w 8123785"/>
              <a:gd name="connsiteY0" fmla="*/ 4606920 h 8749508"/>
              <a:gd name="connsiteX1" fmla="*/ 4056743 w 8123785"/>
              <a:gd name="connsiteY1" fmla="*/ 464332 h 8749508"/>
              <a:gd name="connsiteX2" fmla="*/ 4876800 w 8123785"/>
              <a:gd name="connsiteY2" fmla="*/ 563451 h 8749508"/>
              <a:gd name="connsiteX3" fmla="*/ 8113486 w 8123785"/>
              <a:gd name="connsiteY3" fmla="*/ 4606920 h 8749508"/>
              <a:gd name="connsiteX4" fmla="*/ 4056743 w 8123785"/>
              <a:gd name="connsiteY4" fmla="*/ 8749508 h 8749508"/>
              <a:gd name="connsiteX5" fmla="*/ 0 w 8123785"/>
              <a:gd name="connsiteY5" fmla="*/ 4606920 h 8749508"/>
              <a:gd name="connsiteX0" fmla="*/ 44128 w 8167913"/>
              <a:gd name="connsiteY0" fmla="*/ 4293160 h 8435748"/>
              <a:gd name="connsiteX1" fmla="*/ 2707499 w 8167913"/>
              <a:gd name="connsiteY1" fmla="*/ 1123029 h 8435748"/>
              <a:gd name="connsiteX2" fmla="*/ 4920928 w 8167913"/>
              <a:gd name="connsiteY2" fmla="*/ 249691 h 8435748"/>
              <a:gd name="connsiteX3" fmla="*/ 8157614 w 8167913"/>
              <a:gd name="connsiteY3" fmla="*/ 4293160 h 8435748"/>
              <a:gd name="connsiteX4" fmla="*/ 4100871 w 8167913"/>
              <a:gd name="connsiteY4" fmla="*/ 8435748 h 8435748"/>
              <a:gd name="connsiteX5" fmla="*/ 44128 w 8167913"/>
              <a:gd name="connsiteY5" fmla="*/ 4293160 h 8435748"/>
              <a:gd name="connsiteX0" fmla="*/ 44128 w 8167913"/>
              <a:gd name="connsiteY0" fmla="*/ 4133097 h 8275685"/>
              <a:gd name="connsiteX1" fmla="*/ 2707499 w 8167913"/>
              <a:gd name="connsiteY1" fmla="*/ 962966 h 8275685"/>
              <a:gd name="connsiteX2" fmla="*/ 4920928 w 8167913"/>
              <a:gd name="connsiteY2" fmla="*/ 89628 h 8275685"/>
              <a:gd name="connsiteX3" fmla="*/ 8157614 w 8167913"/>
              <a:gd name="connsiteY3" fmla="*/ 4133097 h 8275685"/>
              <a:gd name="connsiteX4" fmla="*/ 4100871 w 8167913"/>
              <a:gd name="connsiteY4" fmla="*/ 8275685 h 8275685"/>
              <a:gd name="connsiteX5" fmla="*/ 44128 w 8167913"/>
              <a:gd name="connsiteY5" fmla="*/ 4133097 h 8275685"/>
              <a:gd name="connsiteX0" fmla="*/ 44128 w 8167913"/>
              <a:gd name="connsiteY0" fmla="*/ 4043469 h 8186057"/>
              <a:gd name="connsiteX1" fmla="*/ 2707499 w 8167913"/>
              <a:gd name="connsiteY1" fmla="*/ 873338 h 8186057"/>
              <a:gd name="connsiteX2" fmla="*/ 4920928 w 8167913"/>
              <a:gd name="connsiteY2" fmla="*/ 0 h 8186057"/>
              <a:gd name="connsiteX3" fmla="*/ 8157614 w 8167913"/>
              <a:gd name="connsiteY3" fmla="*/ 4043469 h 8186057"/>
              <a:gd name="connsiteX4" fmla="*/ 4100871 w 8167913"/>
              <a:gd name="connsiteY4" fmla="*/ 8186057 h 8186057"/>
              <a:gd name="connsiteX5" fmla="*/ 44128 w 8167913"/>
              <a:gd name="connsiteY5" fmla="*/ 4043469 h 8186057"/>
              <a:gd name="connsiteX0" fmla="*/ 44128 w 8167913"/>
              <a:gd name="connsiteY0" fmla="*/ 4043469 h 8186057"/>
              <a:gd name="connsiteX1" fmla="*/ 2707499 w 8167913"/>
              <a:gd name="connsiteY1" fmla="*/ 873338 h 8186057"/>
              <a:gd name="connsiteX2" fmla="*/ 4920928 w 8167913"/>
              <a:gd name="connsiteY2" fmla="*/ 0 h 8186057"/>
              <a:gd name="connsiteX3" fmla="*/ 8157614 w 8167913"/>
              <a:gd name="connsiteY3" fmla="*/ 4043469 h 8186057"/>
              <a:gd name="connsiteX4" fmla="*/ 4100871 w 8167913"/>
              <a:gd name="connsiteY4" fmla="*/ 8186057 h 8186057"/>
              <a:gd name="connsiteX5" fmla="*/ 44128 w 8167913"/>
              <a:gd name="connsiteY5" fmla="*/ 4043469 h 8186057"/>
              <a:gd name="connsiteX0" fmla="*/ 44128 w 8167913"/>
              <a:gd name="connsiteY0" fmla="*/ 4043469 h 8186057"/>
              <a:gd name="connsiteX1" fmla="*/ 2707499 w 8167913"/>
              <a:gd name="connsiteY1" fmla="*/ 873338 h 8186057"/>
              <a:gd name="connsiteX2" fmla="*/ 4920928 w 8167913"/>
              <a:gd name="connsiteY2" fmla="*/ 0 h 8186057"/>
              <a:gd name="connsiteX3" fmla="*/ 8157614 w 8167913"/>
              <a:gd name="connsiteY3" fmla="*/ 4043469 h 8186057"/>
              <a:gd name="connsiteX4" fmla="*/ 4100871 w 8167913"/>
              <a:gd name="connsiteY4" fmla="*/ 8186057 h 8186057"/>
              <a:gd name="connsiteX5" fmla="*/ 44128 w 8167913"/>
              <a:gd name="connsiteY5" fmla="*/ 4043469 h 8186057"/>
              <a:gd name="connsiteX0" fmla="*/ 44128 w 8167913"/>
              <a:gd name="connsiteY0" fmla="*/ 4043469 h 8186057"/>
              <a:gd name="connsiteX1" fmla="*/ 2707499 w 8167913"/>
              <a:gd name="connsiteY1" fmla="*/ 873338 h 8186057"/>
              <a:gd name="connsiteX2" fmla="*/ 4920928 w 8167913"/>
              <a:gd name="connsiteY2" fmla="*/ 0 h 8186057"/>
              <a:gd name="connsiteX3" fmla="*/ 8157614 w 8167913"/>
              <a:gd name="connsiteY3" fmla="*/ 4043469 h 8186057"/>
              <a:gd name="connsiteX4" fmla="*/ 4100871 w 8167913"/>
              <a:gd name="connsiteY4" fmla="*/ 8186057 h 8186057"/>
              <a:gd name="connsiteX5" fmla="*/ 44128 w 8167913"/>
              <a:gd name="connsiteY5" fmla="*/ 4043469 h 8186057"/>
              <a:gd name="connsiteX0" fmla="*/ 44128 w 8167913"/>
              <a:gd name="connsiteY0" fmla="*/ 4043469 h 8186057"/>
              <a:gd name="connsiteX1" fmla="*/ 2707499 w 8167913"/>
              <a:gd name="connsiteY1" fmla="*/ 873338 h 8186057"/>
              <a:gd name="connsiteX2" fmla="*/ 4920928 w 8167913"/>
              <a:gd name="connsiteY2" fmla="*/ 0 h 8186057"/>
              <a:gd name="connsiteX3" fmla="*/ 8157614 w 8167913"/>
              <a:gd name="connsiteY3" fmla="*/ 4043469 h 8186057"/>
              <a:gd name="connsiteX4" fmla="*/ 4100871 w 8167913"/>
              <a:gd name="connsiteY4" fmla="*/ 8186057 h 8186057"/>
              <a:gd name="connsiteX5" fmla="*/ 44128 w 8167913"/>
              <a:gd name="connsiteY5" fmla="*/ 4043469 h 8186057"/>
              <a:gd name="connsiteX0" fmla="*/ 44128 w 8167913"/>
              <a:gd name="connsiteY0" fmla="*/ 4043469 h 8186057"/>
              <a:gd name="connsiteX1" fmla="*/ 2707499 w 8167913"/>
              <a:gd name="connsiteY1" fmla="*/ 873338 h 8186057"/>
              <a:gd name="connsiteX2" fmla="*/ 4920928 w 8167913"/>
              <a:gd name="connsiteY2" fmla="*/ 0 h 8186057"/>
              <a:gd name="connsiteX3" fmla="*/ 8157614 w 8167913"/>
              <a:gd name="connsiteY3" fmla="*/ 4043469 h 8186057"/>
              <a:gd name="connsiteX4" fmla="*/ 4100871 w 8167913"/>
              <a:gd name="connsiteY4" fmla="*/ 8186057 h 8186057"/>
              <a:gd name="connsiteX5" fmla="*/ 44128 w 8167913"/>
              <a:gd name="connsiteY5" fmla="*/ 4043469 h 8186057"/>
              <a:gd name="connsiteX0" fmla="*/ 44128 w 8167913"/>
              <a:gd name="connsiteY0" fmla="*/ 4043469 h 8186057"/>
              <a:gd name="connsiteX1" fmla="*/ 2707499 w 8167913"/>
              <a:gd name="connsiteY1" fmla="*/ 873338 h 8186057"/>
              <a:gd name="connsiteX2" fmla="*/ 4920928 w 8167913"/>
              <a:gd name="connsiteY2" fmla="*/ 0 h 8186057"/>
              <a:gd name="connsiteX3" fmla="*/ 8157614 w 8167913"/>
              <a:gd name="connsiteY3" fmla="*/ 4043469 h 8186057"/>
              <a:gd name="connsiteX4" fmla="*/ 4100871 w 8167913"/>
              <a:gd name="connsiteY4" fmla="*/ 8186057 h 8186057"/>
              <a:gd name="connsiteX5" fmla="*/ 44128 w 8167913"/>
              <a:gd name="connsiteY5" fmla="*/ 4043469 h 8186057"/>
              <a:gd name="connsiteX0" fmla="*/ 44128 w 8167913"/>
              <a:gd name="connsiteY0" fmla="*/ 4043469 h 8186057"/>
              <a:gd name="connsiteX1" fmla="*/ 2707499 w 8167913"/>
              <a:gd name="connsiteY1" fmla="*/ 873338 h 8186057"/>
              <a:gd name="connsiteX2" fmla="*/ 4920928 w 8167913"/>
              <a:gd name="connsiteY2" fmla="*/ 0 h 8186057"/>
              <a:gd name="connsiteX3" fmla="*/ 8157614 w 8167913"/>
              <a:gd name="connsiteY3" fmla="*/ 4043469 h 8186057"/>
              <a:gd name="connsiteX4" fmla="*/ 4100871 w 8167913"/>
              <a:gd name="connsiteY4" fmla="*/ 8186057 h 8186057"/>
              <a:gd name="connsiteX5" fmla="*/ 44128 w 8167913"/>
              <a:gd name="connsiteY5" fmla="*/ 4043469 h 8186057"/>
              <a:gd name="connsiteX0" fmla="*/ 44128 w 8167913"/>
              <a:gd name="connsiteY0" fmla="*/ 4043469 h 8186057"/>
              <a:gd name="connsiteX1" fmla="*/ 2707499 w 8167913"/>
              <a:gd name="connsiteY1" fmla="*/ 873338 h 8186057"/>
              <a:gd name="connsiteX2" fmla="*/ 4920928 w 8167913"/>
              <a:gd name="connsiteY2" fmla="*/ 0 h 8186057"/>
              <a:gd name="connsiteX3" fmla="*/ 8157614 w 8167913"/>
              <a:gd name="connsiteY3" fmla="*/ 4043469 h 8186057"/>
              <a:gd name="connsiteX4" fmla="*/ 4100871 w 8167913"/>
              <a:gd name="connsiteY4" fmla="*/ 8186057 h 8186057"/>
              <a:gd name="connsiteX5" fmla="*/ 44128 w 8167913"/>
              <a:gd name="connsiteY5" fmla="*/ 4043469 h 8186057"/>
              <a:gd name="connsiteX0" fmla="*/ 44128 w 8167913"/>
              <a:gd name="connsiteY0" fmla="*/ 4043469 h 8186057"/>
              <a:gd name="connsiteX1" fmla="*/ 2707499 w 8167913"/>
              <a:gd name="connsiteY1" fmla="*/ 873338 h 8186057"/>
              <a:gd name="connsiteX2" fmla="*/ 4920928 w 8167913"/>
              <a:gd name="connsiteY2" fmla="*/ 0 h 8186057"/>
              <a:gd name="connsiteX3" fmla="*/ 8157614 w 8167913"/>
              <a:gd name="connsiteY3" fmla="*/ 4043469 h 8186057"/>
              <a:gd name="connsiteX4" fmla="*/ 4100871 w 8167913"/>
              <a:gd name="connsiteY4" fmla="*/ 8186057 h 8186057"/>
              <a:gd name="connsiteX5" fmla="*/ 44128 w 8167913"/>
              <a:gd name="connsiteY5" fmla="*/ 4043469 h 8186057"/>
              <a:gd name="connsiteX0" fmla="*/ 44128 w 8167913"/>
              <a:gd name="connsiteY0" fmla="*/ 4043469 h 8186057"/>
              <a:gd name="connsiteX1" fmla="*/ 2707499 w 8167913"/>
              <a:gd name="connsiteY1" fmla="*/ 873338 h 8186057"/>
              <a:gd name="connsiteX2" fmla="*/ 4920928 w 8167913"/>
              <a:gd name="connsiteY2" fmla="*/ 0 h 8186057"/>
              <a:gd name="connsiteX3" fmla="*/ 8157614 w 8167913"/>
              <a:gd name="connsiteY3" fmla="*/ 4043469 h 8186057"/>
              <a:gd name="connsiteX4" fmla="*/ 4100871 w 8167913"/>
              <a:gd name="connsiteY4" fmla="*/ 8186057 h 8186057"/>
              <a:gd name="connsiteX5" fmla="*/ 44128 w 8167913"/>
              <a:gd name="connsiteY5" fmla="*/ 4043469 h 8186057"/>
              <a:gd name="connsiteX0" fmla="*/ 41600 w 8165385"/>
              <a:gd name="connsiteY0" fmla="*/ 4043469 h 8186057"/>
              <a:gd name="connsiteX1" fmla="*/ 2733546 w 8165385"/>
              <a:gd name="connsiteY1" fmla="*/ 911438 h 8186057"/>
              <a:gd name="connsiteX2" fmla="*/ 4918400 w 8165385"/>
              <a:gd name="connsiteY2" fmla="*/ 0 h 8186057"/>
              <a:gd name="connsiteX3" fmla="*/ 8155086 w 8165385"/>
              <a:gd name="connsiteY3" fmla="*/ 4043469 h 8186057"/>
              <a:gd name="connsiteX4" fmla="*/ 4098343 w 8165385"/>
              <a:gd name="connsiteY4" fmla="*/ 8186057 h 8186057"/>
              <a:gd name="connsiteX5" fmla="*/ 41600 w 8165385"/>
              <a:gd name="connsiteY5" fmla="*/ 4043469 h 8186057"/>
              <a:gd name="connsiteX0" fmla="*/ 41600 w 8165385"/>
              <a:gd name="connsiteY0" fmla="*/ 4043469 h 8186057"/>
              <a:gd name="connsiteX1" fmla="*/ 2733546 w 8165385"/>
              <a:gd name="connsiteY1" fmla="*/ 911438 h 8186057"/>
              <a:gd name="connsiteX2" fmla="*/ 4918400 w 8165385"/>
              <a:gd name="connsiteY2" fmla="*/ 0 h 8186057"/>
              <a:gd name="connsiteX3" fmla="*/ 8155086 w 8165385"/>
              <a:gd name="connsiteY3" fmla="*/ 4043469 h 8186057"/>
              <a:gd name="connsiteX4" fmla="*/ 4098343 w 8165385"/>
              <a:gd name="connsiteY4" fmla="*/ 8186057 h 8186057"/>
              <a:gd name="connsiteX5" fmla="*/ 41600 w 8165385"/>
              <a:gd name="connsiteY5" fmla="*/ 4043469 h 8186057"/>
              <a:gd name="connsiteX0" fmla="*/ 41600 w 8165385"/>
              <a:gd name="connsiteY0" fmla="*/ 4043469 h 8186057"/>
              <a:gd name="connsiteX1" fmla="*/ 2733546 w 8165385"/>
              <a:gd name="connsiteY1" fmla="*/ 911438 h 8186057"/>
              <a:gd name="connsiteX2" fmla="*/ 4918400 w 8165385"/>
              <a:gd name="connsiteY2" fmla="*/ 0 h 8186057"/>
              <a:gd name="connsiteX3" fmla="*/ 8155086 w 8165385"/>
              <a:gd name="connsiteY3" fmla="*/ 4043469 h 8186057"/>
              <a:gd name="connsiteX4" fmla="*/ 4098343 w 8165385"/>
              <a:gd name="connsiteY4" fmla="*/ 8186057 h 8186057"/>
              <a:gd name="connsiteX5" fmla="*/ 41600 w 8165385"/>
              <a:gd name="connsiteY5" fmla="*/ 4043469 h 8186057"/>
              <a:gd name="connsiteX0" fmla="*/ 41600 w 8165385"/>
              <a:gd name="connsiteY0" fmla="*/ 4043469 h 8186057"/>
              <a:gd name="connsiteX1" fmla="*/ 2733546 w 8165385"/>
              <a:gd name="connsiteY1" fmla="*/ 911438 h 8186057"/>
              <a:gd name="connsiteX2" fmla="*/ 4918400 w 8165385"/>
              <a:gd name="connsiteY2" fmla="*/ 0 h 8186057"/>
              <a:gd name="connsiteX3" fmla="*/ 8155086 w 8165385"/>
              <a:gd name="connsiteY3" fmla="*/ 4043469 h 8186057"/>
              <a:gd name="connsiteX4" fmla="*/ 4098343 w 8165385"/>
              <a:gd name="connsiteY4" fmla="*/ 8186057 h 8186057"/>
              <a:gd name="connsiteX5" fmla="*/ 41600 w 8165385"/>
              <a:gd name="connsiteY5" fmla="*/ 4043469 h 8186057"/>
              <a:gd name="connsiteX0" fmla="*/ 41600 w 8165385"/>
              <a:gd name="connsiteY0" fmla="*/ 4043469 h 8186057"/>
              <a:gd name="connsiteX1" fmla="*/ 2733546 w 8165385"/>
              <a:gd name="connsiteY1" fmla="*/ 911438 h 8186057"/>
              <a:gd name="connsiteX2" fmla="*/ 4918400 w 8165385"/>
              <a:gd name="connsiteY2" fmla="*/ 0 h 8186057"/>
              <a:gd name="connsiteX3" fmla="*/ 8155086 w 8165385"/>
              <a:gd name="connsiteY3" fmla="*/ 4043469 h 8186057"/>
              <a:gd name="connsiteX4" fmla="*/ 4098343 w 8165385"/>
              <a:gd name="connsiteY4" fmla="*/ 8186057 h 8186057"/>
              <a:gd name="connsiteX5" fmla="*/ 41600 w 8165385"/>
              <a:gd name="connsiteY5" fmla="*/ 4043469 h 8186057"/>
              <a:gd name="connsiteX0" fmla="*/ 41600 w 8165814"/>
              <a:gd name="connsiteY0" fmla="*/ 4043469 h 8186057"/>
              <a:gd name="connsiteX1" fmla="*/ 2733546 w 8165814"/>
              <a:gd name="connsiteY1" fmla="*/ 911438 h 8186057"/>
              <a:gd name="connsiteX2" fmla="*/ 4918400 w 8165814"/>
              <a:gd name="connsiteY2" fmla="*/ 0 h 8186057"/>
              <a:gd name="connsiteX3" fmla="*/ 8155086 w 8165814"/>
              <a:gd name="connsiteY3" fmla="*/ 4043469 h 8186057"/>
              <a:gd name="connsiteX4" fmla="*/ 4098343 w 8165814"/>
              <a:gd name="connsiteY4" fmla="*/ 8186057 h 8186057"/>
              <a:gd name="connsiteX5" fmla="*/ 41600 w 8165814"/>
              <a:gd name="connsiteY5" fmla="*/ 4043469 h 8186057"/>
              <a:gd name="connsiteX0" fmla="*/ 41600 w 8165814"/>
              <a:gd name="connsiteY0" fmla="*/ 4043469 h 8186057"/>
              <a:gd name="connsiteX1" fmla="*/ 2733546 w 8165814"/>
              <a:gd name="connsiteY1" fmla="*/ 911438 h 8186057"/>
              <a:gd name="connsiteX2" fmla="*/ 4918400 w 8165814"/>
              <a:gd name="connsiteY2" fmla="*/ 0 h 8186057"/>
              <a:gd name="connsiteX3" fmla="*/ 8155086 w 8165814"/>
              <a:gd name="connsiteY3" fmla="*/ 4043469 h 8186057"/>
              <a:gd name="connsiteX4" fmla="*/ 4098343 w 8165814"/>
              <a:gd name="connsiteY4" fmla="*/ 8186057 h 8186057"/>
              <a:gd name="connsiteX5" fmla="*/ 41600 w 8165814"/>
              <a:gd name="connsiteY5" fmla="*/ 4043469 h 8186057"/>
              <a:gd name="connsiteX0" fmla="*/ 12566 w 8136780"/>
              <a:gd name="connsiteY0" fmla="*/ 4043469 h 8186057"/>
              <a:gd name="connsiteX1" fmla="*/ 2704512 w 8136780"/>
              <a:gd name="connsiteY1" fmla="*/ 911438 h 8186057"/>
              <a:gd name="connsiteX2" fmla="*/ 4889366 w 8136780"/>
              <a:gd name="connsiteY2" fmla="*/ 0 h 8186057"/>
              <a:gd name="connsiteX3" fmla="*/ 8126052 w 8136780"/>
              <a:gd name="connsiteY3" fmla="*/ 4043469 h 8186057"/>
              <a:gd name="connsiteX4" fmla="*/ 4069309 w 8136780"/>
              <a:gd name="connsiteY4" fmla="*/ 8186057 h 8186057"/>
              <a:gd name="connsiteX5" fmla="*/ 12566 w 8136780"/>
              <a:gd name="connsiteY5" fmla="*/ 4043469 h 8186057"/>
              <a:gd name="connsiteX0" fmla="*/ 99346 w 5523903"/>
              <a:gd name="connsiteY0" fmla="*/ 6278669 h 8261418"/>
              <a:gd name="connsiteX1" fmla="*/ 91635 w 5523903"/>
              <a:gd name="connsiteY1" fmla="*/ 911438 h 8261418"/>
              <a:gd name="connsiteX2" fmla="*/ 2276489 w 5523903"/>
              <a:gd name="connsiteY2" fmla="*/ 0 h 8261418"/>
              <a:gd name="connsiteX3" fmla="*/ 5513175 w 5523903"/>
              <a:gd name="connsiteY3" fmla="*/ 4043469 h 8261418"/>
              <a:gd name="connsiteX4" fmla="*/ 1456432 w 5523903"/>
              <a:gd name="connsiteY4" fmla="*/ 8186057 h 8261418"/>
              <a:gd name="connsiteX5" fmla="*/ 99346 w 5523903"/>
              <a:gd name="connsiteY5" fmla="*/ 6278669 h 8261418"/>
              <a:gd name="connsiteX0" fmla="*/ 351989 w 5793814"/>
              <a:gd name="connsiteY0" fmla="*/ 6278669 h 6768856"/>
              <a:gd name="connsiteX1" fmla="*/ 344278 w 5793814"/>
              <a:gd name="connsiteY1" fmla="*/ 911438 h 6768856"/>
              <a:gd name="connsiteX2" fmla="*/ 2529132 w 5793814"/>
              <a:gd name="connsiteY2" fmla="*/ 0 h 6768856"/>
              <a:gd name="connsiteX3" fmla="*/ 5765818 w 5793814"/>
              <a:gd name="connsiteY3" fmla="*/ 4043469 h 6768856"/>
              <a:gd name="connsiteX4" fmla="*/ 5119932 w 5793814"/>
              <a:gd name="connsiteY4" fmla="*/ 6270171 h 6768856"/>
              <a:gd name="connsiteX5" fmla="*/ 351989 w 5793814"/>
              <a:gd name="connsiteY5" fmla="*/ 6278669 h 6768856"/>
              <a:gd name="connsiteX0" fmla="*/ 7711 w 5449536"/>
              <a:gd name="connsiteY0" fmla="*/ 6278669 h 6768856"/>
              <a:gd name="connsiteX1" fmla="*/ 0 w 5449536"/>
              <a:gd name="connsiteY1" fmla="*/ 911438 h 6768856"/>
              <a:gd name="connsiteX2" fmla="*/ 2184854 w 5449536"/>
              <a:gd name="connsiteY2" fmla="*/ 0 h 6768856"/>
              <a:gd name="connsiteX3" fmla="*/ 5421540 w 5449536"/>
              <a:gd name="connsiteY3" fmla="*/ 4043469 h 6768856"/>
              <a:gd name="connsiteX4" fmla="*/ 4775654 w 5449536"/>
              <a:gd name="connsiteY4" fmla="*/ 6270171 h 6768856"/>
              <a:gd name="connsiteX5" fmla="*/ 7711 w 5449536"/>
              <a:gd name="connsiteY5" fmla="*/ 6278669 h 6768856"/>
              <a:gd name="connsiteX0" fmla="*/ 7711 w 5449536"/>
              <a:gd name="connsiteY0" fmla="*/ 6278669 h 6424167"/>
              <a:gd name="connsiteX1" fmla="*/ 0 w 5449536"/>
              <a:gd name="connsiteY1" fmla="*/ 911438 h 6424167"/>
              <a:gd name="connsiteX2" fmla="*/ 2184854 w 5449536"/>
              <a:gd name="connsiteY2" fmla="*/ 0 h 6424167"/>
              <a:gd name="connsiteX3" fmla="*/ 5421540 w 5449536"/>
              <a:gd name="connsiteY3" fmla="*/ 4043469 h 6424167"/>
              <a:gd name="connsiteX4" fmla="*/ 4775654 w 5449536"/>
              <a:gd name="connsiteY4" fmla="*/ 6270171 h 6424167"/>
              <a:gd name="connsiteX5" fmla="*/ 7711 w 5449536"/>
              <a:gd name="connsiteY5" fmla="*/ 6278669 h 6424167"/>
              <a:gd name="connsiteX0" fmla="*/ 7711 w 5449536"/>
              <a:gd name="connsiteY0" fmla="*/ 6278669 h 6297098"/>
              <a:gd name="connsiteX1" fmla="*/ 0 w 5449536"/>
              <a:gd name="connsiteY1" fmla="*/ 911438 h 6297098"/>
              <a:gd name="connsiteX2" fmla="*/ 2184854 w 5449536"/>
              <a:gd name="connsiteY2" fmla="*/ 0 h 6297098"/>
              <a:gd name="connsiteX3" fmla="*/ 5421540 w 5449536"/>
              <a:gd name="connsiteY3" fmla="*/ 4043469 h 6297098"/>
              <a:gd name="connsiteX4" fmla="*/ 4775654 w 5449536"/>
              <a:gd name="connsiteY4" fmla="*/ 6270171 h 6297098"/>
              <a:gd name="connsiteX5" fmla="*/ 7711 w 5449536"/>
              <a:gd name="connsiteY5" fmla="*/ 6278669 h 6297098"/>
              <a:gd name="connsiteX0" fmla="*/ 7711 w 5449536"/>
              <a:gd name="connsiteY0" fmla="*/ 6307698 h 6307698"/>
              <a:gd name="connsiteX1" fmla="*/ 0 w 5449536"/>
              <a:gd name="connsiteY1" fmla="*/ 911438 h 6307698"/>
              <a:gd name="connsiteX2" fmla="*/ 2184854 w 5449536"/>
              <a:gd name="connsiteY2" fmla="*/ 0 h 6307698"/>
              <a:gd name="connsiteX3" fmla="*/ 5421540 w 5449536"/>
              <a:gd name="connsiteY3" fmla="*/ 4043469 h 6307698"/>
              <a:gd name="connsiteX4" fmla="*/ 4775654 w 5449536"/>
              <a:gd name="connsiteY4" fmla="*/ 6270171 h 6307698"/>
              <a:gd name="connsiteX5" fmla="*/ 7711 w 5449536"/>
              <a:gd name="connsiteY5" fmla="*/ 6307698 h 6307698"/>
              <a:gd name="connsiteX0" fmla="*/ 7711 w 5437713"/>
              <a:gd name="connsiteY0" fmla="*/ 6307698 h 6307698"/>
              <a:gd name="connsiteX1" fmla="*/ 0 w 5437713"/>
              <a:gd name="connsiteY1" fmla="*/ 911438 h 6307698"/>
              <a:gd name="connsiteX2" fmla="*/ 2184854 w 5437713"/>
              <a:gd name="connsiteY2" fmla="*/ 0 h 6307698"/>
              <a:gd name="connsiteX3" fmla="*/ 5421540 w 5437713"/>
              <a:gd name="connsiteY3" fmla="*/ 4043469 h 6307698"/>
              <a:gd name="connsiteX4" fmla="*/ 4732111 w 5437713"/>
              <a:gd name="connsiteY4" fmla="*/ 6270171 h 6307698"/>
              <a:gd name="connsiteX5" fmla="*/ 7711 w 5437713"/>
              <a:gd name="connsiteY5" fmla="*/ 6307698 h 6307698"/>
              <a:gd name="connsiteX0" fmla="*/ 7711 w 5432268"/>
              <a:gd name="connsiteY0" fmla="*/ 6307698 h 6307698"/>
              <a:gd name="connsiteX1" fmla="*/ 0 w 5432268"/>
              <a:gd name="connsiteY1" fmla="*/ 911438 h 6307698"/>
              <a:gd name="connsiteX2" fmla="*/ 2184854 w 5432268"/>
              <a:gd name="connsiteY2" fmla="*/ 0 h 6307698"/>
              <a:gd name="connsiteX3" fmla="*/ 5421540 w 5432268"/>
              <a:gd name="connsiteY3" fmla="*/ 4043469 h 6307698"/>
              <a:gd name="connsiteX4" fmla="*/ 4732111 w 5432268"/>
              <a:gd name="connsiteY4" fmla="*/ 6270171 h 6307698"/>
              <a:gd name="connsiteX5" fmla="*/ 7711 w 5432268"/>
              <a:gd name="connsiteY5" fmla="*/ 6307698 h 6307698"/>
              <a:gd name="connsiteX0" fmla="*/ 7711 w 5432268"/>
              <a:gd name="connsiteY0" fmla="*/ 6307698 h 6307698"/>
              <a:gd name="connsiteX1" fmla="*/ 0 w 5432268"/>
              <a:gd name="connsiteY1" fmla="*/ 911438 h 6307698"/>
              <a:gd name="connsiteX2" fmla="*/ 2184854 w 5432268"/>
              <a:gd name="connsiteY2" fmla="*/ 0 h 6307698"/>
              <a:gd name="connsiteX3" fmla="*/ 5421540 w 5432268"/>
              <a:gd name="connsiteY3" fmla="*/ 4043469 h 6307698"/>
              <a:gd name="connsiteX4" fmla="*/ 4732111 w 5432268"/>
              <a:gd name="connsiteY4" fmla="*/ 6270171 h 6307698"/>
              <a:gd name="connsiteX5" fmla="*/ 7711 w 5432268"/>
              <a:gd name="connsiteY5" fmla="*/ 6307698 h 6307698"/>
              <a:gd name="connsiteX0" fmla="*/ 7711 w 5432268"/>
              <a:gd name="connsiteY0" fmla="*/ 6307698 h 6307698"/>
              <a:gd name="connsiteX1" fmla="*/ 0 w 5432268"/>
              <a:gd name="connsiteY1" fmla="*/ 911438 h 6307698"/>
              <a:gd name="connsiteX2" fmla="*/ 2184854 w 5432268"/>
              <a:gd name="connsiteY2" fmla="*/ 0 h 6307698"/>
              <a:gd name="connsiteX3" fmla="*/ 5421540 w 5432268"/>
              <a:gd name="connsiteY3" fmla="*/ 4043469 h 6307698"/>
              <a:gd name="connsiteX4" fmla="*/ 4732111 w 5432268"/>
              <a:gd name="connsiteY4" fmla="*/ 6270171 h 6307698"/>
              <a:gd name="connsiteX5" fmla="*/ 7711 w 5432268"/>
              <a:gd name="connsiteY5" fmla="*/ 6307698 h 6307698"/>
              <a:gd name="connsiteX0" fmla="*/ 7711 w 5432268"/>
              <a:gd name="connsiteY0" fmla="*/ 6307698 h 6307698"/>
              <a:gd name="connsiteX1" fmla="*/ 0 w 5432268"/>
              <a:gd name="connsiteY1" fmla="*/ 911438 h 6307698"/>
              <a:gd name="connsiteX2" fmla="*/ 2184854 w 5432268"/>
              <a:gd name="connsiteY2" fmla="*/ 0 h 6307698"/>
              <a:gd name="connsiteX3" fmla="*/ 5421540 w 5432268"/>
              <a:gd name="connsiteY3" fmla="*/ 4043469 h 6307698"/>
              <a:gd name="connsiteX4" fmla="*/ 4703082 w 5432268"/>
              <a:gd name="connsiteY4" fmla="*/ 6270171 h 6307698"/>
              <a:gd name="connsiteX5" fmla="*/ 7711 w 5432268"/>
              <a:gd name="connsiteY5" fmla="*/ 6307698 h 6307698"/>
              <a:gd name="connsiteX0" fmla="*/ 7711 w 5432268"/>
              <a:gd name="connsiteY0" fmla="*/ 6307698 h 6307698"/>
              <a:gd name="connsiteX1" fmla="*/ 0 w 5432268"/>
              <a:gd name="connsiteY1" fmla="*/ 911438 h 6307698"/>
              <a:gd name="connsiteX2" fmla="*/ 2184854 w 5432268"/>
              <a:gd name="connsiteY2" fmla="*/ 0 h 6307698"/>
              <a:gd name="connsiteX3" fmla="*/ 5421540 w 5432268"/>
              <a:gd name="connsiteY3" fmla="*/ 4043469 h 6307698"/>
              <a:gd name="connsiteX4" fmla="*/ 4688568 w 5432268"/>
              <a:gd name="connsiteY4" fmla="*/ 6270171 h 6307698"/>
              <a:gd name="connsiteX5" fmla="*/ 7711 w 5432268"/>
              <a:gd name="connsiteY5" fmla="*/ 6307698 h 6307698"/>
              <a:gd name="connsiteX0" fmla="*/ 7711 w 5472436"/>
              <a:gd name="connsiteY0" fmla="*/ 6307698 h 6313966"/>
              <a:gd name="connsiteX1" fmla="*/ 0 w 5472436"/>
              <a:gd name="connsiteY1" fmla="*/ 911438 h 6313966"/>
              <a:gd name="connsiteX2" fmla="*/ 2184854 w 5472436"/>
              <a:gd name="connsiteY2" fmla="*/ 0 h 6313966"/>
              <a:gd name="connsiteX3" fmla="*/ 5421540 w 5472436"/>
              <a:gd name="connsiteY3" fmla="*/ 4043469 h 6313966"/>
              <a:gd name="connsiteX4" fmla="*/ 5472340 w 5472436"/>
              <a:gd name="connsiteY4" fmla="*/ 6284685 h 6313966"/>
              <a:gd name="connsiteX5" fmla="*/ 7711 w 5472436"/>
              <a:gd name="connsiteY5" fmla="*/ 6307698 h 6313966"/>
              <a:gd name="connsiteX0" fmla="*/ 36740 w 5472436"/>
              <a:gd name="connsiteY0" fmla="*/ 6307698 h 6313966"/>
              <a:gd name="connsiteX1" fmla="*/ 0 w 5472436"/>
              <a:gd name="connsiteY1" fmla="*/ 911438 h 6313966"/>
              <a:gd name="connsiteX2" fmla="*/ 2184854 w 5472436"/>
              <a:gd name="connsiteY2" fmla="*/ 0 h 6313966"/>
              <a:gd name="connsiteX3" fmla="*/ 5421540 w 5472436"/>
              <a:gd name="connsiteY3" fmla="*/ 4043469 h 6313966"/>
              <a:gd name="connsiteX4" fmla="*/ 5472340 w 5472436"/>
              <a:gd name="connsiteY4" fmla="*/ 6284685 h 6313966"/>
              <a:gd name="connsiteX5" fmla="*/ 36740 w 5472436"/>
              <a:gd name="connsiteY5" fmla="*/ 6307698 h 6313966"/>
              <a:gd name="connsiteX0" fmla="*/ 36740 w 5472436"/>
              <a:gd name="connsiteY0" fmla="*/ 6322212 h 6322212"/>
              <a:gd name="connsiteX1" fmla="*/ 0 w 5472436"/>
              <a:gd name="connsiteY1" fmla="*/ 911438 h 6322212"/>
              <a:gd name="connsiteX2" fmla="*/ 2184854 w 5472436"/>
              <a:gd name="connsiteY2" fmla="*/ 0 h 6322212"/>
              <a:gd name="connsiteX3" fmla="*/ 5421540 w 5472436"/>
              <a:gd name="connsiteY3" fmla="*/ 4043469 h 6322212"/>
              <a:gd name="connsiteX4" fmla="*/ 5472340 w 5472436"/>
              <a:gd name="connsiteY4" fmla="*/ 6284685 h 6322212"/>
              <a:gd name="connsiteX5" fmla="*/ 36740 w 5472436"/>
              <a:gd name="connsiteY5" fmla="*/ 6322212 h 6322212"/>
              <a:gd name="connsiteX0" fmla="*/ 36740 w 5472436"/>
              <a:gd name="connsiteY0" fmla="*/ 6409298 h 6409298"/>
              <a:gd name="connsiteX1" fmla="*/ 0 w 5472436"/>
              <a:gd name="connsiteY1" fmla="*/ 998524 h 6409298"/>
              <a:gd name="connsiteX2" fmla="*/ 2141312 w 5472436"/>
              <a:gd name="connsiteY2" fmla="*/ 0 h 6409298"/>
              <a:gd name="connsiteX3" fmla="*/ 5421540 w 5472436"/>
              <a:gd name="connsiteY3" fmla="*/ 4130555 h 6409298"/>
              <a:gd name="connsiteX4" fmla="*/ 5472340 w 5472436"/>
              <a:gd name="connsiteY4" fmla="*/ 6371771 h 6409298"/>
              <a:gd name="connsiteX5" fmla="*/ 36740 w 5472436"/>
              <a:gd name="connsiteY5" fmla="*/ 6409298 h 6409298"/>
              <a:gd name="connsiteX0" fmla="*/ 36740 w 5502859"/>
              <a:gd name="connsiteY0" fmla="*/ 6409298 h 6409298"/>
              <a:gd name="connsiteX1" fmla="*/ 0 w 5502859"/>
              <a:gd name="connsiteY1" fmla="*/ 998524 h 6409298"/>
              <a:gd name="connsiteX2" fmla="*/ 2141312 w 5502859"/>
              <a:gd name="connsiteY2" fmla="*/ 0 h 6409298"/>
              <a:gd name="connsiteX3" fmla="*/ 5472340 w 5502859"/>
              <a:gd name="connsiteY3" fmla="*/ 6371771 h 6409298"/>
              <a:gd name="connsiteX4" fmla="*/ 36740 w 5502859"/>
              <a:gd name="connsiteY4" fmla="*/ 6409298 h 6409298"/>
              <a:gd name="connsiteX0" fmla="*/ 36740 w 5804999"/>
              <a:gd name="connsiteY0" fmla="*/ 6409298 h 6409298"/>
              <a:gd name="connsiteX1" fmla="*/ 0 w 5804999"/>
              <a:gd name="connsiteY1" fmla="*/ 998524 h 6409298"/>
              <a:gd name="connsiteX2" fmla="*/ 2141312 w 5804999"/>
              <a:gd name="connsiteY2" fmla="*/ 0 h 6409298"/>
              <a:gd name="connsiteX3" fmla="*/ 5472340 w 5804999"/>
              <a:gd name="connsiteY3" fmla="*/ 6371771 h 6409298"/>
              <a:gd name="connsiteX4" fmla="*/ 36740 w 5804999"/>
              <a:gd name="connsiteY4" fmla="*/ 6409298 h 6409298"/>
              <a:gd name="connsiteX0" fmla="*/ 36740 w 5806927"/>
              <a:gd name="connsiteY0" fmla="*/ 6438326 h 6438326"/>
              <a:gd name="connsiteX1" fmla="*/ 0 w 5806927"/>
              <a:gd name="connsiteY1" fmla="*/ 1027552 h 6438326"/>
              <a:gd name="connsiteX2" fmla="*/ 2170341 w 5806927"/>
              <a:gd name="connsiteY2" fmla="*/ 0 h 6438326"/>
              <a:gd name="connsiteX3" fmla="*/ 5472340 w 5806927"/>
              <a:gd name="connsiteY3" fmla="*/ 6400799 h 6438326"/>
              <a:gd name="connsiteX4" fmla="*/ 36740 w 5806927"/>
              <a:gd name="connsiteY4" fmla="*/ 6438326 h 6438326"/>
              <a:gd name="connsiteX0" fmla="*/ 36740 w 5977535"/>
              <a:gd name="connsiteY0" fmla="*/ 6438326 h 6438326"/>
              <a:gd name="connsiteX1" fmla="*/ 0 w 5977535"/>
              <a:gd name="connsiteY1" fmla="*/ 1027552 h 6438326"/>
              <a:gd name="connsiteX2" fmla="*/ 2170341 w 5977535"/>
              <a:gd name="connsiteY2" fmla="*/ 0 h 6438326"/>
              <a:gd name="connsiteX3" fmla="*/ 5472340 w 5977535"/>
              <a:gd name="connsiteY3" fmla="*/ 6400799 h 6438326"/>
              <a:gd name="connsiteX4" fmla="*/ 36740 w 5977535"/>
              <a:gd name="connsiteY4" fmla="*/ 6438326 h 6438326"/>
              <a:gd name="connsiteX0" fmla="*/ 36740 w 6104365"/>
              <a:gd name="connsiteY0" fmla="*/ 6438326 h 6438326"/>
              <a:gd name="connsiteX1" fmla="*/ 0 w 6104365"/>
              <a:gd name="connsiteY1" fmla="*/ 1027552 h 6438326"/>
              <a:gd name="connsiteX2" fmla="*/ 2170341 w 6104365"/>
              <a:gd name="connsiteY2" fmla="*/ 0 h 6438326"/>
              <a:gd name="connsiteX3" fmla="*/ 5472340 w 6104365"/>
              <a:gd name="connsiteY3" fmla="*/ 6400799 h 6438326"/>
              <a:gd name="connsiteX4" fmla="*/ 36740 w 6104365"/>
              <a:gd name="connsiteY4" fmla="*/ 6438326 h 6438326"/>
              <a:gd name="connsiteX0" fmla="*/ 36740 w 6100422"/>
              <a:gd name="connsiteY0" fmla="*/ 6438326 h 6438326"/>
              <a:gd name="connsiteX1" fmla="*/ 0 w 6100422"/>
              <a:gd name="connsiteY1" fmla="*/ 1027552 h 6438326"/>
              <a:gd name="connsiteX2" fmla="*/ 2170341 w 6100422"/>
              <a:gd name="connsiteY2" fmla="*/ 0 h 6438326"/>
              <a:gd name="connsiteX3" fmla="*/ 5472340 w 6100422"/>
              <a:gd name="connsiteY3" fmla="*/ 6400799 h 6438326"/>
              <a:gd name="connsiteX4" fmla="*/ 36740 w 6100422"/>
              <a:gd name="connsiteY4" fmla="*/ 6438326 h 6438326"/>
              <a:gd name="connsiteX0" fmla="*/ 36740 w 6100422"/>
              <a:gd name="connsiteY0" fmla="*/ 6438326 h 6438326"/>
              <a:gd name="connsiteX1" fmla="*/ 0 w 6100422"/>
              <a:gd name="connsiteY1" fmla="*/ 1027552 h 6438326"/>
              <a:gd name="connsiteX2" fmla="*/ 2170341 w 6100422"/>
              <a:gd name="connsiteY2" fmla="*/ 0 h 6438326"/>
              <a:gd name="connsiteX3" fmla="*/ 5472340 w 6100422"/>
              <a:gd name="connsiteY3" fmla="*/ 6400799 h 6438326"/>
              <a:gd name="connsiteX4" fmla="*/ 36740 w 6100422"/>
              <a:gd name="connsiteY4" fmla="*/ 6438326 h 6438326"/>
              <a:gd name="connsiteX0" fmla="*/ 36740 w 6100422"/>
              <a:gd name="connsiteY0" fmla="*/ 6438326 h 6438326"/>
              <a:gd name="connsiteX1" fmla="*/ 0 w 6100422"/>
              <a:gd name="connsiteY1" fmla="*/ 1027552 h 6438326"/>
              <a:gd name="connsiteX2" fmla="*/ 2170341 w 6100422"/>
              <a:gd name="connsiteY2" fmla="*/ 0 h 6438326"/>
              <a:gd name="connsiteX3" fmla="*/ 5472340 w 6100422"/>
              <a:gd name="connsiteY3" fmla="*/ 6400799 h 6438326"/>
              <a:gd name="connsiteX4" fmla="*/ 36740 w 6100422"/>
              <a:gd name="connsiteY4" fmla="*/ 6438326 h 6438326"/>
              <a:gd name="connsiteX0" fmla="*/ 36740 w 6100422"/>
              <a:gd name="connsiteY0" fmla="*/ 6438326 h 6438326"/>
              <a:gd name="connsiteX1" fmla="*/ 0 w 6100422"/>
              <a:gd name="connsiteY1" fmla="*/ 1027552 h 6438326"/>
              <a:gd name="connsiteX2" fmla="*/ 2170341 w 6100422"/>
              <a:gd name="connsiteY2" fmla="*/ 0 h 6438326"/>
              <a:gd name="connsiteX3" fmla="*/ 5472340 w 6100422"/>
              <a:gd name="connsiteY3" fmla="*/ 6400799 h 6438326"/>
              <a:gd name="connsiteX4" fmla="*/ 36740 w 6100422"/>
              <a:gd name="connsiteY4" fmla="*/ 6438326 h 6438326"/>
              <a:gd name="connsiteX0" fmla="*/ 36740 w 6100422"/>
              <a:gd name="connsiteY0" fmla="*/ 6438326 h 6438326"/>
              <a:gd name="connsiteX1" fmla="*/ 0 w 6100422"/>
              <a:gd name="connsiteY1" fmla="*/ 1027552 h 6438326"/>
              <a:gd name="connsiteX2" fmla="*/ 2170341 w 6100422"/>
              <a:gd name="connsiteY2" fmla="*/ 0 h 6438326"/>
              <a:gd name="connsiteX3" fmla="*/ 5472340 w 6100422"/>
              <a:gd name="connsiteY3" fmla="*/ 6400799 h 6438326"/>
              <a:gd name="connsiteX4" fmla="*/ 36740 w 6100422"/>
              <a:gd name="connsiteY4" fmla="*/ 6438326 h 6438326"/>
              <a:gd name="connsiteX0" fmla="*/ 36740 w 6100422"/>
              <a:gd name="connsiteY0" fmla="*/ 6438326 h 6438326"/>
              <a:gd name="connsiteX1" fmla="*/ 0 w 6100422"/>
              <a:gd name="connsiteY1" fmla="*/ 1027552 h 6438326"/>
              <a:gd name="connsiteX2" fmla="*/ 2170341 w 6100422"/>
              <a:gd name="connsiteY2" fmla="*/ 0 h 6438326"/>
              <a:gd name="connsiteX3" fmla="*/ 5472340 w 6100422"/>
              <a:gd name="connsiteY3" fmla="*/ 6400799 h 6438326"/>
              <a:gd name="connsiteX4" fmla="*/ 36740 w 6100422"/>
              <a:gd name="connsiteY4" fmla="*/ 6438326 h 6438326"/>
              <a:gd name="connsiteX0" fmla="*/ 22452 w 6086134"/>
              <a:gd name="connsiteY0" fmla="*/ 6438326 h 6438326"/>
              <a:gd name="connsiteX1" fmla="*/ 0 w 6086134"/>
              <a:gd name="connsiteY1" fmla="*/ 1056127 h 6438326"/>
              <a:gd name="connsiteX2" fmla="*/ 2156053 w 6086134"/>
              <a:gd name="connsiteY2" fmla="*/ 0 h 6438326"/>
              <a:gd name="connsiteX3" fmla="*/ 5458052 w 6086134"/>
              <a:gd name="connsiteY3" fmla="*/ 6400799 h 6438326"/>
              <a:gd name="connsiteX4" fmla="*/ 22452 w 6086134"/>
              <a:gd name="connsiteY4" fmla="*/ 6438326 h 6438326"/>
              <a:gd name="connsiteX0" fmla="*/ 22452 w 6084001"/>
              <a:gd name="connsiteY0" fmla="*/ 6438326 h 6438326"/>
              <a:gd name="connsiteX1" fmla="*/ 0 w 6084001"/>
              <a:gd name="connsiteY1" fmla="*/ 1056127 h 6438326"/>
              <a:gd name="connsiteX2" fmla="*/ 2141766 w 6084001"/>
              <a:gd name="connsiteY2" fmla="*/ 0 h 6438326"/>
              <a:gd name="connsiteX3" fmla="*/ 5458052 w 6084001"/>
              <a:gd name="connsiteY3" fmla="*/ 6400799 h 6438326"/>
              <a:gd name="connsiteX4" fmla="*/ 22452 w 6084001"/>
              <a:gd name="connsiteY4" fmla="*/ 6438326 h 6438326"/>
              <a:gd name="connsiteX0" fmla="*/ 22452 w 6084001"/>
              <a:gd name="connsiteY0" fmla="*/ 6438326 h 6438326"/>
              <a:gd name="connsiteX1" fmla="*/ 0 w 6084001"/>
              <a:gd name="connsiteY1" fmla="*/ 1056127 h 6438326"/>
              <a:gd name="connsiteX2" fmla="*/ 2141766 w 6084001"/>
              <a:gd name="connsiteY2" fmla="*/ 0 h 6438326"/>
              <a:gd name="connsiteX3" fmla="*/ 5458052 w 6084001"/>
              <a:gd name="connsiteY3" fmla="*/ 6400799 h 6438326"/>
              <a:gd name="connsiteX4" fmla="*/ 22452 w 6084001"/>
              <a:gd name="connsiteY4" fmla="*/ 6438326 h 6438326"/>
              <a:gd name="connsiteX0" fmla="*/ 22452 w 6084001"/>
              <a:gd name="connsiteY0" fmla="*/ 6438326 h 6438326"/>
              <a:gd name="connsiteX1" fmla="*/ 0 w 6084001"/>
              <a:gd name="connsiteY1" fmla="*/ 1056127 h 6438326"/>
              <a:gd name="connsiteX2" fmla="*/ 2141766 w 6084001"/>
              <a:gd name="connsiteY2" fmla="*/ 0 h 6438326"/>
              <a:gd name="connsiteX3" fmla="*/ 5458052 w 6084001"/>
              <a:gd name="connsiteY3" fmla="*/ 6400799 h 6438326"/>
              <a:gd name="connsiteX4" fmla="*/ 22452 w 6084001"/>
              <a:gd name="connsiteY4" fmla="*/ 6438326 h 6438326"/>
              <a:gd name="connsiteX0" fmla="*/ 22452 w 6089804"/>
              <a:gd name="connsiteY0" fmla="*/ 6438326 h 6438326"/>
              <a:gd name="connsiteX1" fmla="*/ 0 w 6089804"/>
              <a:gd name="connsiteY1" fmla="*/ 1056127 h 6438326"/>
              <a:gd name="connsiteX2" fmla="*/ 2141766 w 6089804"/>
              <a:gd name="connsiteY2" fmla="*/ 0 h 6438326"/>
              <a:gd name="connsiteX3" fmla="*/ 5458052 w 6089804"/>
              <a:gd name="connsiteY3" fmla="*/ 6400799 h 6438326"/>
              <a:gd name="connsiteX4" fmla="*/ 22452 w 6089804"/>
              <a:gd name="connsiteY4" fmla="*/ 6438326 h 6438326"/>
              <a:gd name="connsiteX0" fmla="*/ 22452 w 6089804"/>
              <a:gd name="connsiteY0" fmla="*/ 6428801 h 6430994"/>
              <a:gd name="connsiteX1" fmla="*/ 0 w 6089804"/>
              <a:gd name="connsiteY1" fmla="*/ 1056127 h 6430994"/>
              <a:gd name="connsiteX2" fmla="*/ 2141766 w 6089804"/>
              <a:gd name="connsiteY2" fmla="*/ 0 h 6430994"/>
              <a:gd name="connsiteX3" fmla="*/ 5458052 w 6089804"/>
              <a:gd name="connsiteY3" fmla="*/ 6400799 h 6430994"/>
              <a:gd name="connsiteX4" fmla="*/ 22452 w 6089804"/>
              <a:gd name="connsiteY4" fmla="*/ 6428801 h 6430994"/>
              <a:gd name="connsiteX0" fmla="*/ 12927 w 6089804"/>
              <a:gd name="connsiteY0" fmla="*/ 6428801 h 6430994"/>
              <a:gd name="connsiteX1" fmla="*/ 0 w 6089804"/>
              <a:gd name="connsiteY1" fmla="*/ 1056127 h 6430994"/>
              <a:gd name="connsiteX2" fmla="*/ 2141766 w 6089804"/>
              <a:gd name="connsiteY2" fmla="*/ 0 h 6430994"/>
              <a:gd name="connsiteX3" fmla="*/ 5458052 w 6089804"/>
              <a:gd name="connsiteY3" fmla="*/ 6400799 h 6430994"/>
              <a:gd name="connsiteX4" fmla="*/ 12927 w 6089804"/>
              <a:gd name="connsiteY4" fmla="*/ 6428801 h 6430994"/>
              <a:gd name="connsiteX0" fmla="*/ 12927 w 6089804"/>
              <a:gd name="connsiteY0" fmla="*/ 6428801 h 6430994"/>
              <a:gd name="connsiteX1" fmla="*/ 0 w 6089804"/>
              <a:gd name="connsiteY1" fmla="*/ 1056127 h 6430994"/>
              <a:gd name="connsiteX2" fmla="*/ 2141766 w 6089804"/>
              <a:gd name="connsiteY2" fmla="*/ 0 h 6430994"/>
              <a:gd name="connsiteX3" fmla="*/ 5458052 w 6089804"/>
              <a:gd name="connsiteY3" fmla="*/ 6400799 h 6430994"/>
              <a:gd name="connsiteX4" fmla="*/ 12927 w 6089804"/>
              <a:gd name="connsiteY4" fmla="*/ 6428801 h 6430994"/>
              <a:gd name="connsiteX0" fmla="*/ 12927 w 6089804"/>
              <a:gd name="connsiteY0" fmla="*/ 6404989 h 6427103"/>
              <a:gd name="connsiteX1" fmla="*/ 0 w 6089804"/>
              <a:gd name="connsiteY1" fmla="*/ 1056127 h 6427103"/>
              <a:gd name="connsiteX2" fmla="*/ 2141766 w 6089804"/>
              <a:gd name="connsiteY2" fmla="*/ 0 h 6427103"/>
              <a:gd name="connsiteX3" fmla="*/ 5458052 w 6089804"/>
              <a:gd name="connsiteY3" fmla="*/ 6400799 h 6427103"/>
              <a:gd name="connsiteX4" fmla="*/ 12927 w 6089804"/>
              <a:gd name="connsiteY4" fmla="*/ 6404989 h 6427103"/>
              <a:gd name="connsiteX0" fmla="*/ 12927 w 6089804"/>
              <a:gd name="connsiteY0" fmla="*/ 6419277 h 6429299"/>
              <a:gd name="connsiteX1" fmla="*/ 0 w 6089804"/>
              <a:gd name="connsiteY1" fmla="*/ 1056127 h 6429299"/>
              <a:gd name="connsiteX2" fmla="*/ 2141766 w 6089804"/>
              <a:gd name="connsiteY2" fmla="*/ 0 h 6429299"/>
              <a:gd name="connsiteX3" fmla="*/ 5458052 w 6089804"/>
              <a:gd name="connsiteY3" fmla="*/ 6400799 h 6429299"/>
              <a:gd name="connsiteX4" fmla="*/ 12927 w 6089804"/>
              <a:gd name="connsiteY4" fmla="*/ 6419277 h 6429299"/>
              <a:gd name="connsiteX0" fmla="*/ 12927 w 6089804"/>
              <a:gd name="connsiteY0" fmla="*/ 6419277 h 6443369"/>
              <a:gd name="connsiteX1" fmla="*/ 0 w 6089804"/>
              <a:gd name="connsiteY1" fmla="*/ 1056127 h 6443369"/>
              <a:gd name="connsiteX2" fmla="*/ 2141766 w 6089804"/>
              <a:gd name="connsiteY2" fmla="*/ 0 h 6443369"/>
              <a:gd name="connsiteX3" fmla="*/ 5458052 w 6089804"/>
              <a:gd name="connsiteY3" fmla="*/ 6400799 h 6443369"/>
              <a:gd name="connsiteX4" fmla="*/ 12927 w 6089804"/>
              <a:gd name="connsiteY4" fmla="*/ 6419277 h 6443369"/>
              <a:gd name="connsiteX0" fmla="*/ 12927 w 6081721"/>
              <a:gd name="connsiteY0" fmla="*/ 6419277 h 6443369"/>
              <a:gd name="connsiteX1" fmla="*/ 0 w 6081721"/>
              <a:gd name="connsiteY1" fmla="*/ 1056127 h 6443369"/>
              <a:gd name="connsiteX2" fmla="*/ 2141766 w 6081721"/>
              <a:gd name="connsiteY2" fmla="*/ 0 h 6443369"/>
              <a:gd name="connsiteX3" fmla="*/ 5448527 w 6081721"/>
              <a:gd name="connsiteY3" fmla="*/ 6400799 h 6443369"/>
              <a:gd name="connsiteX4" fmla="*/ 12927 w 6081721"/>
              <a:gd name="connsiteY4" fmla="*/ 6419277 h 6443369"/>
              <a:gd name="connsiteX0" fmla="*/ 12927 w 6081721"/>
              <a:gd name="connsiteY0" fmla="*/ 6419277 h 6419403"/>
              <a:gd name="connsiteX1" fmla="*/ 0 w 6081721"/>
              <a:gd name="connsiteY1" fmla="*/ 1056127 h 6419403"/>
              <a:gd name="connsiteX2" fmla="*/ 2141766 w 6081721"/>
              <a:gd name="connsiteY2" fmla="*/ 0 h 6419403"/>
              <a:gd name="connsiteX3" fmla="*/ 5448527 w 6081721"/>
              <a:gd name="connsiteY3" fmla="*/ 6400799 h 6419403"/>
              <a:gd name="connsiteX4" fmla="*/ 12927 w 6081721"/>
              <a:gd name="connsiteY4" fmla="*/ 6419277 h 6419403"/>
              <a:gd name="connsiteX0" fmla="*/ 12927 w 6081721"/>
              <a:gd name="connsiteY0" fmla="*/ 6409752 h 6409990"/>
              <a:gd name="connsiteX1" fmla="*/ 0 w 6081721"/>
              <a:gd name="connsiteY1" fmla="*/ 1056127 h 6409990"/>
              <a:gd name="connsiteX2" fmla="*/ 2141766 w 6081721"/>
              <a:gd name="connsiteY2" fmla="*/ 0 h 6409990"/>
              <a:gd name="connsiteX3" fmla="*/ 5448527 w 6081721"/>
              <a:gd name="connsiteY3" fmla="*/ 6400799 h 6409990"/>
              <a:gd name="connsiteX4" fmla="*/ 12927 w 6081721"/>
              <a:gd name="connsiteY4" fmla="*/ 6409752 h 6409990"/>
              <a:gd name="connsiteX0" fmla="*/ 12927 w 6095717"/>
              <a:gd name="connsiteY0" fmla="*/ 6409752 h 6409990"/>
              <a:gd name="connsiteX1" fmla="*/ 0 w 6095717"/>
              <a:gd name="connsiteY1" fmla="*/ 1056127 h 6409990"/>
              <a:gd name="connsiteX2" fmla="*/ 2141766 w 6095717"/>
              <a:gd name="connsiteY2" fmla="*/ 0 h 6409990"/>
              <a:gd name="connsiteX3" fmla="*/ 5448527 w 6095717"/>
              <a:gd name="connsiteY3" fmla="*/ 6400799 h 6409990"/>
              <a:gd name="connsiteX4" fmla="*/ 12927 w 6095717"/>
              <a:gd name="connsiteY4" fmla="*/ 6409752 h 6409990"/>
              <a:gd name="connsiteX0" fmla="*/ 12927 w 6105835"/>
              <a:gd name="connsiteY0" fmla="*/ 6409752 h 6409990"/>
              <a:gd name="connsiteX1" fmla="*/ 0 w 6105835"/>
              <a:gd name="connsiteY1" fmla="*/ 1056127 h 6409990"/>
              <a:gd name="connsiteX2" fmla="*/ 2141766 w 6105835"/>
              <a:gd name="connsiteY2" fmla="*/ 0 h 6409990"/>
              <a:gd name="connsiteX3" fmla="*/ 5448527 w 6105835"/>
              <a:gd name="connsiteY3" fmla="*/ 6400799 h 6409990"/>
              <a:gd name="connsiteX4" fmla="*/ 12927 w 6105835"/>
              <a:gd name="connsiteY4" fmla="*/ 6409752 h 6409990"/>
              <a:gd name="connsiteX0" fmla="*/ 12927 w 6107888"/>
              <a:gd name="connsiteY0" fmla="*/ 6409752 h 6409990"/>
              <a:gd name="connsiteX1" fmla="*/ 0 w 6107888"/>
              <a:gd name="connsiteY1" fmla="*/ 1056127 h 6409990"/>
              <a:gd name="connsiteX2" fmla="*/ 2141766 w 6107888"/>
              <a:gd name="connsiteY2" fmla="*/ 0 h 6409990"/>
              <a:gd name="connsiteX3" fmla="*/ 5448527 w 6107888"/>
              <a:gd name="connsiteY3" fmla="*/ 6400799 h 6409990"/>
              <a:gd name="connsiteX4" fmla="*/ 12927 w 6107888"/>
              <a:gd name="connsiteY4" fmla="*/ 6409752 h 640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07888" h="6409990">
                <a:moveTo>
                  <a:pt x="12927" y="6409752"/>
                </a:moveTo>
                <a:cubicBezTo>
                  <a:pt x="756" y="6372973"/>
                  <a:pt x="16948" y="3780277"/>
                  <a:pt x="0" y="1056127"/>
                </a:cubicBezTo>
                <a:cubicBezTo>
                  <a:pt x="980395" y="2461160"/>
                  <a:pt x="2654452" y="1318435"/>
                  <a:pt x="2141766" y="0"/>
                </a:cubicBezTo>
                <a:cubicBezTo>
                  <a:pt x="5041599" y="151005"/>
                  <a:pt x="7269541" y="3248876"/>
                  <a:pt x="5448527" y="6400799"/>
                </a:cubicBezTo>
                <a:cubicBezTo>
                  <a:pt x="5456086" y="6402083"/>
                  <a:pt x="67508" y="6411606"/>
                  <a:pt x="12927" y="6409752"/>
                </a:cubicBez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2987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8E453-365F-497C-8901-FF66BA8AD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3DE0F5-8937-4813-96EF-34B76139C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22BF3C0-385D-415B-8728-F164C148F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F96805-5C8E-44EF-B899-DCA3A52628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461F80-14A1-427D-AC7E-173082F0041D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3040B85-BFA4-4D9C-9CDC-5F61A5EDD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2592E17-93BC-4E77-B196-F3691C425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978CAD-A6DD-4989-A92C-84CF63C8D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853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908CAC-B26C-4B42-A2A3-2CD13C24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8F9B3CA-A4F0-4EC0-A2BE-0435B25044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E291CE4-4F45-4C03-A391-165167B37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F4E3BB8-EDF3-41B8-80E1-E2B940055E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461F80-14A1-427D-AC7E-173082F0041D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B6D4483-215F-45F1-9CF6-8FDCA5BCF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250827C-887F-465B-BC1D-215F967E1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978CAD-A6DD-4989-A92C-84CF63C8D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0594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88056F-BD33-4CB6-86D5-40C614E3A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CDF96EF-76F3-4704-84F1-19C324DEE0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2EBF9AD-B0EB-470D-8664-37E2395932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461F80-14A1-427D-AC7E-173082F0041D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7D2BCD7-39C6-40ED-BFC7-EDA727194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7F0C4F1-DEE5-4F0F-9D67-A469A3768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978CAD-A6DD-4989-A92C-84CF63C8D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676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552DCDE-5332-4674-891E-38C29F5EF8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6683AF2-E025-4E3C-866C-D7B0BAFAF4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BB8F114-9ED0-469F-95BC-A4CC34C44E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461F80-14A1-427D-AC7E-173082F0041D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53CB5EC-9736-4249-B448-755BE6F84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400F089-E8C1-4C73-8F35-E308FDA1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978CAD-A6DD-4989-A92C-84CF63C8D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912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>
            <a:extLst>
              <a:ext uri="{FF2B5EF4-FFF2-40B4-BE49-F238E27FC236}">
                <a16:creationId xmlns:a16="http://schemas.microsoft.com/office/drawing/2014/main" id="{F55A4456-FB3E-4727-B85B-219A2CCD44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1"/>
            <a:ext cx="12192000" cy="6849438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0EFCC15-F514-4807-B956-0064C2AC4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7695"/>
            <a:ext cx="5431970" cy="1325563"/>
          </a:xfrm>
        </p:spPr>
        <p:txBody>
          <a:bodyPr>
            <a:normAutofit/>
          </a:bodyPr>
          <a:lstStyle>
            <a:lvl1pPr>
              <a:defRPr sz="3200">
                <a:solidFill>
                  <a:srgbClr val="0A369D"/>
                </a:solidFill>
                <a:latin typeface="Good Times Rg" panose="020B0605020000020001" pitchFamily="34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E971D6-058F-45F0-B964-4460D7207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57855"/>
            <a:ext cx="5431970" cy="4351338"/>
          </a:xfr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/>
            <a:r>
              <a:rPr lang="da-DK" dirty="0"/>
              <a:t>Rediger teksttypografien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billede 2">
            <a:extLst>
              <a:ext uri="{FF2B5EF4-FFF2-40B4-BE49-F238E27FC236}">
                <a16:creationId xmlns:a16="http://schemas.microsoft.com/office/drawing/2014/main" id="{C4C30284-AEB6-4F75-B7F7-29CFA147153C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7796140" y="-14513"/>
            <a:ext cx="4395859" cy="5915444"/>
          </a:xfrm>
          <a:custGeom>
            <a:avLst/>
            <a:gdLst>
              <a:gd name="connsiteX0" fmla="*/ 0 w 5083630"/>
              <a:gd name="connsiteY0" fmla="*/ 0 h 6139542"/>
              <a:gd name="connsiteX1" fmla="*/ 5083630 w 5083630"/>
              <a:gd name="connsiteY1" fmla="*/ 0 h 6139542"/>
              <a:gd name="connsiteX2" fmla="*/ 5083630 w 5083630"/>
              <a:gd name="connsiteY2" fmla="*/ 6139542 h 6139542"/>
              <a:gd name="connsiteX3" fmla="*/ 0 w 5083630"/>
              <a:gd name="connsiteY3" fmla="*/ 6139542 h 6139542"/>
              <a:gd name="connsiteX4" fmla="*/ 0 w 5083630"/>
              <a:gd name="connsiteY4" fmla="*/ 0 h 6139542"/>
              <a:gd name="connsiteX0" fmla="*/ 1741714 w 5083630"/>
              <a:gd name="connsiteY0" fmla="*/ 0 h 6154056"/>
              <a:gd name="connsiteX1" fmla="*/ 5083630 w 5083630"/>
              <a:gd name="connsiteY1" fmla="*/ 14514 h 6154056"/>
              <a:gd name="connsiteX2" fmla="*/ 5083630 w 5083630"/>
              <a:gd name="connsiteY2" fmla="*/ 6154056 h 6154056"/>
              <a:gd name="connsiteX3" fmla="*/ 0 w 5083630"/>
              <a:gd name="connsiteY3" fmla="*/ 6154056 h 6154056"/>
              <a:gd name="connsiteX4" fmla="*/ 1741714 w 5083630"/>
              <a:gd name="connsiteY4" fmla="*/ 0 h 6154056"/>
              <a:gd name="connsiteX0" fmla="*/ 1741714 w 5083630"/>
              <a:gd name="connsiteY0" fmla="*/ 0 h 6154056"/>
              <a:gd name="connsiteX1" fmla="*/ 5083630 w 5083630"/>
              <a:gd name="connsiteY1" fmla="*/ 14514 h 6154056"/>
              <a:gd name="connsiteX2" fmla="*/ 5083630 w 5083630"/>
              <a:gd name="connsiteY2" fmla="*/ 5733142 h 6154056"/>
              <a:gd name="connsiteX3" fmla="*/ 0 w 5083630"/>
              <a:gd name="connsiteY3" fmla="*/ 6154056 h 6154056"/>
              <a:gd name="connsiteX4" fmla="*/ 1741714 w 5083630"/>
              <a:gd name="connsiteY4" fmla="*/ 0 h 6154056"/>
              <a:gd name="connsiteX0" fmla="*/ 0 w 3341916"/>
              <a:gd name="connsiteY0" fmla="*/ 0 h 5733142"/>
              <a:gd name="connsiteX1" fmla="*/ 3341916 w 3341916"/>
              <a:gd name="connsiteY1" fmla="*/ 14514 h 5733142"/>
              <a:gd name="connsiteX2" fmla="*/ 3341916 w 3341916"/>
              <a:gd name="connsiteY2" fmla="*/ 5733142 h 5733142"/>
              <a:gd name="connsiteX3" fmla="*/ 0 w 3341916"/>
              <a:gd name="connsiteY3" fmla="*/ 0 h 5733142"/>
              <a:gd name="connsiteX0" fmla="*/ 0 w 3341916"/>
              <a:gd name="connsiteY0" fmla="*/ 0 h 5733142"/>
              <a:gd name="connsiteX1" fmla="*/ 3341916 w 3341916"/>
              <a:gd name="connsiteY1" fmla="*/ 14514 h 5733142"/>
              <a:gd name="connsiteX2" fmla="*/ 3341916 w 3341916"/>
              <a:gd name="connsiteY2" fmla="*/ 5733142 h 5733142"/>
              <a:gd name="connsiteX3" fmla="*/ 0 w 3341916"/>
              <a:gd name="connsiteY3" fmla="*/ 0 h 5733142"/>
              <a:gd name="connsiteX0" fmla="*/ 939718 w 4281634"/>
              <a:gd name="connsiteY0" fmla="*/ 0 h 5733142"/>
              <a:gd name="connsiteX1" fmla="*/ 4281634 w 4281634"/>
              <a:gd name="connsiteY1" fmla="*/ 14514 h 5733142"/>
              <a:gd name="connsiteX2" fmla="*/ 4281634 w 4281634"/>
              <a:gd name="connsiteY2" fmla="*/ 5733142 h 5733142"/>
              <a:gd name="connsiteX3" fmla="*/ 939718 w 4281634"/>
              <a:gd name="connsiteY3" fmla="*/ 0 h 5733142"/>
              <a:gd name="connsiteX0" fmla="*/ 906986 w 4248902"/>
              <a:gd name="connsiteY0" fmla="*/ 0 h 5897545"/>
              <a:gd name="connsiteX1" fmla="*/ 4248902 w 4248902"/>
              <a:gd name="connsiteY1" fmla="*/ 14514 h 5897545"/>
              <a:gd name="connsiteX2" fmla="*/ 4248902 w 4248902"/>
              <a:gd name="connsiteY2" fmla="*/ 5733142 h 5897545"/>
              <a:gd name="connsiteX3" fmla="*/ 906986 w 4248902"/>
              <a:gd name="connsiteY3" fmla="*/ 0 h 5897545"/>
              <a:gd name="connsiteX0" fmla="*/ 1053943 w 4395859"/>
              <a:gd name="connsiteY0" fmla="*/ 0 h 5893960"/>
              <a:gd name="connsiteX1" fmla="*/ 4395859 w 4395859"/>
              <a:gd name="connsiteY1" fmla="*/ 14514 h 5893960"/>
              <a:gd name="connsiteX2" fmla="*/ 4395859 w 4395859"/>
              <a:gd name="connsiteY2" fmla="*/ 5733142 h 5893960"/>
              <a:gd name="connsiteX3" fmla="*/ 1053943 w 4395859"/>
              <a:gd name="connsiteY3" fmla="*/ 0 h 5893960"/>
              <a:gd name="connsiteX0" fmla="*/ 1053943 w 4395859"/>
              <a:gd name="connsiteY0" fmla="*/ 0 h 5901400"/>
              <a:gd name="connsiteX1" fmla="*/ 4395859 w 4395859"/>
              <a:gd name="connsiteY1" fmla="*/ 14514 h 5901400"/>
              <a:gd name="connsiteX2" fmla="*/ 4395859 w 4395859"/>
              <a:gd name="connsiteY2" fmla="*/ 5733142 h 5901400"/>
              <a:gd name="connsiteX3" fmla="*/ 1053943 w 4395859"/>
              <a:gd name="connsiteY3" fmla="*/ 0 h 5901400"/>
              <a:gd name="connsiteX0" fmla="*/ 1053943 w 4395859"/>
              <a:gd name="connsiteY0" fmla="*/ 0 h 5915444"/>
              <a:gd name="connsiteX1" fmla="*/ 4395859 w 4395859"/>
              <a:gd name="connsiteY1" fmla="*/ 14514 h 5915444"/>
              <a:gd name="connsiteX2" fmla="*/ 4395859 w 4395859"/>
              <a:gd name="connsiteY2" fmla="*/ 5747657 h 5915444"/>
              <a:gd name="connsiteX3" fmla="*/ 1053943 w 4395859"/>
              <a:gd name="connsiteY3" fmla="*/ 0 h 5915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5859" h="5915444">
                <a:moveTo>
                  <a:pt x="1053943" y="0"/>
                </a:moveTo>
                <a:lnTo>
                  <a:pt x="4395859" y="14514"/>
                </a:lnTo>
                <a:lnTo>
                  <a:pt x="4395859" y="5747657"/>
                </a:lnTo>
                <a:cubicBezTo>
                  <a:pt x="698344" y="6812038"/>
                  <a:pt x="-1388086" y="2564191"/>
                  <a:pt x="1053943" y="0"/>
                </a:cubicBez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3573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>
            <a:extLst>
              <a:ext uri="{FF2B5EF4-FFF2-40B4-BE49-F238E27FC236}">
                <a16:creationId xmlns:a16="http://schemas.microsoft.com/office/drawing/2014/main" id="{35946C51-F4EF-4275-B991-B8F6FE25FF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44"/>
            <a:ext cx="12192000" cy="6844311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0EFCC15-F514-4807-B956-0064C2AC4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8195" y="437695"/>
            <a:ext cx="5431970" cy="1325563"/>
          </a:xfrm>
        </p:spPr>
        <p:txBody>
          <a:bodyPr>
            <a:normAutofit/>
          </a:bodyPr>
          <a:lstStyle>
            <a:lvl1pPr>
              <a:defRPr sz="3200">
                <a:solidFill>
                  <a:srgbClr val="0A369D"/>
                </a:solidFill>
                <a:latin typeface="Good Times Rg" panose="020B0605020000020001" pitchFamily="34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E971D6-058F-45F0-B964-4460D7207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8196" y="2057855"/>
            <a:ext cx="5431970" cy="4351338"/>
          </a:xfr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/>
            <a:r>
              <a:rPr lang="da-DK" dirty="0"/>
              <a:t>Rediger teksttypografien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2">
            <a:extLst>
              <a:ext uri="{FF2B5EF4-FFF2-40B4-BE49-F238E27FC236}">
                <a16:creationId xmlns:a16="http://schemas.microsoft.com/office/drawing/2014/main" id="{8E3E4E6E-3590-4E60-91E8-1628719E51D0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1" y="-1"/>
            <a:ext cx="4437061" cy="5918447"/>
          </a:xfrm>
          <a:custGeom>
            <a:avLst/>
            <a:gdLst>
              <a:gd name="connsiteX0" fmla="*/ 0 w 3323771"/>
              <a:gd name="connsiteY0" fmla="*/ 0 h 5776686"/>
              <a:gd name="connsiteX1" fmla="*/ 3323771 w 3323771"/>
              <a:gd name="connsiteY1" fmla="*/ 0 h 5776686"/>
              <a:gd name="connsiteX2" fmla="*/ 3323771 w 3323771"/>
              <a:gd name="connsiteY2" fmla="*/ 5776686 h 5776686"/>
              <a:gd name="connsiteX3" fmla="*/ 0 w 3323771"/>
              <a:gd name="connsiteY3" fmla="*/ 5776686 h 5776686"/>
              <a:gd name="connsiteX4" fmla="*/ 0 w 3323771"/>
              <a:gd name="connsiteY4" fmla="*/ 0 h 5776686"/>
              <a:gd name="connsiteX0" fmla="*/ 0 w 3323771"/>
              <a:gd name="connsiteY0" fmla="*/ 0 h 5776686"/>
              <a:gd name="connsiteX1" fmla="*/ 3323771 w 3323771"/>
              <a:gd name="connsiteY1" fmla="*/ 0 h 5776686"/>
              <a:gd name="connsiteX2" fmla="*/ 0 w 3323771"/>
              <a:gd name="connsiteY2" fmla="*/ 5776686 h 5776686"/>
              <a:gd name="connsiteX3" fmla="*/ 0 w 3323771"/>
              <a:gd name="connsiteY3" fmla="*/ 0 h 5776686"/>
              <a:gd name="connsiteX0" fmla="*/ 0 w 3323771"/>
              <a:gd name="connsiteY0" fmla="*/ 0 h 5776686"/>
              <a:gd name="connsiteX1" fmla="*/ 3323771 w 3323771"/>
              <a:gd name="connsiteY1" fmla="*/ 0 h 5776686"/>
              <a:gd name="connsiteX2" fmla="*/ 0 w 3323771"/>
              <a:gd name="connsiteY2" fmla="*/ 5776686 h 5776686"/>
              <a:gd name="connsiteX3" fmla="*/ 0 w 3323771"/>
              <a:gd name="connsiteY3" fmla="*/ 0 h 5776686"/>
              <a:gd name="connsiteX0" fmla="*/ 0 w 4350688"/>
              <a:gd name="connsiteY0" fmla="*/ 0 h 5776686"/>
              <a:gd name="connsiteX1" fmla="*/ 3323771 w 4350688"/>
              <a:gd name="connsiteY1" fmla="*/ 0 h 5776686"/>
              <a:gd name="connsiteX2" fmla="*/ 0 w 4350688"/>
              <a:gd name="connsiteY2" fmla="*/ 5776686 h 5776686"/>
              <a:gd name="connsiteX3" fmla="*/ 0 w 4350688"/>
              <a:gd name="connsiteY3" fmla="*/ 0 h 5776686"/>
              <a:gd name="connsiteX0" fmla="*/ 0 w 4350688"/>
              <a:gd name="connsiteY0" fmla="*/ 0 h 5909384"/>
              <a:gd name="connsiteX1" fmla="*/ 3323771 w 4350688"/>
              <a:gd name="connsiteY1" fmla="*/ 0 h 5909384"/>
              <a:gd name="connsiteX2" fmla="*/ 0 w 4350688"/>
              <a:gd name="connsiteY2" fmla="*/ 5776686 h 5909384"/>
              <a:gd name="connsiteX3" fmla="*/ 0 w 4350688"/>
              <a:gd name="connsiteY3" fmla="*/ 0 h 5909384"/>
              <a:gd name="connsiteX0" fmla="*/ 0 w 4433275"/>
              <a:gd name="connsiteY0" fmla="*/ 0 h 5906447"/>
              <a:gd name="connsiteX1" fmla="*/ 3323771 w 4433275"/>
              <a:gd name="connsiteY1" fmla="*/ 0 h 5906447"/>
              <a:gd name="connsiteX2" fmla="*/ 0 w 4433275"/>
              <a:gd name="connsiteY2" fmla="*/ 5776686 h 5906447"/>
              <a:gd name="connsiteX3" fmla="*/ 0 w 4433275"/>
              <a:gd name="connsiteY3" fmla="*/ 0 h 5906447"/>
              <a:gd name="connsiteX0" fmla="*/ 0 w 4439633"/>
              <a:gd name="connsiteY0" fmla="*/ 0 h 5904025"/>
              <a:gd name="connsiteX1" fmla="*/ 3323771 w 4439633"/>
              <a:gd name="connsiteY1" fmla="*/ 0 h 5904025"/>
              <a:gd name="connsiteX2" fmla="*/ 0 w 4439633"/>
              <a:gd name="connsiteY2" fmla="*/ 5776686 h 5904025"/>
              <a:gd name="connsiteX3" fmla="*/ 0 w 4439633"/>
              <a:gd name="connsiteY3" fmla="*/ 0 h 5904025"/>
              <a:gd name="connsiteX0" fmla="*/ 0 w 4437061"/>
              <a:gd name="connsiteY0" fmla="*/ 0 h 5918447"/>
              <a:gd name="connsiteX1" fmla="*/ 3323771 w 4437061"/>
              <a:gd name="connsiteY1" fmla="*/ 0 h 5918447"/>
              <a:gd name="connsiteX2" fmla="*/ 0 w 4437061"/>
              <a:gd name="connsiteY2" fmla="*/ 5776686 h 5918447"/>
              <a:gd name="connsiteX3" fmla="*/ 0 w 4437061"/>
              <a:gd name="connsiteY3" fmla="*/ 0 h 591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37061" h="5918447">
                <a:moveTo>
                  <a:pt x="0" y="0"/>
                </a:moveTo>
                <a:lnTo>
                  <a:pt x="3323771" y="0"/>
                </a:lnTo>
                <a:cubicBezTo>
                  <a:pt x="6033106" y="2956076"/>
                  <a:pt x="3357638" y="6695925"/>
                  <a:pt x="0" y="5776686"/>
                </a:cubicBez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1571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lede 12">
            <a:extLst>
              <a:ext uri="{FF2B5EF4-FFF2-40B4-BE49-F238E27FC236}">
                <a16:creationId xmlns:a16="http://schemas.microsoft.com/office/drawing/2014/main" id="{256BA02E-DFE7-439E-8CFC-2D6F5C16B0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" y="0"/>
            <a:ext cx="12187942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0EFCC15-F514-4807-B956-0064C2AC4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0226" y="437695"/>
            <a:ext cx="5028967" cy="1325563"/>
          </a:xfrm>
        </p:spPr>
        <p:txBody>
          <a:bodyPr>
            <a:normAutofit/>
          </a:bodyPr>
          <a:lstStyle>
            <a:lvl1pPr>
              <a:defRPr sz="3200">
                <a:solidFill>
                  <a:srgbClr val="0A369D"/>
                </a:solidFill>
                <a:latin typeface="Good Times Rg" panose="020B0605020000020001" pitchFamily="34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E971D6-058F-45F0-B964-4460D7207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0227" y="2057855"/>
            <a:ext cx="5028967" cy="4351338"/>
          </a:xfr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/>
            <a:r>
              <a:rPr lang="da-DK" dirty="0"/>
              <a:t>Rediger teksttypografien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billede 2">
            <a:extLst>
              <a:ext uri="{FF2B5EF4-FFF2-40B4-BE49-F238E27FC236}">
                <a16:creationId xmlns:a16="http://schemas.microsoft.com/office/drawing/2014/main" id="{5D820E48-F435-4BE4-A899-A376838F0C1F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2972991" y="3071177"/>
            <a:ext cx="3600000" cy="3600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8" name="Pladsholder til billede 2">
            <a:extLst>
              <a:ext uri="{FF2B5EF4-FFF2-40B4-BE49-F238E27FC236}">
                <a16:creationId xmlns:a16="http://schemas.microsoft.com/office/drawing/2014/main" id="{C0800D4A-BA1A-4C98-8B04-D29D02DB0240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200991" y="662687"/>
            <a:ext cx="4572000" cy="4572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7338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>
            <a:extLst>
              <a:ext uri="{FF2B5EF4-FFF2-40B4-BE49-F238E27FC236}">
                <a16:creationId xmlns:a16="http://schemas.microsoft.com/office/drawing/2014/main" id="{46CE27E3-8845-42B0-B749-CA72455CB9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3"/>
            <a:ext cx="12192000" cy="6854573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F0EFCC15-F514-4807-B956-0064C2AC4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9956" y="437695"/>
            <a:ext cx="8899237" cy="1325563"/>
          </a:xfrm>
        </p:spPr>
        <p:txBody>
          <a:bodyPr>
            <a:normAutofit/>
          </a:bodyPr>
          <a:lstStyle>
            <a:lvl1pPr>
              <a:defRPr sz="3200">
                <a:solidFill>
                  <a:srgbClr val="0A369D"/>
                </a:solidFill>
                <a:latin typeface="Good Times Rg" panose="020B0605020000020001" pitchFamily="34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9" name="Pladsholder til indhold 2">
            <a:extLst>
              <a:ext uri="{FF2B5EF4-FFF2-40B4-BE49-F238E27FC236}">
                <a16:creationId xmlns:a16="http://schemas.microsoft.com/office/drawing/2014/main" id="{A9E971D6-058F-45F0-B964-4460D7207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783" y="2057855"/>
            <a:ext cx="11106411" cy="4351338"/>
          </a:xfr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/>
            <a:r>
              <a:rPr lang="da-DK" dirty="0"/>
              <a:t>Rediger teksttypografien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29013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743265-49D0-4C98-9727-CD5C46554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83D616-BFEE-46CA-92E4-6902DB4CC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1D58126-8267-4143-A22D-179D6EB871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962580D-AF2A-4369-9A73-8EEF01410D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461F80-14A1-427D-AC7E-173082F0041D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C6D5D52-BE14-41BC-B537-C49138595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0D8498A-DD30-4C72-8E21-56B4E3928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978CAD-A6DD-4989-A92C-84CF63C8D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633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845B66-5C8D-40BB-8402-9B6FCD466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16415E7-A324-476D-B0DE-BDE158E5E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B793142-AF03-4296-96FC-8202F3103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183AE73-F5E7-447C-9771-B450FE99DF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51B0B77-BF75-42DC-A26C-37031FDB2F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7323BC8-B3CC-46AF-8AF5-AE7EB89DC8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461F80-14A1-427D-AC7E-173082F0041D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7FFE06E-C348-456C-8BB3-F8E07B6D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95FAD76-B48A-4B9D-9247-1DC3036B4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978CAD-A6DD-4989-A92C-84CF63C8D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5909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F2C845-2364-4521-ABCE-3B0946F29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2A58213-4131-4111-AD30-2440BE7056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461F80-14A1-427D-AC7E-173082F0041D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52D7A4E-BB21-4145-B5C2-C8F0D910E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0584C5B-07DE-409B-BB05-78A370354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978CAD-A6DD-4989-A92C-84CF63C8D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5141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776EE1E-0381-4071-9365-46A0390378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461F80-14A1-427D-AC7E-173082F0041D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57C6AFB-01C3-48A3-846F-B21DB306A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F058055-A2B2-436D-9EB0-D1E3CFE79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978CAD-A6DD-4989-A92C-84CF63C8D0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204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D582E7F-9619-45D1-83D6-1AC4FB7BC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B4D6671-E6BE-43DA-8012-64ED213A5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41828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hxguiden.systime.dk/?id=211" TargetMode="External"/><Relationship Id="rId2" Type="http://schemas.openxmlformats.org/officeDocument/2006/relationships/hyperlink" Target="https://hhxguiden.systime.dk/?id=208#c375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pgaveguide.systime.dk/?id=175#c379" TargetMode="External"/><Relationship Id="rId2" Type="http://schemas.openxmlformats.org/officeDocument/2006/relationships/hyperlink" Target="https://opgaveguide.systime.dk/?id=175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800" dirty="0"/>
              <a:t>Den gode opgave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I løbet af 3.g skal I skrive tre større tværfaglige opgaver:</a:t>
            </a:r>
          </a:p>
          <a:p>
            <a:endParaRPr lang="da-DK" dirty="0"/>
          </a:p>
          <a:p>
            <a:r>
              <a:rPr lang="da-DK" dirty="0"/>
              <a:t>SO5: Dansk-Historie Opgaven (DHO)</a:t>
            </a:r>
          </a:p>
          <a:p>
            <a:r>
              <a:rPr lang="da-DK" dirty="0"/>
              <a:t>SO6: Opgave om </a:t>
            </a:r>
            <a:r>
              <a:rPr lang="da-DK" dirty="0" err="1"/>
              <a:t>FNs</a:t>
            </a:r>
            <a:r>
              <a:rPr lang="da-DK" dirty="0"/>
              <a:t> verdensmål (evt. på frivillig studietur)</a:t>
            </a:r>
          </a:p>
          <a:p>
            <a:r>
              <a:rPr lang="da-DK" dirty="0" err="1"/>
              <a:t>StudieOmrådeProjektet</a:t>
            </a:r>
            <a:r>
              <a:rPr lang="da-DK" dirty="0"/>
              <a:t> (SOP)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Derfor kommer her en introduktion til de formelle krav til større skriftlige opgaver og til de smarte funktioner i Word, som kan hjælpe jer i mål.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07159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Dansk-Historie Opgaven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I SO5 (DHO) har lærerne lavet tre problemformuleringer, som I kan vælge imellem.</a:t>
            </a:r>
          </a:p>
          <a:p>
            <a:pPr marL="0" indent="0">
              <a:buNone/>
            </a:pPr>
            <a:r>
              <a:rPr lang="da-DK" dirty="0"/>
              <a:t>Hver problemformulering består af:</a:t>
            </a:r>
          </a:p>
          <a:p>
            <a:pPr marL="0" indent="0">
              <a:buNone/>
            </a:pPr>
            <a:r>
              <a:rPr lang="da-DK" sz="3600" b="1" dirty="0"/>
              <a:t>En overordnet problemstilling</a:t>
            </a:r>
          </a:p>
          <a:p>
            <a:r>
              <a:rPr lang="da-DK" sz="1800" b="1" dirty="0"/>
              <a:t>Et redegørende spørgsmål</a:t>
            </a:r>
          </a:p>
          <a:p>
            <a:r>
              <a:rPr lang="da-DK" sz="1800" b="1" dirty="0"/>
              <a:t>Et analyserende spørgsmål</a:t>
            </a:r>
          </a:p>
          <a:p>
            <a:r>
              <a:rPr lang="da-DK" sz="1800" b="1" dirty="0"/>
              <a:t>Et diskuterende eller vurderende spørgsmål</a:t>
            </a:r>
          </a:p>
        </p:txBody>
      </p:sp>
    </p:spTree>
    <p:extLst>
      <p:ext uri="{BB962C8B-B14F-4D97-AF65-F5344CB8AC3E}">
        <p14:creationId xmlns:p14="http://schemas.microsoft.com/office/powerpoint/2010/main" val="159525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SO5 </a:t>
            </a:r>
            <a:r>
              <a:rPr lang="da-DK" dirty="0">
                <a:sym typeface="Wingdings" panose="05000000000000000000" pitchFamily="2" charset="2"/>
              </a:rPr>
              <a:t> </a:t>
            </a:r>
            <a:r>
              <a:rPr lang="da-DK" dirty="0"/>
              <a:t>SO6 </a:t>
            </a:r>
            <a:r>
              <a:rPr lang="da-DK" dirty="0">
                <a:sym typeface="Wingdings" panose="05000000000000000000" pitchFamily="2" charset="2"/>
              </a:rPr>
              <a:t> </a:t>
            </a:r>
            <a:r>
              <a:rPr lang="da-DK" dirty="0"/>
              <a:t>SOP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>
          <a:xfrm>
            <a:off x="592783" y="1669409"/>
            <a:ext cx="11106411" cy="473978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a-DK" dirty="0"/>
              <a:t>I SO6 kan I vælge at tage udgangspunkt i en problemformulering, som lærerne har lavet. Hvis I gør det, skal I selv vælge, hvilken virksomhed/branche/land, I vil arbejde med, og I skal tilpasse problemstillingerne efter jeres studieretningsfag.</a:t>
            </a:r>
          </a:p>
          <a:p>
            <a:pPr marL="0" indent="0">
              <a:buNone/>
            </a:pPr>
            <a:r>
              <a:rPr lang="da-DK" dirty="0"/>
              <a:t>I kan også vælge selv at opstille en problemformulering, som I gerne vil arbejde med.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I SOP skal I helt selv opstille hele problemformuleringen. Derfor vil I lære en masse om, hvordan man gør det, i løbet af SO6 og selve SOP-processen.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Men lige nu, hvor I snart skal i gang med DHO (hvor lærerne har lavet problemformuleringerne) fokuserer vi kun på formalia. </a:t>
            </a:r>
          </a:p>
        </p:txBody>
      </p:sp>
    </p:spTree>
    <p:extLst>
      <p:ext uri="{BB962C8B-B14F-4D97-AF65-F5344CB8AC3E}">
        <p14:creationId xmlns:p14="http://schemas.microsoft.com/office/powerpoint/2010/main" val="325738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85A81-B4DC-4FE1-8636-3E50AC67F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Større skriftlige opgaver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81915A6-8E03-46C4-B386-077E3E30B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Start med at læse om den skriftlige rapport her: </a:t>
            </a:r>
            <a:r>
              <a:rPr lang="da-DK" dirty="0">
                <a:hlinkClick r:id="rId2"/>
              </a:rPr>
              <a:t>https://hhxguiden.systime.dk/?id=208#c375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og om formalia her: </a:t>
            </a:r>
            <a:r>
              <a:rPr lang="da-DK" dirty="0">
                <a:hlinkClick r:id="rId3"/>
              </a:rPr>
              <a:t>https://hhxguiden.systime.dk/?id=211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Tal sammen to og to:</a:t>
            </a:r>
          </a:p>
          <a:p>
            <a:pPr marL="0" indent="0">
              <a:buNone/>
            </a:pPr>
            <a:r>
              <a:rPr lang="da-DK" dirty="0"/>
              <a:t>Hvordan adskiller den større skriftlige opgave sig fra en dansk stil? Fra en matematikaflevering? Fra en opgave i afsætning?</a:t>
            </a:r>
          </a:p>
          <a:p>
            <a:pPr marL="0" indent="0">
              <a:buNone/>
            </a:pPr>
            <a:r>
              <a:rPr lang="da-DK" dirty="0"/>
              <a:t>Hvordan kan du sørge for at komme godt fra start?</a:t>
            </a:r>
          </a:p>
        </p:txBody>
      </p:sp>
    </p:spTree>
    <p:extLst>
      <p:ext uri="{BB962C8B-B14F-4D97-AF65-F5344CB8AC3E}">
        <p14:creationId xmlns:p14="http://schemas.microsoft.com/office/powerpoint/2010/main" val="191697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85A81-B4DC-4FE1-8636-3E50AC67F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Opgaveopsætning i Word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81915A6-8E03-46C4-B386-077E3E30B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dirty="0">
                <a:latin typeface="Corbel"/>
              </a:rPr>
              <a:t>Se sammen denne video om automatisk litteraturliste, kildehenvisninger og fodnoter i Word: </a:t>
            </a:r>
            <a:r>
              <a:rPr lang="da-DK" dirty="0">
                <a:latin typeface="Corbel"/>
                <a:hlinkClick r:id="rId2"/>
              </a:rPr>
              <a:t>https://opgaveguide.systime.dk/?id=175</a:t>
            </a:r>
            <a:r>
              <a:rPr lang="da-DK" dirty="0">
                <a:latin typeface="Corbel"/>
              </a:rPr>
              <a:t> og </a:t>
            </a:r>
            <a:r>
              <a:rPr lang="da-DK" dirty="0">
                <a:latin typeface="Corbel"/>
                <a:hlinkClick r:id="rId3"/>
              </a:rPr>
              <a:t>https://opgaveguide.systime.dk/?id=175#c379</a:t>
            </a:r>
            <a:r>
              <a:rPr lang="da-DK" dirty="0">
                <a:latin typeface="Corbel"/>
              </a:rPr>
              <a:t> (om websites).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>
                <a:latin typeface="Corbel"/>
              </a:rPr>
              <a:t>Bemærk i øvrigt, hvor mange andre brugbare videoer, der ligger!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8203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94"/>
    </mc:Choice>
    <mc:Fallback xmlns="">
      <p:transition advTm="409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Hands-on</a:t>
            </a:r>
            <a:endParaRPr lang="da-DK" dirty="0"/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>
          <a:xfrm>
            <a:off x="592783" y="1367406"/>
            <a:ext cx="11106411" cy="472300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dirty="0"/>
              <a:t>Nu skal I selv prøve </a:t>
            </a:r>
            <a:r>
              <a:rPr lang="da-DK" dirty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da-DK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a-DK" dirty="0">
                <a:sym typeface="Wingdings" panose="05000000000000000000" pitchFamily="2" charset="2"/>
              </a:rPr>
              <a:t>Find på et emne, der interesserer dig. Det skal være noget, som der er skrevet meget om på nettet.</a:t>
            </a:r>
          </a:p>
          <a:p>
            <a:pPr marL="0" indent="0">
              <a:buNone/>
            </a:pPr>
            <a:endParaRPr lang="da-DK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a-DK" dirty="0">
                <a:sym typeface="Wingdings" panose="05000000000000000000" pitchFamily="2" charset="2"/>
              </a:rPr>
              <a:t>Hvis du er blank, kan du for eksempel vælge amerikansk politik, terrorisme el.lign.</a:t>
            </a:r>
          </a:p>
          <a:p>
            <a:pPr marL="0" indent="0">
              <a:buNone/>
            </a:pPr>
            <a:endParaRPr lang="da-DK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a-DK" dirty="0">
                <a:sym typeface="Wingdings" panose="05000000000000000000" pitchFamily="2" charset="2"/>
              </a:rPr>
              <a:t>Nu skal du finde en masse information om emnet fra forskellige hjemmesider og skrive en tekst, hvor du anvender de kilder, du har fundet.</a:t>
            </a:r>
          </a:p>
          <a:p>
            <a:pPr marL="0" indent="0">
              <a:buNone/>
            </a:pPr>
            <a:endParaRPr lang="da-DK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a-DK" dirty="0">
                <a:sym typeface="Wingdings" panose="05000000000000000000" pitchFamily="2" charset="2"/>
              </a:rPr>
              <a:t>Sørg for at bruge </a:t>
            </a:r>
            <a:r>
              <a:rPr lang="da-DK" dirty="0"/>
              <a:t>automatisk litteraturliste, kildehenvisninger og fodnoter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65699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4094"/>
    </mc:Choice>
    <mc:Fallback>
      <p:transition advTm="4094"/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01634943AF3AE42AEBF4663F1822E20" ma:contentTypeVersion="10" ma:contentTypeDescription="Opret et nyt dokument." ma:contentTypeScope="" ma:versionID="ae88c44d417e5525a7c2c41dce86d079">
  <xsd:schema xmlns:xsd="http://www.w3.org/2001/XMLSchema" xmlns:xs="http://www.w3.org/2001/XMLSchema" xmlns:p="http://schemas.microsoft.com/office/2006/metadata/properties" xmlns:ns2="64f2b973-7a72-4e2e-a3d3-8e1e3e57a8a9" xmlns:ns3="f0bda1c8-e6ad-46d1-8440-e6880bfe60be" targetNamespace="http://schemas.microsoft.com/office/2006/metadata/properties" ma:root="true" ma:fieldsID="8a03a8f36b77a624c73f51d8ec9db99a" ns2:_="" ns3:_="">
    <xsd:import namespace="64f2b973-7a72-4e2e-a3d3-8e1e3e57a8a9"/>
    <xsd:import namespace="f0bda1c8-e6ad-46d1-8440-e6880bfe6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SearchProperties" minOccurs="0"/>
                <xsd:element ref="ns2:MediaLengthInSecond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f2b973-7a72-4e2e-a3d3-8e1e3e57a8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bda1c8-e6ad-46d1-8440-e6880bfe6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E111F-3D80-4514-8B62-FDD743EAD1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406147-2E40-4085-A963-C7355EA82F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f2b973-7a72-4e2e-a3d3-8e1e3e57a8a9"/>
    <ds:schemaRef ds:uri="f0bda1c8-e6ad-46d1-8440-e6880bfe60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B7C573-677F-46B0-8E4E-80938224B18B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f88883dc-01f2-4230-8471-dd58d070307c"/>
    <ds:schemaRef ds:uri="http://schemas.microsoft.com/sharepoint/v3"/>
    <ds:schemaRef ds:uri="fbef8675-5bd2-4935-ad1a-b9454051b35f"/>
    <ds:schemaRef ds:uri="048a451f-b005-45de-8291-c1e0e0cdc1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459</Words>
  <Application>Microsoft Office PowerPoint</Application>
  <PresentationFormat>Widescreen</PresentationFormat>
  <Paragraphs>45</Paragraphs>
  <Slides>6</Slides>
  <Notes>0</Notes>
  <HiddenSlides>1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3" baseType="lpstr">
      <vt:lpstr>Good Times Rg</vt:lpstr>
      <vt:lpstr>Arial</vt:lpstr>
      <vt:lpstr>Calibri</vt:lpstr>
      <vt:lpstr>Calibri Light</vt:lpstr>
      <vt:lpstr>Corbel</vt:lpstr>
      <vt:lpstr>Wingdings</vt:lpstr>
      <vt:lpstr>Office-tema</vt:lpstr>
      <vt:lpstr>Den gode opgave</vt:lpstr>
      <vt:lpstr>Dansk-Historie Opgaven</vt:lpstr>
      <vt:lpstr>SO5  SO6  SOP</vt:lpstr>
      <vt:lpstr>Større skriftlige opgaver</vt:lpstr>
      <vt:lpstr>Opgaveopsætning i Word</vt:lpstr>
      <vt:lpstr>Hands-on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Peter Utke</dc:creator>
  <cp:lastModifiedBy>Troels Kjems Petersen</cp:lastModifiedBy>
  <cp:revision>51</cp:revision>
  <dcterms:created xsi:type="dcterms:W3CDTF">2022-11-29T10:03:51Z</dcterms:created>
  <dcterms:modified xsi:type="dcterms:W3CDTF">2025-09-04T11:17:01Z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0x010100201634943AF3AE42AEBF4663F1822E20</vt:lpwstr>
  </property>
  <property fmtid="{D5CDD505-2E9C-101B-9397-08002B2CF9AE}" pid="3" name="MediaServiceImageTags">
    <vt:lpwstr/>
  </property>
</Properties>
</file>