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75" r:id="rId7"/>
    <p:sldId id="273" r:id="rId8"/>
    <p:sldId id="277" r:id="rId9"/>
    <p:sldId id="279" r:id="rId10"/>
    <p:sldId id="280" r:id="rId11"/>
    <p:sldId id="278" r:id="rId12"/>
    <p:sldId id="281" r:id="rId13"/>
    <p:sldId id="27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89B0E21D-42C2-4A01-B1BD-B293721702AE}"/>
    <pc:docChg chg="modSld">
      <pc:chgData name="Troels Kjems Petersen" userId="d50d9817-7fa7-4ee2-9878-28660974c4b1" providerId="ADAL" clId="{89B0E21D-42C2-4A01-B1BD-B293721702AE}" dt="2025-09-05T10:32:49.295" v="128" actId="20577"/>
      <pc:docMkLst>
        <pc:docMk/>
      </pc:docMkLst>
      <pc:sldChg chg="modSp mod">
        <pc:chgData name="Troels Kjems Petersen" userId="d50d9817-7fa7-4ee2-9878-28660974c4b1" providerId="ADAL" clId="{89B0E21D-42C2-4A01-B1BD-B293721702AE}" dt="2025-09-05T10:32:49.295" v="128" actId="20577"/>
        <pc:sldMkLst>
          <pc:docMk/>
          <pc:sldMk cId="2161826996" sldId="275"/>
        </pc:sldMkLst>
        <pc:graphicFrameChg chg="modGraphic">
          <ac:chgData name="Troels Kjems Petersen" userId="d50d9817-7fa7-4ee2-9878-28660974c4b1" providerId="ADAL" clId="{89B0E21D-42C2-4A01-B1BD-B293721702AE}" dt="2025-09-05T10:32:49.295" v="128" actId="20577"/>
          <ac:graphicFrameMkLst>
            <pc:docMk/>
            <pc:sldMk cId="2161826996" sldId="275"/>
            <ac:graphicFrameMk id="4" creationId="{0A0BB39A-0822-4939-9E82-22436E6E49E2}"/>
          </ac:graphicFrameMkLst>
        </pc:graphicFrameChg>
      </pc:sldChg>
    </pc:docChg>
  </pc:docChgLst>
  <pc:docChgLst>
    <pc:chgData name="Troels Kjems Petersen" userId="d50d9817-7fa7-4ee2-9878-28660974c4b1" providerId="ADAL" clId="{77DC882A-A23A-45A7-894B-8B489F4E27DA}"/>
    <pc:docChg chg="undo custSel addSld delSld modSld sldOrd">
      <pc:chgData name="Troels Kjems Petersen" userId="d50d9817-7fa7-4ee2-9878-28660974c4b1" providerId="ADAL" clId="{77DC882A-A23A-45A7-894B-8B489F4E27DA}" dt="2024-10-27T09:14:47.164" v="563" actId="14100"/>
      <pc:docMkLst>
        <pc:docMk/>
      </pc:docMkLst>
      <pc:sldChg chg="modSp mod">
        <pc:chgData name="Troels Kjems Petersen" userId="d50d9817-7fa7-4ee2-9878-28660974c4b1" providerId="ADAL" clId="{77DC882A-A23A-45A7-894B-8B489F4E27DA}" dt="2024-10-27T09:14:47.164" v="563" actId="14100"/>
        <pc:sldMkLst>
          <pc:docMk/>
          <pc:sldMk cId="1629746312" sldId="256"/>
        </pc:sldMkLst>
        <pc:spChg chg="mod">
          <ac:chgData name="Troels Kjems Petersen" userId="d50d9817-7fa7-4ee2-9878-28660974c4b1" providerId="ADAL" clId="{77DC882A-A23A-45A7-894B-8B489F4E27DA}" dt="2024-10-27T09:14:47.164" v="563" actId="14100"/>
          <ac:spMkLst>
            <pc:docMk/>
            <pc:sldMk cId="1629746312" sldId="256"/>
            <ac:spMk id="4" creationId="{F4ECCCBC-9475-41CA-8ED8-18A59555CEEB}"/>
          </ac:spMkLst>
        </pc:spChg>
      </pc:sldChg>
      <pc:sldChg chg="modSp mod">
        <pc:chgData name="Troels Kjems Petersen" userId="d50d9817-7fa7-4ee2-9878-28660974c4b1" providerId="ADAL" clId="{77DC882A-A23A-45A7-894B-8B489F4E27DA}" dt="2024-10-27T09:07:26.609" v="216" actId="20577"/>
        <pc:sldMkLst>
          <pc:docMk/>
          <pc:sldMk cId="644862358" sldId="272"/>
        </pc:sldMkLst>
        <pc:spChg chg="mod">
          <ac:chgData name="Troels Kjems Petersen" userId="d50d9817-7fa7-4ee2-9878-28660974c4b1" providerId="ADAL" clId="{77DC882A-A23A-45A7-894B-8B489F4E27DA}" dt="2024-10-27T09:07:26.609" v="216" actId="20577"/>
          <ac:spMkLst>
            <pc:docMk/>
            <pc:sldMk cId="644862358" sldId="272"/>
            <ac:spMk id="3" creationId="{00000000-0000-0000-0000-000000000000}"/>
          </ac:spMkLst>
        </pc:spChg>
      </pc:sldChg>
      <pc:sldChg chg="modSp mod">
        <pc:chgData name="Troels Kjems Petersen" userId="d50d9817-7fa7-4ee2-9878-28660974c4b1" providerId="ADAL" clId="{77DC882A-A23A-45A7-894B-8B489F4E27DA}" dt="2024-10-27T09:08:11.139" v="311" actId="20577"/>
        <pc:sldMkLst>
          <pc:docMk/>
          <pc:sldMk cId="2509304328" sldId="273"/>
        </pc:sldMkLst>
        <pc:spChg chg="mod">
          <ac:chgData name="Troels Kjems Petersen" userId="d50d9817-7fa7-4ee2-9878-28660974c4b1" providerId="ADAL" clId="{77DC882A-A23A-45A7-894B-8B489F4E27DA}" dt="2024-10-27T09:08:11.139" v="311" actId="20577"/>
          <ac:spMkLst>
            <pc:docMk/>
            <pc:sldMk cId="2509304328" sldId="273"/>
            <ac:spMk id="3" creationId="{00000000-0000-0000-0000-000000000000}"/>
          </ac:spMkLst>
        </pc:spChg>
      </pc:sldChg>
      <pc:sldChg chg="modSp add mod">
        <pc:chgData name="Troels Kjems Petersen" userId="d50d9817-7fa7-4ee2-9878-28660974c4b1" providerId="ADAL" clId="{77DC882A-A23A-45A7-894B-8B489F4E27DA}" dt="2024-10-27T09:13:52.885" v="561" actId="20577"/>
        <pc:sldMkLst>
          <pc:docMk/>
          <pc:sldMk cId="2161826996" sldId="275"/>
        </pc:sldMkLst>
        <pc:graphicFrameChg chg="mod modGraphic">
          <ac:chgData name="Troels Kjems Petersen" userId="d50d9817-7fa7-4ee2-9878-28660974c4b1" providerId="ADAL" clId="{77DC882A-A23A-45A7-894B-8B489F4E27DA}" dt="2024-10-27T09:13:52.885" v="561" actId="20577"/>
          <ac:graphicFrameMkLst>
            <pc:docMk/>
            <pc:sldMk cId="2161826996" sldId="275"/>
            <ac:graphicFrameMk id="4" creationId="{0A0BB39A-0822-4939-9E82-22436E6E49E2}"/>
          </ac:graphicFrameMkLst>
        </pc:graphicFrameChg>
      </pc:sldChg>
      <pc:sldChg chg="del ord">
        <pc:chgData name="Troels Kjems Petersen" userId="d50d9817-7fa7-4ee2-9878-28660974c4b1" providerId="ADAL" clId="{77DC882A-A23A-45A7-894B-8B489F4E27DA}" dt="2024-10-27T09:00:59.624" v="2" actId="47"/>
        <pc:sldMkLst>
          <pc:docMk/>
          <pc:sldMk cId="1459946871" sldId="276"/>
        </pc:sldMkLst>
      </pc:sldChg>
      <pc:sldChg chg="new del ord">
        <pc:chgData name="Troels Kjems Petersen" userId="d50d9817-7fa7-4ee2-9878-28660974c4b1" providerId="ADAL" clId="{77DC882A-A23A-45A7-894B-8B489F4E27DA}" dt="2024-10-27T09:08:54.606" v="316" actId="47"/>
        <pc:sldMkLst>
          <pc:docMk/>
          <pc:sldMk cId="3628855586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F49F0-A9C9-4861-B460-B31BD7F99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ACB88F-1740-4C09-87B1-1F123959E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93CEB7-6A0B-4683-99A6-25E92EF2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01931-191F-4905-8AB0-61497CEF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80178A-5E70-40F2-9E06-D7C19DFB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77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2CFD7-79B3-451D-A280-8EF5681A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9A2181-D973-4F6E-90A1-A26A01F8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8A0F38-165E-44A6-85CD-7CBED45A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456EE1-7F43-4FB5-AE34-7F3855CA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CCC620-917D-4111-891E-B5A32D84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75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E79F39E-3E92-4946-ACC5-C3DB75FDD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57439E2-51AF-49CD-8324-BBBA06F8B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6CC351-AE4A-4009-BC88-D2BF2D07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AF0FD3-FC91-4CB3-965F-8641233A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8D6F3B-EEEC-4377-BB24-2D9AE5E9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28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4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da" smtClean="0"/>
              <a:pPr>
                <a:buClr>
                  <a:schemeClr val="dk1"/>
                </a:buClr>
                <a:buSzPct val="25000"/>
              </a:pPr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28618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21640-8637-48D6-99A6-35856287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CFFA9C-EBEF-4C8F-AF50-87774E8E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21046C-D29B-437B-854B-FFA45000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2DAB51-700E-4C4D-812F-3AFB8FCB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6C8CA7-78A0-473F-9524-62E62627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9AD80-5186-423B-9A2B-1EAA01B3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AB136A-2432-458A-8674-E88365075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5D31EB-C311-4C5A-A26B-C19D80B4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F3261F-8BAA-477C-99FB-83C8B639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A4CC66-837C-4129-8094-A14DF8A1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89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38908-002E-440C-8089-3A51C4D0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E20F7B-B9DA-4EBB-80C3-7627D103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7FC316-E052-4DAC-8F6D-720387D4D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E4538E-AE9B-47C4-8080-9E3E5BD8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B8C595E-00A3-474A-BB5E-887F3D75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99C34F-E222-400B-B702-CC364092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6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B2EDA-3438-43EB-8F83-6C31729F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33B985-18BA-49C0-8393-DC30036A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837361-18A4-46D0-866A-BE14CED0D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F76E7E4-E89C-4968-AA60-53194911B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33FFB14-CD4F-4C90-80B7-A78673F52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CC56ED4-CCC9-4116-A5BB-3CC7146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7DBD0C-5810-4FDB-B9D5-879A1D64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1A2F83E-5AB7-44F4-A1F1-2A043E87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39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5A4D7-D488-4E4B-81CB-7DCE986C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37A2A7-346F-46FC-8057-418CC6C6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35BFC2-E6CC-47BC-9254-ADEC3B7F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8B68FB-7C74-4495-91B0-710389A6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41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9CA1EA-C99F-46AA-9D33-7F4E3DC9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B549F59-1569-4B98-AA95-B009EC1A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16328C-B9E9-4EE3-AE5A-E013B74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24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DEA64-FEF3-4211-A2CA-A41B794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29D56D-3077-4493-AFDC-96CB6100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42BAFB-E6CE-49F2-88A9-4443C8D9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423FCE-AD97-4B10-9C55-3D090664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886AC86-A630-473E-8947-391EE64E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BF735A-B73A-413E-9337-D91E92AA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64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95DAD-31BD-4A7F-A900-B9C6F04D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3602645-2118-462A-9A2B-39FE71BB4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8BB20FE-20AA-4CFE-95DE-D5964E1EB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5FF271-8C95-42D3-B8A5-95731921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77F0D7-C15B-4DE4-87D3-BAB7CC07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D805FF-EB20-4168-A1AD-75E20D8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02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CD44F8F-C895-4186-BEC9-E13A72BB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E7960E-4692-4B30-BB07-1538776A9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49EA66-4E70-4288-A04E-80D437EDA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A1C3-2C7A-4947-A61C-D7ED37FD3674}" type="datetimeFigureOut">
              <a:rPr lang="da-DK" smtClean="0"/>
              <a:t>05-09-2025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C73D30-4FE5-4FD9-A2DC-8F2D56A0F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45A3CC-FF1F-4431-856D-F7A76185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C675-4F57-4CA2-9D9D-9676B75BE8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5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2D5FEC2-8235-4924-979B-3A3C05711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0"/>
            <a:ext cx="12370867" cy="74750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4ECCCBC-9475-41CA-8ED8-18A59555CEEB}"/>
              </a:ext>
            </a:extLst>
          </p:cNvPr>
          <p:cNvSpPr/>
          <p:nvPr/>
        </p:nvSpPr>
        <p:spPr>
          <a:xfrm>
            <a:off x="-213360" y="1735281"/>
            <a:ext cx="12370867" cy="29146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75" y="1485900"/>
            <a:ext cx="9144000" cy="2387600"/>
          </a:xfrm>
        </p:spPr>
        <p:txBody>
          <a:bodyPr>
            <a:norm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HVAD ER ET FOLKEDRAB?</a:t>
            </a:r>
          </a:p>
        </p:txBody>
      </p:sp>
    </p:spTree>
    <p:extLst>
      <p:ext uri="{BB962C8B-B14F-4D97-AF65-F5344CB8AC3E}">
        <p14:creationId xmlns:p14="http://schemas.microsoft.com/office/powerpoint/2010/main" val="162974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46" y="-351571"/>
            <a:ext cx="12432146" cy="7209571"/>
          </a:xfrm>
        </p:spPr>
      </p:pic>
      <p:sp>
        <p:nvSpPr>
          <p:cNvPr id="8" name="Rektangel 7"/>
          <p:cNvSpPr/>
          <p:nvPr/>
        </p:nvSpPr>
        <p:spPr>
          <a:xfrm>
            <a:off x="-146410" y="711200"/>
            <a:ext cx="12244673" cy="2781157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 txBox="1">
            <a:spLocks/>
          </p:cNvSpPr>
          <p:nvPr/>
        </p:nvSpPr>
        <p:spPr>
          <a:xfrm>
            <a:off x="1735063" y="114502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600" b="1" dirty="0">
                <a:solidFill>
                  <a:srgbClr val="C00000"/>
                </a:solidFill>
              </a:rPr>
              <a:t>Folkedrabet i Rwanda 1994</a:t>
            </a:r>
          </a:p>
          <a:p>
            <a:pPr algn="ctr"/>
            <a:r>
              <a:rPr lang="da-DK" sz="6600" b="1" dirty="0">
                <a:solidFill>
                  <a:srgbClr val="C00000"/>
                </a:solidFill>
              </a:rPr>
              <a:t>Ca. 800.000 døde på 100 dage </a:t>
            </a:r>
          </a:p>
        </p:txBody>
      </p:sp>
    </p:spTree>
    <p:extLst>
      <p:ext uri="{BB962C8B-B14F-4D97-AF65-F5344CB8AC3E}">
        <p14:creationId xmlns:p14="http://schemas.microsoft.com/office/powerpoint/2010/main" val="82832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Præsentation af forløb ”Folkedrabet i Rwanda og FN efter 1990”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Hvad er et folkedrab? Repetition af Stantons folkedrabsteori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Eksempler på folkedrab fra 1915-1994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I gang med at se ”Hotel Rwanda”</a:t>
            </a:r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A0BB39A-0822-4939-9E82-22436E6E4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64495"/>
              </p:ext>
            </p:extLst>
          </p:nvPr>
        </p:nvGraphicFramePr>
        <p:xfrm>
          <a:off x="1636293" y="1"/>
          <a:ext cx="8736797" cy="6876822"/>
        </p:xfrm>
        <a:graphic>
          <a:graphicData uri="http://schemas.openxmlformats.org/drawingml/2006/table">
            <a:tbl>
              <a:tblPr firstRow="1" firstCol="1" bandRow="1"/>
              <a:tblGrid>
                <a:gridCol w="1766272">
                  <a:extLst>
                    <a:ext uri="{9D8B030D-6E8A-4147-A177-3AD203B41FA5}">
                      <a16:colId xmlns:a16="http://schemas.microsoft.com/office/drawing/2014/main" val="1304840115"/>
                    </a:ext>
                  </a:extLst>
                </a:gridCol>
                <a:gridCol w="6970525">
                  <a:extLst>
                    <a:ext uri="{9D8B030D-6E8A-4147-A177-3AD203B41FA5}">
                      <a16:colId xmlns:a16="http://schemas.microsoft.com/office/drawing/2014/main" val="1969330041"/>
                    </a:ext>
                  </a:extLst>
                </a:gridCol>
              </a:tblGrid>
              <a:tr h="31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Modul</a:t>
                      </a:r>
                      <a:endParaRPr lang="da-DK" sz="19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Fokus</a:t>
                      </a:r>
                      <a:endParaRPr lang="da-DK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979771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Onsdag d.10.09.25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Hvad er et folkedrab? 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08037"/>
                  </a:ext>
                </a:extLst>
              </a:tr>
              <a:tr h="750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Mandag  d.22.09.25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”Hotel Rwanda”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66250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Onsdag d.24.09.25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Rwanda før folkedrabet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21438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Onsdag d.08.10.25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Folkedrabet i Rwanda 1994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37354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Mandag d.20.10.25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Folkedrabets aktører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49073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Onsdag d.22.10.25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Rwanda og omverdenen – FN efter 1990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873532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Mandag d.27.10.25</a:t>
                      </a:r>
                      <a:endParaRPr lang="da-DK" sz="2100" u="none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Folkedrabets efterspil</a:t>
                      </a: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33715"/>
                  </a:ext>
                </a:extLst>
              </a:tr>
              <a:tr h="89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Modul 8</a:t>
                      </a: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Eksamenstræning - gruppearbejde</a:t>
                      </a: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22223"/>
                  </a:ext>
                </a:extLst>
              </a:tr>
              <a:tr h="89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Modul 9</a:t>
                      </a: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b="1" u="non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Eksamenstræning - fremlæggelser</a:t>
                      </a:r>
                    </a:p>
                  </a:txBody>
                  <a:tcPr marL="33519" marR="3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5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82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/>
              <a:t>HVAD ER ET FOLKEDRAB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Hvordan definerede Gregory Stanton folkedrabets 10 stadier?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2" y="3519054"/>
            <a:ext cx="4659174" cy="31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4" y="-646906"/>
            <a:ext cx="12561454" cy="7786276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ECCCBC-9475-41CA-8ED8-18A59555CEEB}"/>
              </a:ext>
            </a:extLst>
          </p:cNvPr>
          <p:cNvSpPr/>
          <p:nvPr/>
        </p:nvSpPr>
        <p:spPr>
          <a:xfrm>
            <a:off x="-369454" y="1311564"/>
            <a:ext cx="12782550" cy="241473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 txBox="1">
            <a:spLocks/>
          </p:cNvSpPr>
          <p:nvPr/>
        </p:nvSpPr>
        <p:spPr>
          <a:xfrm>
            <a:off x="1781175" y="14859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600" b="1" dirty="0">
                <a:solidFill>
                  <a:srgbClr val="FF0000"/>
                </a:solidFill>
              </a:rPr>
              <a:t>Folkedrabet på armenierne</a:t>
            </a:r>
          </a:p>
          <a:p>
            <a:r>
              <a:rPr lang="da-DK" sz="6600" b="1" dirty="0">
                <a:solidFill>
                  <a:srgbClr val="FF0000"/>
                </a:solidFill>
              </a:rPr>
              <a:t>			1915-1918</a:t>
            </a:r>
          </a:p>
          <a:p>
            <a:pPr algn="ctr"/>
            <a:r>
              <a:rPr lang="da-DK" sz="6600" b="1" dirty="0">
                <a:solidFill>
                  <a:srgbClr val="FF0000"/>
                </a:solidFill>
              </a:rPr>
              <a:t>Ca. 1,5 mio. døde</a:t>
            </a:r>
          </a:p>
        </p:txBody>
      </p:sp>
    </p:spTree>
    <p:extLst>
      <p:ext uri="{BB962C8B-B14F-4D97-AF65-F5344CB8AC3E}">
        <p14:creationId xmlns:p14="http://schemas.microsoft.com/office/powerpoint/2010/main" val="381186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CD94713-C195-46BB-97E2-AC5CF05C5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" y="-897746"/>
            <a:ext cx="12763500" cy="88247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-26337" y="2228303"/>
            <a:ext cx="12244673" cy="2076997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 txBox="1">
            <a:spLocks/>
          </p:cNvSpPr>
          <p:nvPr/>
        </p:nvSpPr>
        <p:spPr>
          <a:xfrm>
            <a:off x="2827720" y="207300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600" b="1" dirty="0">
                <a:solidFill>
                  <a:srgbClr val="FF0000"/>
                </a:solidFill>
              </a:rPr>
              <a:t>Holocaust 1941-45</a:t>
            </a:r>
          </a:p>
          <a:p>
            <a:r>
              <a:rPr lang="da-DK" sz="6600" b="1" dirty="0">
                <a:solidFill>
                  <a:srgbClr val="FF0000"/>
                </a:solidFill>
              </a:rPr>
              <a:t>Ca. 3 mio. døde </a:t>
            </a:r>
          </a:p>
        </p:txBody>
      </p:sp>
    </p:spTree>
    <p:extLst>
      <p:ext uri="{BB962C8B-B14F-4D97-AF65-F5344CB8AC3E}">
        <p14:creationId xmlns:p14="http://schemas.microsoft.com/office/powerpoint/2010/main" val="62467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7" y="-166253"/>
            <a:ext cx="12213939" cy="7254588"/>
          </a:xfrm>
        </p:spPr>
      </p:pic>
      <p:sp>
        <p:nvSpPr>
          <p:cNvPr id="5" name="Rektangel 4"/>
          <p:cNvSpPr/>
          <p:nvPr/>
        </p:nvSpPr>
        <p:spPr>
          <a:xfrm>
            <a:off x="67419" y="1"/>
            <a:ext cx="12244673" cy="2442122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 txBox="1">
            <a:spLocks/>
          </p:cNvSpPr>
          <p:nvPr/>
        </p:nvSpPr>
        <p:spPr>
          <a:xfrm>
            <a:off x="1617755" y="20982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600" b="1" dirty="0">
                <a:solidFill>
                  <a:srgbClr val="FF0000"/>
                </a:solidFill>
              </a:rPr>
              <a:t>Stalinismens forbrydelser 1928-53</a:t>
            </a:r>
          </a:p>
          <a:p>
            <a:pPr algn="ctr"/>
            <a:r>
              <a:rPr lang="da-DK" sz="6600" b="1" dirty="0">
                <a:solidFill>
                  <a:srgbClr val="FF0000"/>
                </a:solidFill>
              </a:rPr>
              <a:t>Ca. 11 mio. døde</a:t>
            </a:r>
          </a:p>
        </p:txBody>
      </p:sp>
    </p:spTree>
    <p:extLst>
      <p:ext uri="{BB962C8B-B14F-4D97-AF65-F5344CB8AC3E}">
        <p14:creationId xmlns:p14="http://schemas.microsoft.com/office/powerpoint/2010/main" val="120865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450618" cy="7377022"/>
          </a:xfrm>
        </p:spPr>
      </p:pic>
      <p:sp>
        <p:nvSpPr>
          <p:cNvPr id="5" name="Rektangel 4"/>
          <p:cNvSpPr/>
          <p:nvPr/>
        </p:nvSpPr>
        <p:spPr>
          <a:xfrm>
            <a:off x="-26337" y="507856"/>
            <a:ext cx="12244673" cy="236566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 txBox="1">
            <a:spLocks/>
          </p:cNvSpPr>
          <p:nvPr/>
        </p:nvSpPr>
        <p:spPr>
          <a:xfrm>
            <a:off x="2504447" y="62865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600" b="1" dirty="0">
                <a:solidFill>
                  <a:srgbClr val="FF0000"/>
                </a:solidFill>
              </a:rPr>
              <a:t>Pol Pots folkedrab i Cambodja 1975-79</a:t>
            </a:r>
          </a:p>
          <a:p>
            <a:r>
              <a:rPr lang="da-DK" sz="6600" b="1" dirty="0">
                <a:solidFill>
                  <a:srgbClr val="FF0000"/>
                </a:solidFill>
              </a:rPr>
              <a:t>Ca. 1,7 mio. døde </a:t>
            </a:r>
          </a:p>
        </p:txBody>
      </p:sp>
    </p:spTree>
    <p:extLst>
      <p:ext uri="{BB962C8B-B14F-4D97-AF65-F5344CB8AC3E}">
        <p14:creationId xmlns:p14="http://schemas.microsoft.com/office/powerpoint/2010/main" val="188190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7" y="0"/>
            <a:ext cx="12192000" cy="7010457"/>
          </a:xfrm>
        </p:spPr>
      </p:pic>
      <p:sp>
        <p:nvSpPr>
          <p:cNvPr id="5" name="Rektangel 4"/>
          <p:cNvSpPr/>
          <p:nvPr/>
        </p:nvSpPr>
        <p:spPr>
          <a:xfrm>
            <a:off x="-26337" y="1847129"/>
            <a:ext cx="12244673" cy="236566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A70DA6-045F-4F59-8578-60A8E42BAA36}"/>
              </a:ext>
            </a:extLst>
          </p:cNvPr>
          <p:cNvSpPr txBox="1">
            <a:spLocks/>
          </p:cNvSpPr>
          <p:nvPr/>
        </p:nvSpPr>
        <p:spPr>
          <a:xfrm>
            <a:off x="1233750" y="1836161"/>
            <a:ext cx="972449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600" b="1" dirty="0">
                <a:solidFill>
                  <a:srgbClr val="FF0000"/>
                </a:solidFill>
              </a:rPr>
              <a:t>Saddam Husseins folkedrab på de irakiske kurder 1988</a:t>
            </a:r>
          </a:p>
          <a:p>
            <a:pPr algn="ctr"/>
            <a:r>
              <a:rPr lang="da-DK" sz="6600" b="1" dirty="0">
                <a:solidFill>
                  <a:srgbClr val="FF0000"/>
                </a:solidFill>
              </a:rPr>
              <a:t>Ca. 200.000 døde </a:t>
            </a:r>
          </a:p>
        </p:txBody>
      </p:sp>
    </p:spTree>
    <p:extLst>
      <p:ext uri="{BB962C8B-B14F-4D97-AF65-F5344CB8AC3E}">
        <p14:creationId xmlns:p14="http://schemas.microsoft.com/office/powerpoint/2010/main" val="9611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9687d823-fb92-4e00-afbd-4902e2f5bc57" xsi:nil="true"/>
    <Students xmlns="9687d823-fb92-4e00-afbd-4902e2f5bc57">
      <UserInfo>
        <DisplayName/>
        <AccountId xsi:nil="true"/>
        <AccountType/>
      </UserInfo>
    </Students>
    <Templates xmlns="9687d823-fb92-4e00-afbd-4902e2f5bc57" xsi:nil="true"/>
    <Invited_Students xmlns="9687d823-fb92-4e00-afbd-4902e2f5bc57" xsi:nil="true"/>
    <Owner xmlns="9687d823-fb92-4e00-afbd-4902e2f5bc57">
      <UserInfo>
        <DisplayName/>
        <AccountId xsi:nil="true"/>
        <AccountType/>
      </UserInfo>
    </Owner>
    <Teachers xmlns="9687d823-fb92-4e00-afbd-4902e2f5bc57">
      <UserInfo>
        <DisplayName/>
        <AccountId xsi:nil="true"/>
        <AccountType/>
      </UserInfo>
    </Teachers>
    <Student_Groups xmlns="9687d823-fb92-4e00-afbd-4902e2f5bc57">
      <UserInfo>
        <DisplayName/>
        <AccountId xsi:nil="true"/>
        <AccountType/>
      </UserInfo>
    </Student_Groups>
    <Distribution_Groups xmlns="9687d823-fb92-4e00-afbd-4902e2f5bc57" xsi:nil="true"/>
    <NotebookType xmlns="9687d823-fb92-4e00-afbd-4902e2f5bc57" xsi:nil="true"/>
    <Has_Teacher_Only_SectionGroup xmlns="9687d823-fb92-4e00-afbd-4902e2f5bc57" xsi:nil="true"/>
    <Math_Settings xmlns="9687d823-fb92-4e00-afbd-4902e2f5bc57" xsi:nil="true"/>
    <Is_Collaboration_Space_Locked xmlns="9687d823-fb92-4e00-afbd-4902e2f5bc57" xsi:nil="true"/>
    <Invited_Teachers xmlns="9687d823-fb92-4e00-afbd-4902e2f5bc57" xsi:nil="true"/>
    <LMS_Mappings xmlns="9687d823-fb92-4e00-afbd-4902e2f5bc57" xsi:nil="true"/>
    <FolderType xmlns="9687d823-fb92-4e00-afbd-4902e2f5bc57" xsi:nil="true"/>
    <DefaultSectionNames xmlns="9687d823-fb92-4e00-afbd-4902e2f5bc57" xsi:nil="true"/>
    <AppVersion xmlns="9687d823-fb92-4e00-afbd-4902e2f5bc57" xsi:nil="true"/>
    <Self_Registration_Enabled xmlns="9687d823-fb92-4e00-afbd-4902e2f5bc57" xsi:nil="true"/>
    <TeamsChannelId xmlns="9687d823-fb92-4e00-afbd-4902e2f5bc57" xsi:nil="true"/>
    <IsNotebookLocked xmlns="9687d823-fb92-4e00-afbd-4902e2f5bc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E3701D6337241B1E5AE1272497F51" ma:contentTypeVersion="31" ma:contentTypeDescription="Opret et nyt dokument." ma:contentTypeScope="" ma:versionID="2767476aed18e0b99b2b420db0f08ae2">
  <xsd:schema xmlns:xsd="http://www.w3.org/2001/XMLSchema" xmlns:xs="http://www.w3.org/2001/XMLSchema" xmlns:p="http://schemas.microsoft.com/office/2006/metadata/properties" xmlns:ns3="9687d823-fb92-4e00-afbd-4902e2f5bc57" xmlns:ns4="913ae31f-ae35-437d-8c13-540cda48aeb7" targetNamespace="http://schemas.microsoft.com/office/2006/metadata/properties" ma:root="true" ma:fieldsID="f609304adf72c0acdbe320df94b395c7" ns3:_="" ns4:_="">
    <xsd:import namespace="9687d823-fb92-4e00-afbd-4902e2f5bc57"/>
    <xsd:import namespace="913ae31f-ae35-437d-8c13-540cda48aeb7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TeamsChannelId" minOccurs="0"/>
                <xsd:element ref="ns3:IsNotebookLocked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7d823-fb92-4e00-afbd-4902e2f5bc5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ae31f-ae35-437d-8c13-540cda48aeb7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C8C6F1-0B0E-4495-A3A3-BD1A82E71A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FCDA3-3800-43BA-BADC-D18BA2D3C7F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687d823-fb92-4e00-afbd-4902e2f5bc57"/>
    <ds:schemaRef ds:uri="http://purl.org/dc/elements/1.1/"/>
    <ds:schemaRef ds:uri="http://schemas.microsoft.com/office/2006/metadata/properties"/>
    <ds:schemaRef ds:uri="913ae31f-ae35-437d-8c13-540cda48ae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765815-7749-4209-80ED-59C606C3A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7d823-fb92-4e00-afbd-4902e2f5bc57"/>
    <ds:schemaRef ds:uri="913ae31f-ae35-437d-8c13-540cda48a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194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HVAD ER ET FOLKEDRAB?</vt:lpstr>
      <vt:lpstr>PowerPoint-præsentation</vt:lpstr>
      <vt:lpstr>PowerPoint-præsentation</vt:lpstr>
      <vt:lpstr>HVAD ER ET FOLKEDRAB</vt:lpstr>
      <vt:lpstr>S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Kjems Petersen</dc:creator>
  <cp:lastModifiedBy>Troels Kjems Petersen</cp:lastModifiedBy>
  <cp:revision>14</cp:revision>
  <dcterms:created xsi:type="dcterms:W3CDTF">2019-10-06T10:25:01Z</dcterms:created>
  <dcterms:modified xsi:type="dcterms:W3CDTF">2025-09-05T10:32:57Z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0x010100013E3701D6337241B1E5AE1272497F51</vt:lpwstr>
  </property>
</Properties>
</file>