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2" r:id="rId6"/>
    <p:sldId id="282" r:id="rId7"/>
    <p:sldId id="283" r:id="rId8"/>
    <p:sldId id="273" r:id="rId9"/>
    <p:sldId id="277" r:id="rId10"/>
    <p:sldId id="276" r:id="rId11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oels Kjems Petersen" userId="d50d9817-7fa7-4ee2-9878-28660974c4b1" providerId="ADAL" clId="{0701D467-5E85-416C-82F1-3989726E44A7}"/>
    <pc:docChg chg="addSld delSld">
      <pc:chgData name="Troels Kjems Petersen" userId="d50d9817-7fa7-4ee2-9878-28660974c4b1" providerId="ADAL" clId="{0701D467-5E85-416C-82F1-3989726E44A7}" dt="2025-09-24T06:24:58.908" v="3" actId="47"/>
      <pc:docMkLst>
        <pc:docMk/>
      </pc:docMkLst>
      <pc:sldChg chg="new del">
        <pc:chgData name="Troels Kjems Petersen" userId="d50d9817-7fa7-4ee2-9878-28660974c4b1" providerId="ADAL" clId="{0701D467-5E85-416C-82F1-3989726E44A7}" dt="2025-09-24T06:24:58.016" v="2" actId="47"/>
        <pc:sldMkLst>
          <pc:docMk/>
          <pc:sldMk cId="478754682" sldId="284"/>
        </pc:sldMkLst>
      </pc:sldChg>
      <pc:sldChg chg="new del">
        <pc:chgData name="Troels Kjems Petersen" userId="d50d9817-7fa7-4ee2-9878-28660974c4b1" providerId="ADAL" clId="{0701D467-5E85-416C-82F1-3989726E44A7}" dt="2025-09-24T06:24:58.908" v="3" actId="47"/>
        <pc:sldMkLst>
          <pc:docMk/>
          <pc:sldMk cId="1754949167" sldId="285"/>
        </pc:sldMkLst>
      </pc:sldChg>
    </pc:docChg>
  </pc:docChgLst>
  <pc:docChgLst>
    <pc:chgData name="Troels Kjems Petersen" userId="d50d9817-7fa7-4ee2-9878-28660974c4b1" providerId="ADAL" clId="{4CD94FF8-7B1E-4555-9472-2008B0E34AFF}"/>
    <pc:docChg chg="custSel addSld modSld">
      <pc:chgData name="Troels Kjems Petersen" userId="d50d9817-7fa7-4ee2-9878-28660974c4b1" providerId="ADAL" clId="{4CD94FF8-7B1E-4555-9472-2008B0E34AFF}" dt="2019-10-06T10:38:06.928" v="334" actId="1076"/>
      <pc:docMkLst>
        <pc:docMk/>
      </pc:docMkLst>
      <pc:sldChg chg="addSp modSp">
        <pc:chgData name="Troels Kjems Petersen" userId="d50d9817-7fa7-4ee2-9878-28660974c4b1" providerId="ADAL" clId="{4CD94FF8-7B1E-4555-9472-2008B0E34AFF}" dt="2019-10-06T10:38:06.928" v="334" actId="1076"/>
        <pc:sldMkLst>
          <pc:docMk/>
          <pc:sldMk cId="1629746312" sldId="256"/>
        </pc:sldMkLst>
        <pc:spChg chg="mod">
          <ac:chgData name="Troels Kjems Petersen" userId="d50d9817-7fa7-4ee2-9878-28660974c4b1" providerId="ADAL" clId="{4CD94FF8-7B1E-4555-9472-2008B0E34AFF}" dt="2019-10-06T10:38:06.928" v="334" actId="1076"/>
          <ac:spMkLst>
            <pc:docMk/>
            <pc:sldMk cId="1629746312" sldId="256"/>
            <ac:spMk id="2" creationId="{A7A70DA6-045F-4F59-8578-60A8E42BAA36}"/>
          </ac:spMkLst>
        </pc:spChg>
        <pc:spChg chg="add mod ord">
          <ac:chgData name="Troels Kjems Petersen" userId="d50d9817-7fa7-4ee2-9878-28660974c4b1" providerId="ADAL" clId="{4CD94FF8-7B1E-4555-9472-2008B0E34AFF}" dt="2019-10-06T10:37:55.672" v="333" actId="207"/>
          <ac:spMkLst>
            <pc:docMk/>
            <pc:sldMk cId="1629746312" sldId="256"/>
            <ac:spMk id="4" creationId="{F4ECCCBC-9475-41CA-8ED8-18A59555CEEB}"/>
          </ac:spMkLst>
        </pc:spChg>
        <pc:picChg chg="add mod ord">
          <ac:chgData name="Troels Kjems Petersen" userId="d50d9817-7fa7-4ee2-9878-28660974c4b1" providerId="ADAL" clId="{4CD94FF8-7B1E-4555-9472-2008B0E34AFF}" dt="2019-10-06T10:37:30.583" v="316" actId="167"/>
          <ac:picMkLst>
            <pc:docMk/>
            <pc:sldMk cId="1629746312" sldId="256"/>
            <ac:picMk id="6" creationId="{83FDBC21-98A6-4CE4-96B2-EE1E96F0D6B1}"/>
          </ac:picMkLst>
        </pc:picChg>
      </pc:sldChg>
      <pc:sldChg chg="modSp add">
        <pc:chgData name="Troels Kjems Petersen" userId="d50d9817-7fa7-4ee2-9878-28660974c4b1" providerId="ADAL" clId="{4CD94FF8-7B1E-4555-9472-2008B0E34AFF}" dt="2019-10-06T10:35:24.609" v="261" actId="20577"/>
        <pc:sldMkLst>
          <pc:docMk/>
          <pc:sldMk cId="644862358" sldId="272"/>
        </pc:sldMkLst>
        <pc:spChg chg="mod">
          <ac:chgData name="Troels Kjems Petersen" userId="d50d9817-7fa7-4ee2-9878-28660974c4b1" providerId="ADAL" clId="{4CD94FF8-7B1E-4555-9472-2008B0E34AFF}" dt="2019-10-06T10:35:24.609" v="261" actId="20577"/>
          <ac:spMkLst>
            <pc:docMk/>
            <pc:sldMk cId="644862358" sldId="272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1F49F0-A9C9-4861-B460-B31BD7F99F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2ACB88F-1740-4C09-87B1-1F123959ED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593CEB7-6A0B-4683-99A6-25E92EF2B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A1C3-2C7A-4947-A61C-D7ED37FD3674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6701931-191F-4905-8AB0-61497CEF3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680178A-5E70-40F2-9E06-D7C19DFB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C675-4F57-4CA2-9D9D-9676B75BE87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8776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B2CFD7-79B3-451D-A280-8EF5681A1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C9A2181-D973-4F6E-90A1-A26A01F820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D8A0F38-165E-44A6-85CD-7CBED45A9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A1C3-2C7A-4947-A61C-D7ED37FD3674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9456EE1-7F43-4FB5-AE34-7F3855CA1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CCCC620-917D-4111-891E-B5A32D84A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C675-4F57-4CA2-9D9D-9676B75BE87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84752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EE79F39E-3E92-4946-ACC5-C3DB75FDD0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57439E2-51AF-49CD-8324-BBBA06F8B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26CC351-AE4A-4009-BC88-D2BF2D076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A1C3-2C7A-4947-A61C-D7ED37FD3674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5AF0FD3-FC91-4CB3-965F-8641233A0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C8D6F3B-EEEC-4377-BB24-2D9AE5E93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C675-4F57-4CA2-9D9D-9676B75BE87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5287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921640-8637-48D6-99A6-358562879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0CFFA9C-EBEF-4C8F-AF50-87774E8E9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C21046C-D29B-437B-854B-FFA450003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A1C3-2C7A-4947-A61C-D7ED37FD3674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C2DAB51-700E-4C4D-812F-3AFB8FCB4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E6C8CA7-78A0-473F-9524-62E62627E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C675-4F57-4CA2-9D9D-9676B75BE87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5122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F9AD80-5186-423B-9A2B-1EAA01B37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5AB136A-2432-458A-8674-E883650754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A5D31EB-C311-4C5A-A26B-C19D80B43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A1C3-2C7A-4947-A61C-D7ED37FD3674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0F3261F-8BAA-477C-99FB-83C8B639E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AA4CC66-837C-4129-8094-A14DF8A11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C675-4F57-4CA2-9D9D-9676B75BE87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8895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038908-002E-440C-8089-3A51C4D0A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6E20F7B-B9DA-4EBB-80C3-7627D10350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67FC316-E052-4DAC-8F6D-720387D4DB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7E4538E-AE9B-47C4-8080-9E3E5BD85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A1C3-2C7A-4947-A61C-D7ED37FD3674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B8C595E-00A3-474A-BB5E-887F3D759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099C34F-E222-400B-B702-CC3640923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C675-4F57-4CA2-9D9D-9676B75BE87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5363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4B2EDA-3438-43EB-8F83-6C31729FA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233B985-18BA-49C0-8393-DC30036A9A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1837361-18A4-46D0-866A-BE14CED0D5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1F76E7E4-E89C-4968-AA60-53194911B9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533FFB14-CD4F-4C90-80B7-A78673F527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CC56ED4-CCC9-4116-A5BB-3CC7146A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A1C3-2C7A-4947-A61C-D7ED37FD3674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57DBD0C-5810-4FDB-B9D5-879A1D647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C1A2F83E-5AB7-44F4-A1F1-2A043E876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C675-4F57-4CA2-9D9D-9676B75BE87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53394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75A4D7-D488-4E4B-81CB-7DCE986CE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037A2A7-346F-46FC-8057-418CC6C6A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A1C3-2C7A-4947-A61C-D7ED37FD3674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735BFC2-E6CC-47BC-9254-ADEC3B7F6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08B68FB-7C74-4495-91B0-710389A65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C675-4F57-4CA2-9D9D-9676B75BE87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42418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E29CA1EA-C99F-46AA-9D33-7F4E3DC92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A1C3-2C7A-4947-A61C-D7ED37FD3674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FB549F59-1569-4B98-AA95-B009EC1A7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816328C-B9E9-4EE3-AE5A-E013B7420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C675-4F57-4CA2-9D9D-9676B75BE87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86248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0DEA64-FEF3-4211-A2CA-A41B7947F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E29D56D-3077-4493-AFDC-96CB6100F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142BAFB-E6CE-49F2-88A9-4443C8D90D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1423FCE-AD97-4B10-9C55-3D0906642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A1C3-2C7A-4947-A61C-D7ED37FD3674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886AC86-A630-473E-8947-391EE64EC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FBF735A-B73A-413E-9337-D91E92AAB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C675-4F57-4CA2-9D9D-9676B75BE87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4648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995DAD-31BD-4A7F-A900-B9C6F04DC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A3602645-2118-462A-9A2B-39FE71BB4E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8BB20FE-20AA-4CFE-95DE-D5964E1EB4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F5FF271-8C95-42D3-B8A5-95731921E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A1C3-2C7A-4947-A61C-D7ED37FD3674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377F0D7-C15B-4DE4-87D3-BAB7CC077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7D805FF-EB20-4168-A1AD-75E20D865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C675-4F57-4CA2-9D9D-9676B75BE87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89020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ACD44F8F-C895-4186-BEC9-E13A72BBB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0E7960E-4692-4B30-BB07-1538776A9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349EA66-4E70-4288-A04E-80D437EDAA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FA1C3-2C7A-4947-A61C-D7ED37FD3674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6C73D30-4FE5-4FD9-A2DC-8F2D56A0FA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C45A3CC-FF1F-4431-856D-F7A761853D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3C675-4F57-4CA2-9D9D-9676B75BE87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9544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g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36"/>
            <a:ext cx="12192000" cy="6857127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F4ECCCBC-9475-41CA-8ED8-18A59555CEEB}"/>
              </a:ext>
            </a:extLst>
          </p:cNvPr>
          <p:cNvSpPr/>
          <p:nvPr/>
        </p:nvSpPr>
        <p:spPr>
          <a:xfrm>
            <a:off x="0" y="1735281"/>
            <a:ext cx="12192000" cy="2914650"/>
          </a:xfrm>
          <a:prstGeom prst="rect">
            <a:avLst/>
          </a:prstGeom>
          <a:solidFill>
            <a:schemeClr val="bg1">
              <a:lumMod val="7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7A70DA6-045F-4F59-8578-60A8E42BAA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1175" y="1485900"/>
            <a:ext cx="9144000" cy="2387600"/>
          </a:xfrm>
        </p:spPr>
        <p:txBody>
          <a:bodyPr>
            <a:normAutofit/>
          </a:bodyPr>
          <a:lstStyle/>
          <a:p>
            <a:r>
              <a:rPr lang="da-DK" sz="6600" b="1" dirty="0">
                <a:solidFill>
                  <a:srgbClr val="FF0000"/>
                </a:solidFill>
              </a:rPr>
              <a:t>Før folkedrabet</a:t>
            </a:r>
          </a:p>
        </p:txBody>
      </p:sp>
    </p:spTree>
    <p:extLst>
      <p:ext uri="{BB962C8B-B14F-4D97-AF65-F5344CB8AC3E}">
        <p14:creationId xmlns:p14="http://schemas.microsoft.com/office/powerpoint/2010/main" val="1629746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80977" y="178421"/>
            <a:ext cx="11470399" cy="6524625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da-DK" sz="5500" b="1" dirty="0">
                <a:solidFill>
                  <a:srgbClr val="0070C0"/>
                </a:solidFill>
              </a:rPr>
              <a:t>Dagens plan:</a:t>
            </a:r>
          </a:p>
          <a:p>
            <a:pPr algn="l"/>
            <a:endParaRPr lang="da-DK" sz="2800" dirty="0"/>
          </a:p>
          <a:p>
            <a:pPr marL="514350" lvl="0" indent="-514350" algn="l">
              <a:buAutoNum type="arabicPeriod"/>
            </a:pPr>
            <a:r>
              <a:rPr lang="da-DK" sz="3300" b="1" dirty="0" err="1"/>
              <a:t>Hutuer</a:t>
            </a:r>
            <a:r>
              <a:rPr lang="da-DK" sz="3300" b="1" dirty="0"/>
              <a:t> og tutsier – hvordan opstod den etniske opdeling?</a:t>
            </a:r>
          </a:p>
          <a:p>
            <a:pPr lvl="0" algn="l"/>
            <a:endParaRPr lang="da-DK" sz="3300" b="1" dirty="0"/>
          </a:p>
          <a:p>
            <a:pPr lvl="0" algn="l"/>
            <a:r>
              <a:rPr lang="da-DK" sz="3300" b="1" dirty="0"/>
              <a:t>2. Fra koloni til etnisk borgerkrig - Rwandas historie 1884-1994 </a:t>
            </a:r>
          </a:p>
          <a:p>
            <a:pPr lvl="0" algn="l"/>
            <a:endParaRPr lang="da-DK" sz="3300" b="1" dirty="0"/>
          </a:p>
          <a:p>
            <a:pPr lvl="0" algn="l"/>
            <a:r>
              <a:rPr lang="da-DK" sz="3300" b="1" dirty="0"/>
              <a:t>PAUSE</a:t>
            </a:r>
          </a:p>
          <a:p>
            <a:pPr lvl="0" algn="l"/>
            <a:endParaRPr lang="da-DK" sz="3300" b="1" dirty="0"/>
          </a:p>
          <a:p>
            <a:pPr lvl="0" algn="l"/>
            <a:r>
              <a:rPr lang="da-DK" sz="3300" b="1" dirty="0"/>
              <a:t>3. Fra koloni til etnisk borgerkrig - Rwandas historie 1884-1994 (forsat)</a:t>
            </a:r>
          </a:p>
          <a:p>
            <a:pPr lvl="0" algn="l"/>
            <a:endParaRPr lang="da-DK" sz="3300" b="1" dirty="0"/>
          </a:p>
          <a:p>
            <a:pPr lvl="0" algn="l"/>
            <a:r>
              <a:rPr lang="da-DK" sz="3300" b="1" dirty="0"/>
              <a:t>4. Hvilke problemer var der imellem </a:t>
            </a:r>
            <a:r>
              <a:rPr lang="da-DK" sz="3300" b="1" dirty="0" err="1"/>
              <a:t>hutuerne</a:t>
            </a:r>
            <a:r>
              <a:rPr lang="da-DK" sz="3300" b="1" dirty="0"/>
              <a:t> og tutsierne i 1994 - opsamling </a:t>
            </a:r>
          </a:p>
        </p:txBody>
      </p:sp>
    </p:spTree>
    <p:extLst>
      <p:ext uri="{BB962C8B-B14F-4D97-AF65-F5344CB8AC3E}">
        <p14:creationId xmlns:p14="http://schemas.microsoft.com/office/powerpoint/2010/main" val="644862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6" name="Pladsholder til indhold 5"/>
          <p:cNvPicPr>
            <a:picLocks noGrp="1" noChangeAspect="1"/>
          </p:cNvPicPr>
          <p:nvPr>
            <p:ph idx="1"/>
          </p:nvPr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3" t="936" r="968" b="3694"/>
          <a:stretch/>
        </p:blipFill>
        <p:spPr>
          <a:xfrm>
            <a:off x="2604655" y="0"/>
            <a:ext cx="6582811" cy="6871530"/>
          </a:xfrm>
        </p:spPr>
      </p:pic>
    </p:spTree>
    <p:extLst>
      <p:ext uri="{BB962C8B-B14F-4D97-AF65-F5344CB8AC3E}">
        <p14:creationId xmlns:p14="http://schemas.microsoft.com/office/powerpoint/2010/main" val="4147485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4" name="Pladsholder til indhol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322" y="0"/>
            <a:ext cx="8200896" cy="6858000"/>
          </a:xfrm>
        </p:spPr>
      </p:pic>
    </p:spTree>
    <p:extLst>
      <p:ext uri="{BB962C8B-B14F-4D97-AF65-F5344CB8AC3E}">
        <p14:creationId xmlns:p14="http://schemas.microsoft.com/office/powerpoint/2010/main" val="3679665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252200" cy="1325563"/>
          </a:xfrm>
        </p:spPr>
        <p:txBody>
          <a:bodyPr/>
          <a:lstStyle/>
          <a:p>
            <a:pPr lvl="0"/>
            <a:r>
              <a:rPr lang="da-DK" b="1" u="sng" dirty="0" err="1"/>
              <a:t>Hutuer</a:t>
            </a:r>
            <a:r>
              <a:rPr lang="da-DK" b="1" u="sng" dirty="0"/>
              <a:t> og tutsier – hvordan opstod den etniske opdeling?</a:t>
            </a:r>
          </a:p>
        </p:txBody>
      </p:sp>
      <p:pic>
        <p:nvPicPr>
          <p:cNvPr id="6" name="Pladsholder til indhold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1600" y="1841831"/>
            <a:ext cx="7176654" cy="4739300"/>
          </a:xfrm>
        </p:spPr>
      </p:pic>
    </p:spTree>
    <p:extLst>
      <p:ext uri="{BB962C8B-B14F-4D97-AF65-F5344CB8AC3E}">
        <p14:creationId xmlns:p14="http://schemas.microsoft.com/office/powerpoint/2010/main" val="2509304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led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95" y="3665682"/>
            <a:ext cx="5838825" cy="3238500"/>
          </a:xfrm>
          <a:prstGeom prst="rect">
            <a:avLst/>
          </a:prstGeom>
        </p:spPr>
      </p:pic>
      <p:pic>
        <p:nvPicPr>
          <p:cNvPr id="8" name="Billed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6474" y="-246864"/>
            <a:ext cx="5828145" cy="4120364"/>
          </a:xfrm>
          <a:prstGeom prst="rect">
            <a:avLst/>
          </a:prstGeom>
        </p:spPr>
      </p:pic>
      <p:pic>
        <p:nvPicPr>
          <p:cNvPr id="10" name="Billed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"/>
            <a:ext cx="6331815" cy="3753915"/>
          </a:xfrm>
          <a:prstGeom prst="rect">
            <a:avLst/>
          </a:prstGeom>
        </p:spPr>
      </p:pic>
      <p:pic>
        <p:nvPicPr>
          <p:cNvPr id="7" name="Billed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78787"/>
            <a:ext cx="6363855" cy="3579213"/>
          </a:xfrm>
          <a:prstGeom prst="rect">
            <a:avLst/>
          </a:prstGeom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F4ECCCBC-9475-41CA-8ED8-18A59555CEEB}"/>
              </a:ext>
            </a:extLst>
          </p:cNvPr>
          <p:cNvSpPr/>
          <p:nvPr/>
        </p:nvSpPr>
        <p:spPr>
          <a:xfrm>
            <a:off x="0" y="1330037"/>
            <a:ext cx="12192000" cy="2660072"/>
          </a:xfrm>
          <a:prstGeom prst="rect">
            <a:avLst/>
          </a:prstGeom>
          <a:solidFill>
            <a:schemeClr val="bg1">
              <a:lumMod val="7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A7A70DA6-045F-4F59-8578-60A8E42BAA36}"/>
              </a:ext>
            </a:extLst>
          </p:cNvPr>
          <p:cNvSpPr txBox="1">
            <a:spLocks/>
          </p:cNvSpPr>
          <p:nvPr/>
        </p:nvSpPr>
        <p:spPr>
          <a:xfrm>
            <a:off x="1781175" y="1485900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da-DK" sz="6600" b="1" dirty="0">
                <a:solidFill>
                  <a:srgbClr val="FF0000"/>
                </a:solidFill>
              </a:rPr>
              <a:t>Fra koloni til etnisk borgerkrig - Rwandas historie 1884-1994 </a:t>
            </a:r>
          </a:p>
        </p:txBody>
      </p:sp>
    </p:spTree>
    <p:extLst>
      <p:ext uri="{BB962C8B-B14F-4D97-AF65-F5344CB8AC3E}">
        <p14:creationId xmlns:p14="http://schemas.microsoft.com/office/powerpoint/2010/main" val="3811860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F4ECCCBC-9475-41CA-8ED8-18A59555CEEB}"/>
              </a:ext>
            </a:extLst>
          </p:cNvPr>
          <p:cNvSpPr/>
          <p:nvPr/>
        </p:nvSpPr>
        <p:spPr>
          <a:xfrm>
            <a:off x="0" y="350982"/>
            <a:ext cx="12192000" cy="1598324"/>
          </a:xfrm>
          <a:prstGeom prst="rect">
            <a:avLst/>
          </a:prstGeom>
          <a:solidFill>
            <a:schemeClr val="bg1">
              <a:lumMod val="7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a-DK" sz="4000" b="1" dirty="0">
                <a:solidFill>
                  <a:schemeClr val="tx1"/>
                </a:solidFill>
              </a:rPr>
              <a:t>Hvilke problemer var der imellem </a:t>
            </a:r>
            <a:r>
              <a:rPr lang="da-DK" sz="4000" b="1" dirty="0" err="1">
                <a:solidFill>
                  <a:schemeClr val="tx1"/>
                </a:solidFill>
              </a:rPr>
              <a:t>hutuerne</a:t>
            </a:r>
            <a:r>
              <a:rPr lang="da-DK" sz="4000" b="1" dirty="0">
                <a:solidFill>
                  <a:schemeClr val="tx1"/>
                </a:solidFill>
              </a:rPr>
              <a:t> og tutsierne i 1994?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95582" y="623743"/>
            <a:ext cx="10190018" cy="1325563"/>
          </a:xfrm>
        </p:spPr>
        <p:txBody>
          <a:bodyPr/>
          <a:lstStyle/>
          <a:p>
            <a:pPr lvl="0"/>
            <a:br>
              <a:rPr lang="da-DK" b="1" dirty="0"/>
            </a:br>
            <a:endParaRPr lang="da-DK" b="1" dirty="0"/>
          </a:p>
        </p:txBody>
      </p:sp>
      <p:pic>
        <p:nvPicPr>
          <p:cNvPr id="3" name="Billed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6255" y="2130512"/>
            <a:ext cx="6982690" cy="4353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946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ultureName xmlns="9687d823-fb92-4e00-afbd-4902e2f5bc57" xsi:nil="true"/>
    <Students xmlns="9687d823-fb92-4e00-afbd-4902e2f5bc57">
      <UserInfo>
        <DisplayName/>
        <AccountId xsi:nil="true"/>
        <AccountType/>
      </UserInfo>
    </Students>
    <Templates xmlns="9687d823-fb92-4e00-afbd-4902e2f5bc57" xsi:nil="true"/>
    <Invited_Students xmlns="9687d823-fb92-4e00-afbd-4902e2f5bc57" xsi:nil="true"/>
    <Owner xmlns="9687d823-fb92-4e00-afbd-4902e2f5bc57">
      <UserInfo>
        <DisplayName/>
        <AccountId xsi:nil="true"/>
        <AccountType/>
      </UserInfo>
    </Owner>
    <Teachers xmlns="9687d823-fb92-4e00-afbd-4902e2f5bc57">
      <UserInfo>
        <DisplayName/>
        <AccountId xsi:nil="true"/>
        <AccountType/>
      </UserInfo>
    </Teachers>
    <Student_Groups xmlns="9687d823-fb92-4e00-afbd-4902e2f5bc57">
      <UserInfo>
        <DisplayName/>
        <AccountId xsi:nil="true"/>
        <AccountType/>
      </UserInfo>
    </Student_Groups>
    <Distribution_Groups xmlns="9687d823-fb92-4e00-afbd-4902e2f5bc57" xsi:nil="true"/>
    <NotebookType xmlns="9687d823-fb92-4e00-afbd-4902e2f5bc57" xsi:nil="true"/>
    <Has_Teacher_Only_SectionGroup xmlns="9687d823-fb92-4e00-afbd-4902e2f5bc57" xsi:nil="true"/>
    <Math_Settings xmlns="9687d823-fb92-4e00-afbd-4902e2f5bc57" xsi:nil="true"/>
    <Is_Collaboration_Space_Locked xmlns="9687d823-fb92-4e00-afbd-4902e2f5bc57" xsi:nil="true"/>
    <Invited_Teachers xmlns="9687d823-fb92-4e00-afbd-4902e2f5bc57" xsi:nil="true"/>
    <LMS_Mappings xmlns="9687d823-fb92-4e00-afbd-4902e2f5bc57" xsi:nil="true"/>
    <FolderType xmlns="9687d823-fb92-4e00-afbd-4902e2f5bc57" xsi:nil="true"/>
    <DefaultSectionNames xmlns="9687d823-fb92-4e00-afbd-4902e2f5bc57" xsi:nil="true"/>
    <AppVersion xmlns="9687d823-fb92-4e00-afbd-4902e2f5bc57" xsi:nil="true"/>
    <Self_Registration_Enabled xmlns="9687d823-fb92-4e00-afbd-4902e2f5bc57" xsi:nil="true"/>
    <TeamsChannelId xmlns="9687d823-fb92-4e00-afbd-4902e2f5bc57" xsi:nil="true"/>
    <IsNotebookLocked xmlns="9687d823-fb92-4e00-afbd-4902e2f5bc5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13E3701D6337241B1E5AE1272497F51" ma:contentTypeVersion="31" ma:contentTypeDescription="Opret et nyt dokument." ma:contentTypeScope="" ma:versionID="2767476aed18e0b99b2b420db0f08ae2">
  <xsd:schema xmlns:xsd="http://www.w3.org/2001/XMLSchema" xmlns:xs="http://www.w3.org/2001/XMLSchema" xmlns:p="http://schemas.microsoft.com/office/2006/metadata/properties" xmlns:ns3="9687d823-fb92-4e00-afbd-4902e2f5bc57" xmlns:ns4="913ae31f-ae35-437d-8c13-540cda48aeb7" targetNamespace="http://schemas.microsoft.com/office/2006/metadata/properties" ma:root="true" ma:fieldsID="f609304adf72c0acdbe320df94b395c7" ns3:_="" ns4:_="">
    <xsd:import namespace="9687d823-fb92-4e00-afbd-4902e2f5bc57"/>
    <xsd:import namespace="913ae31f-ae35-437d-8c13-540cda48aeb7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TeamsChannelId" minOccurs="0"/>
                <xsd:element ref="ns3:IsNotebookLocked" minOccurs="0"/>
                <xsd:element ref="ns3:Math_Settings" minOccurs="0"/>
                <xsd:element ref="ns3:MediaServiceGenerationTime" minOccurs="0"/>
                <xsd:element ref="ns3:MediaServiceEventHashCode" minOccurs="0"/>
                <xsd:element ref="ns3:Distribution_Groups" minOccurs="0"/>
                <xsd:element ref="ns3:LMS_Mappin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87d823-fb92-4e00-afbd-4902e2f5bc57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Owner" ma:index="1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1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2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3" nillable="true" ma:displayName="Culture Name" ma:internalName="CultureName">
      <xsd:simpleType>
        <xsd:restriction base="dms:Text"/>
      </xsd:simpleType>
    </xsd:element>
    <xsd:element name="AppVersion" ma:index="14" nillable="true" ma:displayName="App Version" ma:internalName="AppVersion">
      <xsd:simpleType>
        <xsd:restriction base="dms:Text"/>
      </xsd:simpleType>
    </xsd:element>
    <xsd:element name="Teachers" ma:index="15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6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7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8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19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0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1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2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28" nillable="true" ma:displayName="MediaServiceAutoTags" ma:internalName="MediaServiceAutoTags" ma:readOnly="true">
      <xsd:simpleType>
        <xsd:restriction base="dms:Text"/>
      </xsd:simpleType>
    </xsd:element>
    <xsd:element name="MediaServiceOCR" ma:index="2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3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1" nillable="true" ma:displayName="MediaServiceLocation" ma:internalName="MediaServiceLocation" ma:readOnly="true">
      <xsd:simpleType>
        <xsd:restriction base="dms:Text"/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ath_Settings" ma:index="34" nillable="true" ma:displayName="Math Settings" ma:internalName="Math_Settings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3ae31f-ae35-437d-8c13-540cda48aeb7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5" nillable="true" ma:displayName="Hashværdi for deling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A9FCDA3-3800-43BA-BADC-D18BA2D3C7F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9687d823-fb92-4e00-afbd-4902e2f5bc57"/>
    <ds:schemaRef ds:uri="http://purl.org/dc/elements/1.1/"/>
    <ds:schemaRef ds:uri="http://schemas.microsoft.com/office/2006/metadata/properties"/>
    <ds:schemaRef ds:uri="913ae31f-ae35-437d-8c13-540cda48aeb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AC8C6F1-0B0E-4495-A3A3-BD1A82E71A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765815-7749-4209-80ED-59C606C3A8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87d823-fb92-4e00-afbd-4902e2f5bc57"/>
    <ds:schemaRef ds:uri="913ae31f-ae35-437d-8c13-540cda48ae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86</Words>
  <Application>Microsoft Office PowerPoint</Application>
  <PresentationFormat>Widescreen</PresentationFormat>
  <Paragraphs>16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Før folkedrabet</vt:lpstr>
      <vt:lpstr>PowerPoint-præsentation</vt:lpstr>
      <vt:lpstr>PowerPoint-præsentation</vt:lpstr>
      <vt:lpstr>PowerPoint-præsentation</vt:lpstr>
      <vt:lpstr>Hutuer og tutsier – hvordan opstod den etniske opdeling?</vt:lpstr>
      <vt:lpstr>PowerPoint-præsentation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Troels Kjems Petersen</dc:creator>
  <cp:lastModifiedBy>Troels Kjems Petersen</cp:lastModifiedBy>
  <cp:revision>26</cp:revision>
  <dcterms:created xsi:type="dcterms:W3CDTF">2019-10-06T10:25:01Z</dcterms:created>
  <dcterms:modified xsi:type="dcterms:W3CDTF">2025-09-24T07:51:06Z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0x010100013E3701D6337241B1E5AE1272497F51</vt:lpwstr>
  </property>
</Properties>
</file>