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57" r:id="rId15"/>
    <p:sldId id="268" r:id="rId16"/>
    <p:sldId id="269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els Kjems Petersen" userId="d50d9817-7fa7-4ee2-9878-28660974c4b1" providerId="ADAL" clId="{CC1A2AA6-2782-46AA-BE3B-185D9CA6253A}"/>
    <pc:docChg chg="undo custSel addSld delSld modSld">
      <pc:chgData name="Troels Kjems Petersen" userId="d50d9817-7fa7-4ee2-9878-28660974c4b1" providerId="ADAL" clId="{CC1A2AA6-2782-46AA-BE3B-185D9CA6253A}" dt="2022-09-01T10:22:26.546" v="102" actId="20577"/>
      <pc:docMkLst>
        <pc:docMk/>
      </pc:docMkLst>
      <pc:sldChg chg="modSp">
        <pc:chgData name="Troels Kjems Petersen" userId="d50d9817-7fa7-4ee2-9878-28660974c4b1" providerId="ADAL" clId="{CC1A2AA6-2782-46AA-BE3B-185D9CA6253A}" dt="2022-09-01T10:22:26.546" v="102" actId="20577"/>
        <pc:sldMkLst>
          <pc:docMk/>
          <pc:sldMk cId="1188014051" sldId="256"/>
        </pc:sldMkLst>
        <pc:spChg chg="mod">
          <ac:chgData name="Troels Kjems Petersen" userId="d50d9817-7fa7-4ee2-9878-28660974c4b1" providerId="ADAL" clId="{CC1A2AA6-2782-46AA-BE3B-185D9CA6253A}" dt="2022-09-01T10:22:26.546" v="102" actId="20577"/>
          <ac:spMkLst>
            <pc:docMk/>
            <pc:sldMk cId="1188014051" sldId="256"/>
            <ac:spMk id="2" creationId="{BD646C9B-7763-4C7B-BEFD-CBD67346ADBA}"/>
          </ac:spMkLst>
        </pc:spChg>
        <pc:spChg chg="mod">
          <ac:chgData name="Troels Kjems Petersen" userId="d50d9817-7fa7-4ee2-9878-28660974c4b1" providerId="ADAL" clId="{CC1A2AA6-2782-46AA-BE3B-185D9CA6253A}" dt="2022-09-01T10:22:19.670" v="101" actId="14100"/>
          <ac:spMkLst>
            <pc:docMk/>
            <pc:sldMk cId="1188014051" sldId="256"/>
            <ac:spMk id="6" creationId="{D8D73B3A-AA2D-4D9D-A890-A93092C1DC95}"/>
          </ac:spMkLst>
        </pc:spChg>
      </pc:sldChg>
      <pc:sldChg chg="addSp modSp add">
        <pc:chgData name="Troels Kjems Petersen" userId="d50d9817-7fa7-4ee2-9878-28660974c4b1" providerId="ADAL" clId="{CC1A2AA6-2782-46AA-BE3B-185D9CA6253A}" dt="2022-08-29T07:15:27.440" v="3" actId="14100"/>
        <pc:sldMkLst>
          <pc:docMk/>
          <pc:sldMk cId="2486617374" sldId="257"/>
        </pc:sldMkLst>
        <pc:picChg chg="add mod">
          <ac:chgData name="Troels Kjems Petersen" userId="d50d9817-7fa7-4ee2-9878-28660974c4b1" providerId="ADAL" clId="{CC1A2AA6-2782-46AA-BE3B-185D9CA6253A}" dt="2022-08-29T07:15:27.440" v="3" actId="14100"/>
          <ac:picMkLst>
            <pc:docMk/>
            <pc:sldMk cId="2486617374" sldId="257"/>
            <ac:picMk id="1026" creationId="{85A5DE05-297D-477D-BB4A-4693BF3A809F}"/>
          </ac:picMkLst>
        </pc:picChg>
      </pc:sldChg>
      <pc:sldChg chg="addSp delSp modSp add">
        <pc:chgData name="Troels Kjems Petersen" userId="d50d9817-7fa7-4ee2-9878-28660974c4b1" providerId="ADAL" clId="{CC1A2AA6-2782-46AA-BE3B-185D9CA6253A}" dt="2022-08-29T07:51:54.561" v="11" actId="478"/>
        <pc:sldMkLst>
          <pc:docMk/>
          <pc:sldMk cId="4216144628" sldId="258"/>
        </pc:sldMkLst>
        <pc:spChg chg="del">
          <ac:chgData name="Troels Kjems Petersen" userId="d50d9817-7fa7-4ee2-9878-28660974c4b1" providerId="ADAL" clId="{CC1A2AA6-2782-46AA-BE3B-185D9CA6253A}" dt="2022-08-29T07:51:54.561" v="11" actId="478"/>
          <ac:spMkLst>
            <pc:docMk/>
            <pc:sldMk cId="4216144628" sldId="258"/>
            <ac:spMk id="2" creationId="{EC50D1DE-AD7E-44E7-9031-284672504A25}"/>
          </ac:spMkLst>
        </pc:spChg>
        <pc:spChg chg="del">
          <ac:chgData name="Troels Kjems Petersen" userId="d50d9817-7fa7-4ee2-9878-28660974c4b1" providerId="ADAL" clId="{CC1A2AA6-2782-46AA-BE3B-185D9CA6253A}" dt="2022-08-29T07:51:33.831" v="5" actId="931"/>
          <ac:spMkLst>
            <pc:docMk/>
            <pc:sldMk cId="4216144628" sldId="258"/>
            <ac:spMk id="3" creationId="{AE15B6A5-5B81-4D5E-A2E2-B116C26C921B}"/>
          </ac:spMkLst>
        </pc:spChg>
        <pc:picChg chg="add mod">
          <ac:chgData name="Troels Kjems Petersen" userId="d50d9817-7fa7-4ee2-9878-28660974c4b1" providerId="ADAL" clId="{CC1A2AA6-2782-46AA-BE3B-185D9CA6253A}" dt="2022-08-29T07:51:52.592" v="10" actId="1076"/>
          <ac:picMkLst>
            <pc:docMk/>
            <pc:sldMk cId="4216144628" sldId="258"/>
            <ac:picMk id="5" creationId="{F5255DCD-61EF-40A8-A996-16FDD8F2CBE1}"/>
          </ac:picMkLst>
        </pc:picChg>
      </pc:sldChg>
      <pc:sldChg chg="addSp delSp modSp add">
        <pc:chgData name="Troels Kjems Petersen" userId="d50d9817-7fa7-4ee2-9878-28660974c4b1" providerId="ADAL" clId="{CC1A2AA6-2782-46AA-BE3B-185D9CA6253A}" dt="2022-08-29T07:52:21.638" v="19" actId="478"/>
        <pc:sldMkLst>
          <pc:docMk/>
          <pc:sldMk cId="2681685742" sldId="259"/>
        </pc:sldMkLst>
        <pc:spChg chg="del mod">
          <ac:chgData name="Troels Kjems Petersen" userId="d50d9817-7fa7-4ee2-9878-28660974c4b1" providerId="ADAL" clId="{CC1A2AA6-2782-46AA-BE3B-185D9CA6253A}" dt="2022-08-29T07:52:21.638" v="19" actId="478"/>
          <ac:spMkLst>
            <pc:docMk/>
            <pc:sldMk cId="2681685742" sldId="259"/>
            <ac:spMk id="2" creationId="{304025F7-69E8-434A-900E-4FE8A69044B0}"/>
          </ac:spMkLst>
        </pc:spChg>
        <pc:spChg chg="del">
          <ac:chgData name="Troels Kjems Petersen" userId="d50d9817-7fa7-4ee2-9878-28660974c4b1" providerId="ADAL" clId="{CC1A2AA6-2782-46AA-BE3B-185D9CA6253A}" dt="2022-08-29T07:52:09.188" v="13" actId="931"/>
          <ac:spMkLst>
            <pc:docMk/>
            <pc:sldMk cId="2681685742" sldId="259"/>
            <ac:spMk id="3" creationId="{C6DADD84-AFB5-4FCB-9D61-07C06E45780E}"/>
          </ac:spMkLst>
        </pc:spChg>
        <pc:picChg chg="add mod">
          <ac:chgData name="Troels Kjems Petersen" userId="d50d9817-7fa7-4ee2-9878-28660974c4b1" providerId="ADAL" clId="{CC1A2AA6-2782-46AA-BE3B-185D9CA6253A}" dt="2022-08-29T07:52:17.319" v="17" actId="1076"/>
          <ac:picMkLst>
            <pc:docMk/>
            <pc:sldMk cId="2681685742" sldId="259"/>
            <ac:picMk id="5" creationId="{6D5F0FE7-7127-40B2-A5C2-CBDCFA4529B5}"/>
          </ac:picMkLst>
        </pc:picChg>
      </pc:sldChg>
      <pc:sldChg chg="addSp delSp add">
        <pc:chgData name="Troels Kjems Petersen" userId="d50d9817-7fa7-4ee2-9878-28660974c4b1" providerId="ADAL" clId="{CC1A2AA6-2782-46AA-BE3B-185D9CA6253A}" dt="2022-08-29T07:55:30.976" v="23" actId="478"/>
        <pc:sldMkLst>
          <pc:docMk/>
          <pc:sldMk cId="963115449" sldId="260"/>
        </pc:sldMkLst>
        <pc:spChg chg="del">
          <ac:chgData name="Troels Kjems Petersen" userId="d50d9817-7fa7-4ee2-9878-28660974c4b1" providerId="ADAL" clId="{CC1A2AA6-2782-46AA-BE3B-185D9CA6253A}" dt="2022-08-29T07:55:30.976" v="23" actId="478"/>
          <ac:spMkLst>
            <pc:docMk/>
            <pc:sldMk cId="963115449" sldId="260"/>
            <ac:spMk id="2" creationId="{9FC86B2D-E287-48DE-8BF3-8235E1C59FD9}"/>
          </ac:spMkLst>
        </pc:spChg>
        <pc:spChg chg="del">
          <ac:chgData name="Troels Kjems Petersen" userId="d50d9817-7fa7-4ee2-9878-28660974c4b1" providerId="ADAL" clId="{CC1A2AA6-2782-46AA-BE3B-185D9CA6253A}" dt="2022-08-29T07:55:27.183" v="22" actId="478"/>
          <ac:spMkLst>
            <pc:docMk/>
            <pc:sldMk cId="963115449" sldId="260"/>
            <ac:spMk id="3" creationId="{0F2CCE23-24BC-4FB2-8BA6-DC41E00E6EEC}"/>
          </ac:spMkLst>
        </pc:spChg>
        <pc:picChg chg="add">
          <ac:chgData name="Troels Kjems Petersen" userId="d50d9817-7fa7-4ee2-9878-28660974c4b1" providerId="ADAL" clId="{CC1A2AA6-2782-46AA-BE3B-185D9CA6253A}" dt="2022-08-29T07:55:21.620" v="21"/>
          <ac:picMkLst>
            <pc:docMk/>
            <pc:sldMk cId="963115449" sldId="260"/>
            <ac:picMk id="2050" creationId="{1CE2B11E-0D9E-4A67-A966-F5B9C6A69E9C}"/>
          </ac:picMkLst>
        </pc:picChg>
      </pc:sldChg>
      <pc:sldChg chg="addSp delSp modSp add">
        <pc:chgData name="Troels Kjems Petersen" userId="d50d9817-7fa7-4ee2-9878-28660974c4b1" providerId="ADAL" clId="{CC1A2AA6-2782-46AA-BE3B-185D9CA6253A}" dt="2022-08-29T07:58:26.434" v="28" actId="478"/>
        <pc:sldMkLst>
          <pc:docMk/>
          <pc:sldMk cId="214580342" sldId="261"/>
        </pc:sldMkLst>
        <pc:spChg chg="del mod">
          <ac:chgData name="Troels Kjems Petersen" userId="d50d9817-7fa7-4ee2-9878-28660974c4b1" providerId="ADAL" clId="{CC1A2AA6-2782-46AA-BE3B-185D9CA6253A}" dt="2022-08-29T07:58:26.434" v="28" actId="478"/>
          <ac:spMkLst>
            <pc:docMk/>
            <pc:sldMk cId="214580342" sldId="261"/>
            <ac:spMk id="2" creationId="{8150E88D-4FA3-4462-80CE-2897B506BE3D}"/>
          </ac:spMkLst>
        </pc:spChg>
        <pc:spChg chg="del">
          <ac:chgData name="Troels Kjems Petersen" userId="d50d9817-7fa7-4ee2-9878-28660974c4b1" providerId="ADAL" clId="{CC1A2AA6-2782-46AA-BE3B-185D9CA6253A}" dt="2022-08-29T07:58:24.653" v="26" actId="478"/>
          <ac:spMkLst>
            <pc:docMk/>
            <pc:sldMk cId="214580342" sldId="261"/>
            <ac:spMk id="3" creationId="{0873A800-6FA1-468F-B2E6-07981E447E52}"/>
          </ac:spMkLst>
        </pc:spChg>
        <pc:picChg chg="add">
          <ac:chgData name="Troels Kjems Petersen" userId="d50d9817-7fa7-4ee2-9878-28660974c4b1" providerId="ADAL" clId="{CC1A2AA6-2782-46AA-BE3B-185D9CA6253A}" dt="2022-08-29T07:58:14.090" v="25"/>
          <ac:picMkLst>
            <pc:docMk/>
            <pc:sldMk cId="214580342" sldId="261"/>
            <ac:picMk id="3074" creationId="{33FB0509-E1F7-43E8-A2C3-ECD06A8717C0}"/>
          </ac:picMkLst>
        </pc:picChg>
      </pc:sldChg>
      <pc:sldChg chg="addSp modSp add">
        <pc:chgData name="Troels Kjems Petersen" userId="d50d9817-7fa7-4ee2-9878-28660974c4b1" providerId="ADAL" clId="{CC1A2AA6-2782-46AA-BE3B-185D9CA6253A}" dt="2022-08-29T07:59:44.172" v="32" actId="14100"/>
        <pc:sldMkLst>
          <pc:docMk/>
          <pc:sldMk cId="3204396478" sldId="262"/>
        </pc:sldMkLst>
        <pc:picChg chg="add mod">
          <ac:chgData name="Troels Kjems Petersen" userId="d50d9817-7fa7-4ee2-9878-28660974c4b1" providerId="ADAL" clId="{CC1A2AA6-2782-46AA-BE3B-185D9CA6253A}" dt="2022-08-29T07:59:44.172" v="32" actId="14100"/>
          <ac:picMkLst>
            <pc:docMk/>
            <pc:sldMk cId="3204396478" sldId="262"/>
            <ac:picMk id="4098" creationId="{E6E83BAC-90E0-496A-A66F-678F4FDE2A97}"/>
          </ac:picMkLst>
        </pc:picChg>
      </pc:sldChg>
      <pc:sldChg chg="addSp modSp add">
        <pc:chgData name="Troels Kjems Petersen" userId="d50d9817-7fa7-4ee2-9878-28660974c4b1" providerId="ADAL" clId="{CC1A2AA6-2782-46AA-BE3B-185D9CA6253A}" dt="2022-08-29T08:00:32.717" v="36" actId="1076"/>
        <pc:sldMkLst>
          <pc:docMk/>
          <pc:sldMk cId="4275380298" sldId="263"/>
        </pc:sldMkLst>
        <pc:picChg chg="add mod">
          <ac:chgData name="Troels Kjems Petersen" userId="d50d9817-7fa7-4ee2-9878-28660974c4b1" providerId="ADAL" clId="{CC1A2AA6-2782-46AA-BE3B-185D9CA6253A}" dt="2022-08-29T08:00:32.717" v="36" actId="1076"/>
          <ac:picMkLst>
            <pc:docMk/>
            <pc:sldMk cId="4275380298" sldId="263"/>
            <ac:picMk id="5122" creationId="{F5D2AE17-557D-4648-AFB7-7E0C9B7F4B4A}"/>
          </ac:picMkLst>
        </pc:picChg>
      </pc:sldChg>
      <pc:sldChg chg="addSp delSp modSp add">
        <pc:chgData name="Troels Kjems Petersen" userId="d50d9817-7fa7-4ee2-9878-28660974c4b1" providerId="ADAL" clId="{CC1A2AA6-2782-46AA-BE3B-185D9CA6253A}" dt="2022-08-29T08:01:03.592" v="41" actId="478"/>
        <pc:sldMkLst>
          <pc:docMk/>
          <pc:sldMk cId="2355844793" sldId="264"/>
        </pc:sldMkLst>
        <pc:spChg chg="del mod">
          <ac:chgData name="Troels Kjems Petersen" userId="d50d9817-7fa7-4ee2-9878-28660974c4b1" providerId="ADAL" clId="{CC1A2AA6-2782-46AA-BE3B-185D9CA6253A}" dt="2022-08-29T08:01:03.592" v="41" actId="478"/>
          <ac:spMkLst>
            <pc:docMk/>
            <pc:sldMk cId="2355844793" sldId="264"/>
            <ac:spMk id="2" creationId="{367EC4C1-576E-41FF-AA82-BF4D7FD7EAFE}"/>
          </ac:spMkLst>
        </pc:spChg>
        <pc:spChg chg="del">
          <ac:chgData name="Troels Kjems Petersen" userId="d50d9817-7fa7-4ee2-9878-28660974c4b1" providerId="ADAL" clId="{CC1A2AA6-2782-46AA-BE3B-185D9CA6253A}" dt="2022-08-29T08:01:01.004" v="39" actId="478"/>
          <ac:spMkLst>
            <pc:docMk/>
            <pc:sldMk cId="2355844793" sldId="264"/>
            <ac:spMk id="3" creationId="{B7BB9244-0DBC-4E7C-AD3A-17E780A6CE52}"/>
          </ac:spMkLst>
        </pc:spChg>
        <pc:picChg chg="add">
          <ac:chgData name="Troels Kjems Petersen" userId="d50d9817-7fa7-4ee2-9878-28660974c4b1" providerId="ADAL" clId="{CC1A2AA6-2782-46AA-BE3B-185D9CA6253A}" dt="2022-08-29T08:00:56.379" v="38"/>
          <ac:picMkLst>
            <pc:docMk/>
            <pc:sldMk cId="2355844793" sldId="264"/>
            <ac:picMk id="6146" creationId="{0DF21AED-9FE3-4C7C-BEAD-5DAAD0FEFB03}"/>
          </ac:picMkLst>
        </pc:picChg>
      </pc:sldChg>
      <pc:sldChg chg="addSp modSp add">
        <pc:chgData name="Troels Kjems Petersen" userId="d50d9817-7fa7-4ee2-9878-28660974c4b1" providerId="ADAL" clId="{CC1A2AA6-2782-46AA-BE3B-185D9CA6253A}" dt="2022-08-29T08:02:00.807" v="45" actId="14100"/>
        <pc:sldMkLst>
          <pc:docMk/>
          <pc:sldMk cId="2363504280" sldId="265"/>
        </pc:sldMkLst>
        <pc:picChg chg="add mod">
          <ac:chgData name="Troels Kjems Petersen" userId="d50d9817-7fa7-4ee2-9878-28660974c4b1" providerId="ADAL" clId="{CC1A2AA6-2782-46AA-BE3B-185D9CA6253A}" dt="2022-08-29T08:02:00.807" v="45" actId="14100"/>
          <ac:picMkLst>
            <pc:docMk/>
            <pc:sldMk cId="2363504280" sldId="265"/>
            <ac:picMk id="7170" creationId="{AE2C9A6F-5320-4D78-861F-5B044E7A92C3}"/>
          </ac:picMkLst>
        </pc:picChg>
      </pc:sldChg>
      <pc:sldChg chg="addSp delSp add">
        <pc:chgData name="Troels Kjems Petersen" userId="d50d9817-7fa7-4ee2-9878-28660974c4b1" providerId="ADAL" clId="{CC1A2AA6-2782-46AA-BE3B-185D9CA6253A}" dt="2022-08-29T08:02:44.707" v="49"/>
        <pc:sldMkLst>
          <pc:docMk/>
          <pc:sldMk cId="1615966232" sldId="266"/>
        </pc:sldMkLst>
        <pc:picChg chg="add del">
          <ac:chgData name="Troels Kjems Petersen" userId="d50d9817-7fa7-4ee2-9878-28660974c4b1" providerId="ADAL" clId="{CC1A2AA6-2782-46AA-BE3B-185D9CA6253A}" dt="2022-08-29T08:02:36.794" v="48" actId="478"/>
          <ac:picMkLst>
            <pc:docMk/>
            <pc:sldMk cId="1615966232" sldId="266"/>
            <ac:picMk id="8194" creationId="{22EA0BF4-8634-439D-B360-B40B85593C42}"/>
          </ac:picMkLst>
        </pc:picChg>
        <pc:picChg chg="add">
          <ac:chgData name="Troels Kjems Petersen" userId="d50d9817-7fa7-4ee2-9878-28660974c4b1" providerId="ADAL" clId="{CC1A2AA6-2782-46AA-BE3B-185D9CA6253A}" dt="2022-08-29T08:02:44.707" v="49"/>
          <ac:picMkLst>
            <pc:docMk/>
            <pc:sldMk cId="1615966232" sldId="266"/>
            <ac:picMk id="8196" creationId="{CA1B8515-5BE7-44A7-B25F-FC4619556E98}"/>
          </ac:picMkLst>
        </pc:picChg>
      </pc:sldChg>
      <pc:sldChg chg="addSp modSp add del">
        <pc:chgData name="Troels Kjems Petersen" userId="d50d9817-7fa7-4ee2-9878-28660974c4b1" providerId="ADAL" clId="{CC1A2AA6-2782-46AA-BE3B-185D9CA6253A}" dt="2022-08-31T07:26:42.748" v="62" actId="2696"/>
        <pc:sldMkLst>
          <pc:docMk/>
          <pc:sldMk cId="4117556496" sldId="267"/>
        </pc:sldMkLst>
        <pc:picChg chg="add mod">
          <ac:chgData name="Troels Kjems Petersen" userId="d50d9817-7fa7-4ee2-9878-28660974c4b1" providerId="ADAL" clId="{CC1A2AA6-2782-46AA-BE3B-185D9CA6253A}" dt="2022-08-31T07:24:55.307" v="53" actId="14100"/>
          <ac:picMkLst>
            <pc:docMk/>
            <pc:sldMk cId="4117556496" sldId="267"/>
            <ac:picMk id="1026" creationId="{E7282B88-2458-4ED3-AD8C-DF13D5391F1E}"/>
          </ac:picMkLst>
        </pc:picChg>
      </pc:sldChg>
      <pc:sldChg chg="addSp delSp modSp add">
        <pc:chgData name="Troels Kjems Petersen" userId="d50d9817-7fa7-4ee2-9878-28660974c4b1" providerId="ADAL" clId="{CC1A2AA6-2782-46AA-BE3B-185D9CA6253A}" dt="2022-08-31T07:33:13.964" v="94" actId="14100"/>
        <pc:sldMkLst>
          <pc:docMk/>
          <pc:sldMk cId="3983414495" sldId="268"/>
        </pc:sldMkLst>
        <pc:spChg chg="del">
          <ac:chgData name="Troels Kjems Petersen" userId="d50d9817-7fa7-4ee2-9878-28660974c4b1" providerId="ADAL" clId="{CC1A2AA6-2782-46AA-BE3B-185D9CA6253A}" dt="2022-08-31T07:32:55.872" v="89"/>
          <ac:spMkLst>
            <pc:docMk/>
            <pc:sldMk cId="3983414495" sldId="268"/>
            <ac:spMk id="3" creationId="{F1EC0C99-88DC-4516-A8B3-F63CC5551892}"/>
          </ac:spMkLst>
        </pc:spChg>
        <pc:picChg chg="add mod">
          <ac:chgData name="Troels Kjems Petersen" userId="d50d9817-7fa7-4ee2-9878-28660974c4b1" providerId="ADAL" clId="{CC1A2AA6-2782-46AA-BE3B-185D9CA6253A}" dt="2022-08-31T07:32:25.738" v="86" actId="14100"/>
          <ac:picMkLst>
            <pc:docMk/>
            <pc:sldMk cId="3983414495" sldId="268"/>
            <ac:picMk id="5" creationId="{414C2AE4-592F-4B35-95FA-2A488251B1B5}"/>
          </ac:picMkLst>
        </pc:picChg>
        <pc:picChg chg="add mod">
          <ac:chgData name="Troels Kjems Petersen" userId="d50d9817-7fa7-4ee2-9878-28660974c4b1" providerId="ADAL" clId="{CC1A2AA6-2782-46AA-BE3B-185D9CA6253A}" dt="2022-08-31T07:26:23.702" v="58" actId="1076"/>
          <ac:picMkLst>
            <pc:docMk/>
            <pc:sldMk cId="3983414495" sldId="268"/>
            <ac:picMk id="2050" creationId="{CEE29562-4870-4164-A35B-DE001A2F3EB7}"/>
          </ac:picMkLst>
        </pc:picChg>
        <pc:picChg chg="add mod">
          <ac:chgData name="Troels Kjems Petersen" userId="d50d9817-7fa7-4ee2-9878-28660974c4b1" providerId="ADAL" clId="{CC1A2AA6-2782-46AA-BE3B-185D9CA6253A}" dt="2022-08-31T07:32:35.151" v="88" actId="1076"/>
          <ac:picMkLst>
            <pc:docMk/>
            <pc:sldMk cId="3983414495" sldId="268"/>
            <ac:picMk id="2052" creationId="{12D8EC7E-8B47-4FFB-B2C5-BBB4C4C3F422}"/>
          </ac:picMkLst>
        </pc:picChg>
        <pc:picChg chg="add mod">
          <ac:chgData name="Troels Kjems Petersen" userId="d50d9817-7fa7-4ee2-9878-28660974c4b1" providerId="ADAL" clId="{CC1A2AA6-2782-46AA-BE3B-185D9CA6253A}" dt="2022-08-31T07:33:13.964" v="94" actId="14100"/>
          <ac:picMkLst>
            <pc:docMk/>
            <pc:sldMk cId="3983414495" sldId="268"/>
            <ac:picMk id="2054" creationId="{5892857C-CD89-4177-8A15-44E7E5961AAB}"/>
          </ac:picMkLst>
        </pc:picChg>
      </pc:sldChg>
      <pc:sldChg chg="addSp delSp modSp add">
        <pc:chgData name="Troels Kjems Petersen" userId="d50d9817-7fa7-4ee2-9878-28660974c4b1" providerId="ADAL" clId="{CC1A2AA6-2782-46AA-BE3B-185D9CA6253A}" dt="2022-08-31T07:31:37.275" v="80"/>
        <pc:sldMkLst>
          <pc:docMk/>
          <pc:sldMk cId="40088501" sldId="269"/>
        </pc:sldMkLst>
        <pc:spChg chg="del">
          <ac:chgData name="Troels Kjems Petersen" userId="d50d9817-7fa7-4ee2-9878-28660974c4b1" providerId="ADAL" clId="{CC1A2AA6-2782-46AA-BE3B-185D9CA6253A}" dt="2022-08-31T07:28:18.069" v="67" actId="478"/>
          <ac:spMkLst>
            <pc:docMk/>
            <pc:sldMk cId="40088501" sldId="269"/>
            <ac:spMk id="2" creationId="{7FC801EA-D796-4EC5-AB3B-BA7BD41F741D}"/>
          </ac:spMkLst>
        </pc:spChg>
        <pc:spChg chg="del">
          <ac:chgData name="Troels Kjems Petersen" userId="d50d9817-7fa7-4ee2-9878-28660974c4b1" providerId="ADAL" clId="{CC1A2AA6-2782-46AA-BE3B-185D9CA6253A}" dt="2022-08-31T07:30:45.591" v="69" actId="931"/>
          <ac:spMkLst>
            <pc:docMk/>
            <pc:sldMk cId="40088501" sldId="269"/>
            <ac:spMk id="3" creationId="{06C4E6C7-05E2-4736-A6BC-0EA5E44ED9C2}"/>
          </ac:spMkLst>
        </pc:spChg>
        <pc:spChg chg="add del mod">
          <ac:chgData name="Troels Kjems Petersen" userId="d50d9817-7fa7-4ee2-9878-28660974c4b1" providerId="ADAL" clId="{CC1A2AA6-2782-46AA-BE3B-185D9CA6253A}" dt="2022-08-31T07:31:37.275" v="80"/>
          <ac:spMkLst>
            <pc:docMk/>
            <pc:sldMk cId="40088501" sldId="269"/>
            <ac:spMk id="6" creationId="{8D0575CB-9392-4C5E-887E-513DFE844AF0}"/>
          </ac:spMkLst>
        </pc:spChg>
        <pc:picChg chg="add mod">
          <ac:chgData name="Troels Kjems Petersen" userId="d50d9817-7fa7-4ee2-9878-28660974c4b1" providerId="ADAL" clId="{CC1A2AA6-2782-46AA-BE3B-185D9CA6253A}" dt="2022-08-31T07:31:09.576" v="72" actId="1076"/>
          <ac:picMkLst>
            <pc:docMk/>
            <pc:sldMk cId="40088501" sldId="269"/>
            <ac:picMk id="5" creationId="{61C8A96F-939E-47AA-A03D-399CBC7913B9}"/>
          </ac:picMkLst>
        </pc:picChg>
        <pc:picChg chg="add del mod">
          <ac:chgData name="Troels Kjems Petersen" userId="d50d9817-7fa7-4ee2-9878-28660974c4b1" providerId="ADAL" clId="{CC1A2AA6-2782-46AA-BE3B-185D9CA6253A}" dt="2022-08-31T07:30:27.761" v="68" actId="478"/>
          <ac:picMkLst>
            <pc:docMk/>
            <pc:sldMk cId="40088501" sldId="269"/>
            <ac:picMk id="3074" creationId="{546BA85A-B884-48D3-92F9-F978C538F1A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C0019-2C61-43F0-BCA4-9BAF06A69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3FF05C1-4978-45B1-8B84-0900D2983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98F2356-B2D2-4F0E-B7D1-3D9FA8A4D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1FFF-15AE-4C35-B05C-8CB09A805084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F503586-E97B-45E0-8D4F-85DB9C710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9DA9932-2758-4538-819C-B454B7FEF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7485-C5DC-4017-A60E-B6792217C1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8273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F248D-2AF7-4156-A13F-E1053B53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221F434-FB41-43F5-A9FE-6204FCFEB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0F7A60E-61A0-4265-B0C5-70E7F4097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1FFF-15AE-4C35-B05C-8CB09A805084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191386E-2D61-48AE-B134-5BA6F9B35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FEE1424-0D81-4ED3-A14B-B402D6BD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7485-C5DC-4017-A60E-B6792217C1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233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B92DFC4-FAEB-4B39-97C9-894813E030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0727A34-6B56-44E2-BEF7-FC4A48890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CCB1BB-00BD-47C8-AC92-6AD94FF21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1FFF-15AE-4C35-B05C-8CB09A805084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2A21650-A1CB-4A26-873A-24BC5D43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3F0A583-6DBB-4BA0-8D70-7910BB97A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7485-C5DC-4017-A60E-B6792217C1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202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A63F8-4081-4BFB-97F6-4F4F97B80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B7EC595-C080-4746-A719-2A6CB857C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80ACF12-7C9F-46A9-A60E-7BC0CC355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1FFF-15AE-4C35-B05C-8CB09A805084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867856B-5990-484E-B897-91146F17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BA25D0D-EC2A-4E3D-94CF-6837E567D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7485-C5DC-4017-A60E-B6792217C1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235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A9A02C-C96C-44A3-B070-1994BDE4F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1435522-FD4A-4F49-8A69-F309CF710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3A2EB10-D972-4C78-9215-A63646938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1FFF-15AE-4C35-B05C-8CB09A805084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D195E22-22FA-44A7-840C-0E466144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90F3974-10E5-49DA-8BC8-E761EF29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7485-C5DC-4017-A60E-B6792217C1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272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ABE607-57D0-441B-A38D-A2C931DE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B2D4486-17E3-44FB-84EB-915489450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4A8513E-7C54-49C4-9171-CCC62F91F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525BAC0-9332-46DE-A407-8FA13A949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1FFF-15AE-4C35-B05C-8CB09A805084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FA5B93B-72CD-4229-A20A-451B809DB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9799952-EFAD-4453-BE9D-EBD7A4BC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7485-C5DC-4017-A60E-B6792217C1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244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61A3A-7E5A-47CB-8BD3-9B7C6783E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F0AA80E-E9B2-4FD9-B0E7-582B40CF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946381E-8DCD-4A3D-92FC-083B4CAE7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592F51E-E2BF-436D-9898-F6D0EDE52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F3F411F-89F9-4EAC-9476-80E690AEC6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0BBD53D-36B4-4B4C-8B0E-B20AC6E5D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1FFF-15AE-4C35-B05C-8CB09A805084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4DADE7B-D577-4EC2-A72C-1BE053043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45E2E5D-422B-4ADA-8884-FFD27512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7485-C5DC-4017-A60E-B6792217C1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789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389ED7-228B-49D3-85DD-0FEE2149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A522771-DEF2-4925-A5DE-A83327CE3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1FFF-15AE-4C35-B05C-8CB09A805084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09CD4E2-6F51-4EC6-A7F4-EDE84789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C521747-1F65-4AA0-BB45-F15BE4EF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7485-C5DC-4017-A60E-B6792217C1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698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C1248C3-E53D-405D-BF45-82D78B6CF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1FFF-15AE-4C35-B05C-8CB09A805084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48DFCF0-2394-4A79-9861-C05AC30C1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947CBD9-AD9B-4FF6-9458-0F7AD35B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7485-C5DC-4017-A60E-B6792217C1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4339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56378-BE08-4475-8481-7341B6C0F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7B937ED-070C-404C-955E-38985CBC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63A2297-ADBF-4E64-9612-1363FC9D8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4865C05-E100-41FF-BCB7-FCC8A20B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1FFF-15AE-4C35-B05C-8CB09A805084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86D73FA-1E86-4BFE-9E05-444962A07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70D3B3-8986-41D5-86DA-30752969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7485-C5DC-4017-A60E-B6792217C1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156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C4A2A-7CF8-4B65-B256-62A1BAB5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58C8CAE-3141-408D-9D36-389039ED4D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053EF7-5A11-4300-B7A9-C69DEBD2F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32CC7C3-2427-499C-9925-8520E05F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1FFF-15AE-4C35-B05C-8CB09A805084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3ABFD73-A498-4982-A794-3BCEA1EB5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23AFDD4-9391-4DAA-B234-5C04C463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7485-C5DC-4017-A60E-B6792217C1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540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576C087-A06C-495A-BCDE-0C0D37915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0075EDD-F379-42B1-A54E-40A43D940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254CE53-F551-422F-BBCC-8D5461961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91FFF-15AE-4C35-B05C-8CB09A805084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3047A8B-8368-4097-BB9C-13D1AF3AC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5B47D49-C800-47FD-84D8-ABAFD21F2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E7485-C5DC-4017-A60E-B6792217C1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630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26149E0-EE9B-4E21-BF11-5B0653548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2947" cy="686667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D8D73B3A-AA2D-4D9D-A890-A93092C1DC95}"/>
              </a:ext>
            </a:extLst>
          </p:cNvPr>
          <p:cNvSpPr/>
          <p:nvPr/>
        </p:nvSpPr>
        <p:spPr>
          <a:xfrm>
            <a:off x="-76200" y="1695450"/>
            <a:ext cx="12319146" cy="2828925"/>
          </a:xfrm>
          <a:prstGeom prst="rect">
            <a:avLst/>
          </a:prstGeom>
          <a:solidFill>
            <a:schemeClr val="bg1">
              <a:lumMod val="8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646C9B-7763-4C7B-BEFD-CBD67346AD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#</a:t>
            </a:r>
            <a:r>
              <a:rPr lang="da-DK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MilkTeaAlliance</a:t>
            </a:r>
            <a:br>
              <a:rPr lang="da-DK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</a:br>
            <a:r>
              <a:rPr lang="zh-CN" altLang="da-DK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奶茶联盟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Nǎichá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liánméng</a:t>
            </a:r>
            <a:endParaRPr lang="da-DK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868908D-0715-4697-B1FF-50FF77FCF9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b="1" dirty="0"/>
              <a:t>Den solidariske kamp mod Kina og diktatur blandt unge i Taiwan, Hong Kong, Thailand og Myanmar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8014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1206FE-A9B6-4CFE-BB2E-0AAECB82D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ACEB5F3-FBE0-4586-B7C3-88D6933FB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196" name="Picture 4" descr="https://static.mothership.sg/1/2020/04/Screen-Shot-2020-04-13-at-5.03.23-PM.png">
            <a:extLst>
              <a:ext uri="{FF2B5EF4-FFF2-40B4-BE49-F238E27FC236}">
                <a16:creationId xmlns:a16="http://schemas.microsoft.com/office/drawing/2014/main" id="{CA1B8515-5BE7-44A7-B25F-FC4619556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0"/>
            <a:ext cx="6580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966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04F47A-F599-4C8C-8ADF-79ACDD6DC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08045AE-3CA6-4BA9-B9E7-9F0D03F1C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 descr="https://static.wixstatic.com/media/78cd35_12bc3b76d3db4da9a640ecc17d7d0347~mv2.jpg/v1/fill/w_946,h_532,al_c,q_85,enc_auto/78cd35_12bc3b76d3db4da9a640ecc17d7d0347~mv2.jpg">
            <a:extLst>
              <a:ext uri="{FF2B5EF4-FFF2-40B4-BE49-F238E27FC236}">
                <a16:creationId xmlns:a16="http://schemas.microsoft.com/office/drawing/2014/main" id="{85A5DE05-297D-477D-BB4A-4693BF3A8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2" y="0"/>
            <a:ext cx="121948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617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209A0-853C-498B-8593-FE625174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 descr="As Thailand Protests, Hong Kong Offers Solidarity">
            <a:extLst>
              <a:ext uri="{FF2B5EF4-FFF2-40B4-BE49-F238E27FC236}">
                <a16:creationId xmlns:a16="http://schemas.microsoft.com/office/drawing/2014/main" id="{CEE29562-4870-4164-A35B-DE001A2F3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86866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Taiwan–India ‘Milk Tea Alliance’">
            <a:extLst>
              <a:ext uri="{FF2B5EF4-FFF2-40B4-BE49-F238E27FC236}">
                <a16:creationId xmlns:a16="http://schemas.microsoft.com/office/drawing/2014/main" id="{414C2AE4-592F-4B35-95FA-2A488251B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867" y="-58414"/>
            <a:ext cx="6805133" cy="381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o-democracy Milk Tea Alliance brews in Asia">
            <a:extLst>
              <a:ext uri="{FF2B5EF4-FFF2-40B4-BE49-F238E27FC236}">
                <a16:creationId xmlns:a16="http://schemas.microsoft.com/office/drawing/2014/main" id="{12D8EC7E-8B47-4FFB-B2C5-BBB4C4C3F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241" y="3295650"/>
            <a:ext cx="5582759" cy="371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ilk Tea Alliance' brews democracy online among young activists across Asia">
            <a:extLst>
              <a:ext uri="{FF2B5EF4-FFF2-40B4-BE49-F238E27FC236}">
                <a16:creationId xmlns:a16="http://schemas.microsoft.com/office/drawing/2014/main" id="{5892857C-CD89-4177-8A15-44E7E5961A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0874"/>
            <a:ext cx="6609240" cy="41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414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61C8A96F-939E-47AA-A03D-399CBC791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" y="0"/>
            <a:ext cx="12179880" cy="5053013"/>
          </a:xfrm>
        </p:spPr>
      </p:pic>
    </p:spTree>
    <p:extLst>
      <p:ext uri="{BB962C8B-B14F-4D97-AF65-F5344CB8AC3E}">
        <p14:creationId xmlns:p14="http://schemas.microsoft.com/office/powerpoint/2010/main" val="4008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F5255DCD-61EF-40A8-A996-16FDD8F2C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57149"/>
            <a:ext cx="4000500" cy="6800851"/>
          </a:xfrm>
        </p:spPr>
      </p:pic>
    </p:spTree>
    <p:extLst>
      <p:ext uri="{BB962C8B-B14F-4D97-AF65-F5344CB8AC3E}">
        <p14:creationId xmlns:p14="http://schemas.microsoft.com/office/powerpoint/2010/main" val="4216144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6D5F0FE7-7127-40B2-A5C2-CBDCFA452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48" y="1228736"/>
            <a:ext cx="10034052" cy="4562463"/>
          </a:xfrm>
        </p:spPr>
      </p:pic>
    </p:spTree>
    <p:extLst>
      <p:ext uri="{BB962C8B-B14F-4D97-AF65-F5344CB8AC3E}">
        <p14:creationId xmlns:p14="http://schemas.microsoft.com/office/powerpoint/2010/main" val="2681685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tic.mothership.sg/1/2020/04/Screen-Shot-2020-04-13-at-3.56.18-PM.png">
            <a:extLst>
              <a:ext uri="{FF2B5EF4-FFF2-40B4-BE49-F238E27FC236}">
                <a16:creationId xmlns:a16="http://schemas.microsoft.com/office/drawing/2014/main" id="{1CE2B11E-0D9E-4A67-A966-F5B9C6A69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11125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115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atic.mothership.sg/1/2020/04/EVSSdMMUMAAlIqb.jpeg">
            <a:extLst>
              <a:ext uri="{FF2B5EF4-FFF2-40B4-BE49-F238E27FC236}">
                <a16:creationId xmlns:a16="http://schemas.microsoft.com/office/drawing/2014/main" id="{33FB0509-E1F7-43E8-A2C3-ECD06A871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0"/>
            <a:ext cx="3965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8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2F3FE-F1E6-483B-8A75-E551B895E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6190B86-DBF0-4029-BBC2-DF018F89F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098" name="Picture 2" descr="https://static.mothership.sg/1/2020/04/Screen-Shot-2020-04-13-at-4.49.21-PM.png">
            <a:extLst>
              <a:ext uri="{FF2B5EF4-FFF2-40B4-BE49-F238E27FC236}">
                <a16:creationId xmlns:a16="http://schemas.microsoft.com/office/drawing/2014/main" id="{E6E83BAC-90E0-496A-A66F-678F4FDE2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" y="2381250"/>
            <a:ext cx="11944870" cy="221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396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6D859F-6988-43FE-9DB9-C6718547E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EAB92B2-48CB-4968-B6C0-A6CF5D8CE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122" name="Picture 2" descr="https://static.mothership.sg/1/2020/04/Screen-Shot-2020-04-13-at-5.32.35-PM.png">
            <a:extLst>
              <a:ext uri="{FF2B5EF4-FFF2-40B4-BE49-F238E27FC236}">
                <a16:creationId xmlns:a16="http://schemas.microsoft.com/office/drawing/2014/main" id="{F5D2AE17-557D-4648-AFB7-7E0C9B7F4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952500"/>
            <a:ext cx="96393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380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tatic.mothership.sg/1/2020/04/Screen-Shot-2020-04-13-at-3.01.08-PM.png">
            <a:extLst>
              <a:ext uri="{FF2B5EF4-FFF2-40B4-BE49-F238E27FC236}">
                <a16:creationId xmlns:a16="http://schemas.microsoft.com/office/drawing/2014/main" id="{0DF21AED-9FE3-4C7C-BEAD-5DAAD0FEF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76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844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C14E8-E184-4248-88B3-3962598A0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CA6688-8779-4A59-9AE9-5EC80E809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170" name="Picture 2" descr="https://static.mothership.sg/1/2020/04/Screen-Shot-2020-04-13-at-5.01.19-PM.png">
            <a:extLst>
              <a:ext uri="{FF2B5EF4-FFF2-40B4-BE49-F238E27FC236}">
                <a16:creationId xmlns:a16="http://schemas.microsoft.com/office/drawing/2014/main" id="{AE2C9A6F-5320-4D78-861F-5B044E7A9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0"/>
            <a:ext cx="4230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504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ltureName xmlns="9687d823-fb92-4e00-afbd-4902e2f5bc57" xsi:nil="true"/>
    <Students xmlns="9687d823-fb92-4e00-afbd-4902e2f5bc57">
      <UserInfo>
        <DisplayName/>
        <AccountId xsi:nil="true"/>
        <AccountType/>
      </UserInfo>
    </Students>
    <Templates xmlns="9687d823-fb92-4e00-afbd-4902e2f5bc57" xsi:nil="true"/>
    <Invited_Students xmlns="9687d823-fb92-4e00-afbd-4902e2f5bc57" xsi:nil="true"/>
    <Owner xmlns="9687d823-fb92-4e00-afbd-4902e2f5bc57">
      <UserInfo>
        <DisplayName/>
        <AccountId xsi:nil="true"/>
        <AccountType/>
      </UserInfo>
    </Owner>
    <Teachers xmlns="9687d823-fb92-4e00-afbd-4902e2f5bc57">
      <UserInfo>
        <DisplayName/>
        <AccountId xsi:nil="true"/>
        <AccountType/>
      </UserInfo>
    </Teachers>
    <Student_Groups xmlns="9687d823-fb92-4e00-afbd-4902e2f5bc57">
      <UserInfo>
        <DisplayName/>
        <AccountId xsi:nil="true"/>
        <AccountType/>
      </UserInfo>
    </Student_Groups>
    <Distribution_Groups xmlns="9687d823-fb92-4e00-afbd-4902e2f5bc57" xsi:nil="true"/>
    <NotebookType xmlns="9687d823-fb92-4e00-afbd-4902e2f5bc57" xsi:nil="true"/>
    <Has_Teacher_Only_SectionGroup xmlns="9687d823-fb92-4e00-afbd-4902e2f5bc57" xsi:nil="true"/>
    <Math_Settings xmlns="9687d823-fb92-4e00-afbd-4902e2f5bc57" xsi:nil="true"/>
    <Is_Collaboration_Space_Locked xmlns="9687d823-fb92-4e00-afbd-4902e2f5bc57" xsi:nil="true"/>
    <Invited_Teachers xmlns="9687d823-fb92-4e00-afbd-4902e2f5bc57" xsi:nil="true"/>
    <LMS_Mappings xmlns="9687d823-fb92-4e00-afbd-4902e2f5bc57" xsi:nil="true"/>
    <FolderType xmlns="9687d823-fb92-4e00-afbd-4902e2f5bc57" xsi:nil="true"/>
    <DefaultSectionNames xmlns="9687d823-fb92-4e00-afbd-4902e2f5bc57" xsi:nil="true"/>
    <AppVersion xmlns="9687d823-fb92-4e00-afbd-4902e2f5bc57" xsi:nil="true"/>
    <Self_Registration_Enabled xmlns="9687d823-fb92-4e00-afbd-4902e2f5bc57" xsi:nil="true"/>
    <TeamsChannelId xmlns="9687d823-fb92-4e00-afbd-4902e2f5bc57" xsi:nil="true"/>
    <IsNotebookLocked xmlns="9687d823-fb92-4e00-afbd-4902e2f5bc5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3E3701D6337241B1E5AE1272497F51" ma:contentTypeVersion="34" ma:contentTypeDescription="Opret et nyt dokument." ma:contentTypeScope="" ma:versionID="c7f2cd97ed28710809231dc83e36e073">
  <xsd:schema xmlns:xsd="http://www.w3.org/2001/XMLSchema" xmlns:xs="http://www.w3.org/2001/XMLSchema" xmlns:p="http://schemas.microsoft.com/office/2006/metadata/properties" xmlns:ns3="9687d823-fb92-4e00-afbd-4902e2f5bc57" xmlns:ns4="913ae31f-ae35-437d-8c13-540cda48aeb7" targetNamespace="http://schemas.microsoft.com/office/2006/metadata/properties" ma:root="true" ma:fieldsID="0ae8140258f1f445341af247b8fd3af0" ns3:_="" ns4:_="">
    <xsd:import namespace="9687d823-fb92-4e00-afbd-4902e2f5bc57"/>
    <xsd:import namespace="913ae31f-ae35-437d-8c13-540cda48aeb7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TeamsChannelId" minOccurs="0"/>
                <xsd:element ref="ns3:IsNotebookLocked" minOccurs="0"/>
                <xsd:element ref="ns3:Math_Settings" minOccurs="0"/>
                <xsd:element ref="ns3:MediaServiceGenerationTime" minOccurs="0"/>
                <xsd:element ref="ns3:MediaServiceEventHashCode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7d823-fb92-4e00-afbd-4902e2f5bc57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OCR" ma:index="2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ath_Settings" ma:index="34" nillable="true" ma:displayName="Math Settings" ma:internalName="Math_Settings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3ae31f-ae35-437d-8c13-540cda48aeb7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19CDB0-AFE5-492B-8D92-7C3CFCCD04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EAFF1D-6373-4405-8E6E-51660AE9278C}">
  <ds:schemaRefs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913ae31f-ae35-437d-8c13-540cda48aeb7"/>
    <ds:schemaRef ds:uri="http://schemas.microsoft.com/office/2006/documentManagement/types"/>
    <ds:schemaRef ds:uri="9687d823-fb92-4e00-afbd-4902e2f5bc5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8E5C999-9FCA-4031-B8A5-B30CD8B351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87d823-fb92-4e00-afbd-4902e2f5bc57"/>
    <ds:schemaRef ds:uri="913ae31f-ae35-437d-8c13-540cda48ae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27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8" baseType="lpstr">
      <vt:lpstr>等线 Light</vt:lpstr>
      <vt:lpstr>Arial</vt:lpstr>
      <vt:lpstr>Calibri</vt:lpstr>
      <vt:lpstr>Calibri Light</vt:lpstr>
      <vt:lpstr>Office-tema</vt:lpstr>
      <vt:lpstr>#MilkTeaAlliance 奶茶联盟 Nǎichá liánméng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#MilkTeaAlliance</dc:title>
  <dc:creator>Troels Kjems Petersen</dc:creator>
  <cp:lastModifiedBy>Troels Kjems Petersen</cp:lastModifiedBy>
  <cp:revision>3</cp:revision>
  <dcterms:created xsi:type="dcterms:W3CDTF">2022-08-29T07:11:46Z</dcterms:created>
  <dcterms:modified xsi:type="dcterms:W3CDTF">2022-09-01T10:22:33Z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0x010100013E3701D6337241B1E5AE1272497F51</vt:lpwstr>
  </property>
</Properties>
</file>