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4" r:id="rId6"/>
    <p:sldId id="265" r:id="rId7"/>
    <p:sldId id="258" r:id="rId8"/>
    <p:sldId id="261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77A445C9-8E02-4C85-9CB6-0211C4370A5A}"/>
    <pc:docChg chg="undo custSel addSld delSld modSld">
      <pc:chgData name="Troels Kjems Petersen" userId="d50d9817-7fa7-4ee2-9878-28660974c4b1" providerId="ADAL" clId="{77A445C9-8E02-4C85-9CB6-0211C4370A5A}" dt="2023-11-12T20:58:50.109" v="891" actId="20577"/>
      <pc:docMkLst>
        <pc:docMk/>
      </pc:docMkLst>
      <pc:sldChg chg="modSp mod">
        <pc:chgData name="Troels Kjems Petersen" userId="d50d9817-7fa7-4ee2-9878-28660974c4b1" providerId="ADAL" clId="{77A445C9-8E02-4C85-9CB6-0211C4370A5A}" dt="2023-11-12T20:44:12.715" v="16" actId="20577"/>
        <pc:sldMkLst>
          <pc:docMk/>
          <pc:sldMk cId="1964900405" sldId="259"/>
        </pc:sldMkLst>
        <pc:spChg chg="mod">
          <ac:chgData name="Troels Kjems Petersen" userId="d50d9817-7fa7-4ee2-9878-28660974c4b1" providerId="ADAL" clId="{77A445C9-8E02-4C85-9CB6-0211C4370A5A}" dt="2023-11-12T20:44:12.715" v="16" actId="20577"/>
          <ac:spMkLst>
            <pc:docMk/>
            <pc:sldMk cId="1964900405" sldId="259"/>
            <ac:spMk id="4" creationId="{00000000-0000-0000-0000-000000000000}"/>
          </ac:spMkLst>
        </pc:spChg>
      </pc:sldChg>
      <pc:sldChg chg="del">
        <pc:chgData name="Troels Kjems Petersen" userId="d50d9817-7fa7-4ee2-9878-28660974c4b1" providerId="ADAL" clId="{77A445C9-8E02-4C85-9CB6-0211C4370A5A}" dt="2023-11-12T20:56:20.134" v="796" actId="47"/>
        <pc:sldMkLst>
          <pc:docMk/>
          <pc:sldMk cId="1522926426" sldId="260"/>
        </pc:sldMkLst>
      </pc:sldChg>
      <pc:sldChg chg="modSp mod">
        <pc:chgData name="Troels Kjems Petersen" userId="d50d9817-7fa7-4ee2-9878-28660974c4b1" providerId="ADAL" clId="{77A445C9-8E02-4C85-9CB6-0211C4370A5A}" dt="2023-11-12T20:56:04.894" v="795" actId="20577"/>
        <pc:sldMkLst>
          <pc:docMk/>
          <pc:sldMk cId="996207796" sldId="261"/>
        </pc:sldMkLst>
        <pc:spChg chg="mod">
          <ac:chgData name="Troels Kjems Petersen" userId="d50d9817-7fa7-4ee2-9878-28660974c4b1" providerId="ADAL" clId="{77A445C9-8E02-4C85-9CB6-0211C4370A5A}" dt="2023-11-12T20:56:04.894" v="795" actId="20577"/>
          <ac:spMkLst>
            <pc:docMk/>
            <pc:sldMk cId="996207796" sldId="261"/>
            <ac:spMk id="2" creationId="{763617E4-47FD-44F5-BAC6-F5245D2FBC3C}"/>
          </ac:spMkLst>
        </pc:spChg>
      </pc:sldChg>
      <pc:sldChg chg="modSp mod">
        <pc:chgData name="Troels Kjems Petersen" userId="d50d9817-7fa7-4ee2-9878-28660974c4b1" providerId="ADAL" clId="{77A445C9-8E02-4C85-9CB6-0211C4370A5A}" dt="2023-11-12T20:38:05.183" v="3" actId="20577"/>
        <pc:sldMkLst>
          <pc:docMk/>
          <pc:sldMk cId="2134095533" sldId="263"/>
        </pc:sldMkLst>
        <pc:spChg chg="mod">
          <ac:chgData name="Troels Kjems Petersen" userId="d50d9817-7fa7-4ee2-9878-28660974c4b1" providerId="ADAL" clId="{77A445C9-8E02-4C85-9CB6-0211C4370A5A}" dt="2023-11-12T20:38:05.183" v="3" actId="20577"/>
          <ac:spMkLst>
            <pc:docMk/>
            <pc:sldMk cId="2134095533" sldId="263"/>
            <ac:spMk id="3" creationId="{00000000-0000-0000-0000-000000000000}"/>
          </ac:spMkLst>
        </pc:spChg>
      </pc:sldChg>
      <pc:sldChg chg="modSp mod">
        <pc:chgData name="Troels Kjems Petersen" userId="d50d9817-7fa7-4ee2-9878-28660974c4b1" providerId="ADAL" clId="{77A445C9-8E02-4C85-9CB6-0211C4370A5A}" dt="2023-11-12T20:52:30.429" v="756" actId="14734"/>
        <pc:sldMkLst>
          <pc:docMk/>
          <pc:sldMk cId="531040688" sldId="264"/>
        </pc:sldMkLst>
        <pc:graphicFrameChg chg="mod modGraphic">
          <ac:chgData name="Troels Kjems Petersen" userId="d50d9817-7fa7-4ee2-9878-28660974c4b1" providerId="ADAL" clId="{77A445C9-8E02-4C85-9CB6-0211C4370A5A}" dt="2023-11-12T20:52:30.429" v="756" actId="14734"/>
          <ac:graphicFrameMkLst>
            <pc:docMk/>
            <pc:sldMk cId="531040688" sldId="264"/>
            <ac:graphicFrameMk id="4" creationId="{00000000-0000-0000-0000-000000000000}"/>
          </ac:graphicFrameMkLst>
        </pc:graphicFrameChg>
      </pc:sldChg>
      <pc:sldChg chg="addSp modSp new mod">
        <pc:chgData name="Troels Kjems Petersen" userId="d50d9817-7fa7-4ee2-9878-28660974c4b1" providerId="ADAL" clId="{77A445C9-8E02-4C85-9CB6-0211C4370A5A}" dt="2023-11-12T20:58:50.109" v="891" actId="20577"/>
        <pc:sldMkLst>
          <pc:docMk/>
          <pc:sldMk cId="1999421294" sldId="265"/>
        </pc:sldMkLst>
        <pc:spChg chg="add mod">
          <ac:chgData name="Troels Kjems Petersen" userId="d50d9817-7fa7-4ee2-9878-28660974c4b1" providerId="ADAL" clId="{77A445C9-8E02-4C85-9CB6-0211C4370A5A}" dt="2023-11-12T20:58:23.467" v="831" actId="14100"/>
          <ac:spMkLst>
            <pc:docMk/>
            <pc:sldMk cId="1999421294" sldId="265"/>
            <ac:spMk id="5" creationId="{2130735F-4222-4591-BCE9-F2B3E46999B0}"/>
          </ac:spMkLst>
        </pc:spChg>
        <pc:spChg chg="add mod">
          <ac:chgData name="Troels Kjems Petersen" userId="d50d9817-7fa7-4ee2-9878-28660974c4b1" providerId="ADAL" clId="{77A445C9-8E02-4C85-9CB6-0211C4370A5A}" dt="2023-11-12T20:58:50.109" v="891" actId="20577"/>
          <ac:spMkLst>
            <pc:docMk/>
            <pc:sldMk cId="1999421294" sldId="265"/>
            <ac:spMk id="6" creationId="{9C254D7F-56A3-4647-8D79-37894FD5FFCD}"/>
          </ac:spMkLst>
        </pc:spChg>
        <pc:picChg chg="add mod">
          <ac:chgData name="Troels Kjems Petersen" userId="d50d9817-7fa7-4ee2-9878-28660974c4b1" providerId="ADAL" clId="{77A445C9-8E02-4C85-9CB6-0211C4370A5A}" dt="2023-11-12T20:57:20.395" v="803" actId="14100"/>
          <ac:picMkLst>
            <pc:docMk/>
            <pc:sldMk cId="1999421294" sldId="265"/>
            <ac:picMk id="1026" creationId="{E8E8981C-AB3F-4C14-9AEC-D6B7B7BFC3B2}"/>
          </ac:picMkLst>
        </pc:picChg>
      </pc:sldChg>
    </pc:docChg>
  </pc:docChgLst>
  <pc:docChgLst>
    <pc:chgData name="Troels Kjems Petersen" userId="d50d9817-7fa7-4ee2-9878-28660974c4b1" providerId="ADAL" clId="{3FB4B2A3-5667-4046-929B-9F570216D00E}"/>
    <pc:docChg chg="undo custSel modSld">
      <pc:chgData name="Troels Kjems Petersen" userId="d50d9817-7fa7-4ee2-9878-28660974c4b1" providerId="ADAL" clId="{3FB4B2A3-5667-4046-929B-9F570216D00E}" dt="2024-12-01T13:07:14.502" v="238" actId="207"/>
      <pc:docMkLst>
        <pc:docMk/>
      </pc:docMkLst>
      <pc:sldChg chg="modSp mod">
        <pc:chgData name="Troels Kjems Petersen" userId="d50d9817-7fa7-4ee2-9878-28660974c4b1" providerId="ADAL" clId="{3FB4B2A3-5667-4046-929B-9F570216D00E}" dt="2024-12-01T13:07:14.502" v="238" actId="207"/>
        <pc:sldMkLst>
          <pc:docMk/>
          <pc:sldMk cId="531040688" sldId="264"/>
        </pc:sldMkLst>
        <pc:graphicFrameChg chg="mod modGraphic">
          <ac:chgData name="Troels Kjems Petersen" userId="d50d9817-7fa7-4ee2-9878-28660974c4b1" providerId="ADAL" clId="{3FB4B2A3-5667-4046-929B-9F570216D00E}" dt="2024-12-01T13:07:14.502" v="238" actId="207"/>
          <ac:graphicFrameMkLst>
            <pc:docMk/>
            <pc:sldMk cId="531040688" sldId="264"/>
            <ac:graphicFrameMk id="4" creationId="{00000000-0000-0000-0000-000000000000}"/>
          </ac:graphicFrameMkLst>
        </pc:graphicFrameChg>
      </pc:sldChg>
    </pc:docChg>
  </pc:docChgLst>
  <pc:docChgLst>
    <pc:chgData name="Troels Kjems Petersen" userId="d50d9817-7fa7-4ee2-9878-28660974c4b1" providerId="ADAL" clId="{44A70D96-4C3E-4C39-9AA8-75A1AA392983}"/>
    <pc:docChg chg="custSel addSld modSld">
      <pc:chgData name="Troels Kjems Petersen" userId="d50d9817-7fa7-4ee2-9878-28660974c4b1" providerId="ADAL" clId="{44A70D96-4C3E-4C39-9AA8-75A1AA392983}" dt="2022-01-08T16:05:57.634" v="68" actId="20577"/>
      <pc:docMkLst>
        <pc:docMk/>
      </pc:docMkLst>
      <pc:sldChg chg="modSp mod">
        <pc:chgData name="Troels Kjems Petersen" userId="d50d9817-7fa7-4ee2-9878-28660974c4b1" providerId="ADAL" clId="{44A70D96-4C3E-4C39-9AA8-75A1AA392983}" dt="2022-01-08T16:05:57.634" v="68" actId="20577"/>
        <pc:sldMkLst>
          <pc:docMk/>
          <pc:sldMk cId="1964900405" sldId="259"/>
        </pc:sldMkLst>
        <pc:spChg chg="mod">
          <ac:chgData name="Troels Kjems Petersen" userId="d50d9817-7fa7-4ee2-9878-28660974c4b1" providerId="ADAL" clId="{44A70D96-4C3E-4C39-9AA8-75A1AA392983}" dt="2022-01-08T16:05:57.634" v="68" actId="20577"/>
          <ac:spMkLst>
            <pc:docMk/>
            <pc:sldMk cId="1964900405" sldId="259"/>
            <ac:spMk id="4" creationId="{00000000-0000-0000-0000-000000000000}"/>
          </ac:spMkLst>
        </pc:spChg>
      </pc:sldChg>
      <pc:sldChg chg="add">
        <pc:chgData name="Troels Kjems Petersen" userId="d50d9817-7fa7-4ee2-9878-28660974c4b1" providerId="ADAL" clId="{44A70D96-4C3E-4C39-9AA8-75A1AA392983}" dt="2022-01-08T16:05:23.801" v="0"/>
        <pc:sldMkLst>
          <pc:docMk/>
          <pc:sldMk cId="938271118" sldId="262"/>
        </pc:sldMkLst>
      </pc:sldChg>
      <pc:sldChg chg="add">
        <pc:chgData name="Troels Kjems Petersen" userId="d50d9817-7fa7-4ee2-9878-28660974c4b1" providerId="ADAL" clId="{44A70D96-4C3E-4C39-9AA8-75A1AA392983}" dt="2022-01-08T16:05:23.801" v="0"/>
        <pc:sldMkLst>
          <pc:docMk/>
          <pc:sldMk cId="2134095533" sldId="263"/>
        </pc:sldMkLst>
      </pc:sldChg>
      <pc:sldChg chg="add">
        <pc:chgData name="Troels Kjems Petersen" userId="d50d9817-7fa7-4ee2-9878-28660974c4b1" providerId="ADAL" clId="{44A70D96-4C3E-4C39-9AA8-75A1AA392983}" dt="2022-01-08T16:05:23.801" v="0"/>
        <pc:sldMkLst>
          <pc:docMk/>
          <pc:sldMk cId="531040688" sldId="264"/>
        </pc:sldMkLst>
      </pc:sldChg>
    </pc:docChg>
  </pc:docChgLst>
  <pc:docChgLst>
    <pc:chgData name="Troels Kjems Petersen" userId="d50d9817-7fa7-4ee2-9878-28660974c4b1" providerId="ADAL" clId="{71422441-5321-44E2-8E5C-A56428061B41}"/>
    <pc:docChg chg="modSld">
      <pc:chgData name="Troels Kjems Petersen" userId="d50d9817-7fa7-4ee2-9878-28660974c4b1" providerId="ADAL" clId="{71422441-5321-44E2-8E5C-A56428061B41}" dt="2025-11-06T19:16:50.779" v="0" actId="20577"/>
      <pc:docMkLst>
        <pc:docMk/>
      </pc:docMkLst>
      <pc:sldChg chg="modSp mod">
        <pc:chgData name="Troels Kjems Petersen" userId="d50d9817-7fa7-4ee2-9878-28660974c4b1" providerId="ADAL" clId="{71422441-5321-44E2-8E5C-A56428061B41}" dt="2025-11-06T19:16:50.779" v="0" actId="20577"/>
        <pc:sldMkLst>
          <pc:docMk/>
          <pc:sldMk cId="2134095533" sldId="263"/>
        </pc:sldMkLst>
        <pc:spChg chg="mod">
          <ac:chgData name="Troels Kjems Petersen" userId="d50d9817-7fa7-4ee2-9878-28660974c4b1" providerId="ADAL" clId="{71422441-5321-44E2-8E5C-A56428061B41}" dt="2025-11-06T19:16:50.779" v="0" actId="20577"/>
          <ac:spMkLst>
            <pc:docMk/>
            <pc:sldMk cId="2134095533" sldId="263"/>
            <ac:spMk id="3" creationId="{00000000-0000-0000-0000-000000000000}"/>
          </ac:spMkLst>
        </pc:spChg>
      </pc:sldChg>
    </pc:docChg>
  </pc:docChgLst>
  <pc:docChgLst>
    <pc:chgData name="Troels Kjems Petersen" userId="d50d9817-7fa7-4ee2-9878-28660974c4b1" providerId="ADAL" clId="{20311046-8B54-459A-A392-15CDBC557806}"/>
    <pc:docChg chg="undo custSel modSld">
      <pc:chgData name="Troels Kjems Petersen" userId="d50d9817-7fa7-4ee2-9878-28660974c4b1" providerId="ADAL" clId="{20311046-8B54-459A-A392-15CDBC557806}" dt="2025-10-16T14:58:42.710" v="413" actId="20577"/>
      <pc:docMkLst>
        <pc:docMk/>
      </pc:docMkLst>
      <pc:sldChg chg="modSp mod">
        <pc:chgData name="Troels Kjems Petersen" userId="d50d9817-7fa7-4ee2-9878-28660974c4b1" providerId="ADAL" clId="{20311046-8B54-459A-A392-15CDBC557806}" dt="2025-10-16T14:42:46.940" v="33" actId="313"/>
        <pc:sldMkLst>
          <pc:docMk/>
          <pc:sldMk cId="1964900405" sldId="259"/>
        </pc:sldMkLst>
        <pc:spChg chg="mod">
          <ac:chgData name="Troels Kjems Petersen" userId="d50d9817-7fa7-4ee2-9878-28660974c4b1" providerId="ADAL" clId="{20311046-8B54-459A-A392-15CDBC557806}" dt="2025-10-16T14:42:46.940" v="33" actId="313"/>
          <ac:spMkLst>
            <pc:docMk/>
            <pc:sldMk cId="1964900405" sldId="259"/>
            <ac:spMk id="4" creationId="{00000000-0000-0000-0000-000000000000}"/>
          </ac:spMkLst>
        </pc:spChg>
      </pc:sldChg>
      <pc:sldChg chg="modSp mod">
        <pc:chgData name="Troels Kjems Petersen" userId="d50d9817-7fa7-4ee2-9878-28660974c4b1" providerId="ADAL" clId="{20311046-8B54-459A-A392-15CDBC557806}" dt="2025-10-16T14:43:58.504" v="75" actId="1076"/>
        <pc:sldMkLst>
          <pc:docMk/>
          <pc:sldMk cId="2134095533" sldId="263"/>
        </pc:sldMkLst>
        <pc:spChg chg="mod">
          <ac:chgData name="Troels Kjems Petersen" userId="d50d9817-7fa7-4ee2-9878-28660974c4b1" providerId="ADAL" clId="{20311046-8B54-459A-A392-15CDBC557806}" dt="2025-10-16T14:43:58.504" v="75" actId="1076"/>
          <ac:spMkLst>
            <pc:docMk/>
            <pc:sldMk cId="2134095533" sldId="263"/>
            <ac:spMk id="3" creationId="{00000000-0000-0000-0000-000000000000}"/>
          </ac:spMkLst>
        </pc:spChg>
        <pc:spChg chg="mod">
          <ac:chgData name="Troels Kjems Petersen" userId="d50d9817-7fa7-4ee2-9878-28660974c4b1" providerId="ADAL" clId="{20311046-8B54-459A-A392-15CDBC557806}" dt="2025-10-16T14:43:44.116" v="73" actId="14100"/>
          <ac:spMkLst>
            <pc:docMk/>
            <pc:sldMk cId="2134095533" sldId="263"/>
            <ac:spMk id="4" creationId="{77697B0A-CBA9-44B8-903E-C84ACC96EFB4}"/>
          </ac:spMkLst>
        </pc:spChg>
      </pc:sldChg>
      <pc:sldChg chg="modSp mod">
        <pc:chgData name="Troels Kjems Petersen" userId="d50d9817-7fa7-4ee2-9878-28660974c4b1" providerId="ADAL" clId="{20311046-8B54-459A-A392-15CDBC557806}" dt="2025-10-16T14:58:42.710" v="413" actId="20577"/>
        <pc:sldMkLst>
          <pc:docMk/>
          <pc:sldMk cId="531040688" sldId="264"/>
        </pc:sldMkLst>
        <pc:graphicFrameChg chg="mod modGraphic">
          <ac:chgData name="Troels Kjems Petersen" userId="d50d9817-7fa7-4ee2-9878-28660974c4b1" providerId="ADAL" clId="{20311046-8B54-459A-A392-15CDBC557806}" dt="2025-10-16T14:58:42.710" v="413" actId="20577"/>
          <ac:graphicFrameMkLst>
            <pc:docMk/>
            <pc:sldMk cId="531040688" sldId="264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05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07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58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642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11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71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1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540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662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312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7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DD6FF-3B8F-4A09-9206-E43078BFCF1A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2DA49-8266-4A8B-A0AD-48F40E9F2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71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9091F74-BADA-443C-ABCB-32722E1D7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-258446"/>
            <a:ext cx="12618719" cy="7544987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1456E9E-34CC-48F5-BC91-89D71E86A730}"/>
              </a:ext>
            </a:extLst>
          </p:cNvPr>
          <p:cNvSpPr/>
          <p:nvPr/>
        </p:nvSpPr>
        <p:spPr>
          <a:xfrm>
            <a:off x="-254001" y="2113934"/>
            <a:ext cx="12978668" cy="2163775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20AFE-1878-452A-B2CC-610B2D9F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3" y="2766218"/>
            <a:ext cx="11435080" cy="1325563"/>
          </a:xfrm>
        </p:spPr>
        <p:txBody>
          <a:bodyPr>
            <a:normAutofit fontScale="90000"/>
          </a:bodyPr>
          <a:lstStyle/>
          <a:p>
            <a:r>
              <a:rPr lang="da-DK" sz="4900" b="1" dirty="0">
                <a:solidFill>
                  <a:srgbClr val="FF0000"/>
                </a:solidFill>
              </a:rPr>
              <a:t>Det præmoderne samfund og industrialiseringen </a:t>
            </a:r>
            <a:br>
              <a:rPr lang="da-DK" b="1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879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/>
          <p:cNvSpPr txBox="1">
            <a:spLocks/>
          </p:cNvSpPr>
          <p:nvPr/>
        </p:nvSpPr>
        <p:spPr>
          <a:xfrm>
            <a:off x="406625" y="659197"/>
            <a:ext cx="11067394" cy="579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endParaRPr lang="da-DK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b="1" dirty="0"/>
              <a:t>Intro til forløb ”Det moderne Danmark (1850-1920)”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b="1" dirty="0"/>
              <a:t>Det præmoderne samfund og industrialiseringen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b="1" dirty="0"/>
              <a:t>Industrialiseringen i Danmark </a:t>
            </a:r>
          </a:p>
          <a:p>
            <a:endParaRPr lang="da-DK" b="1" dirty="0"/>
          </a:p>
          <a:p>
            <a:pPr marL="0" indent="0">
              <a:buNone/>
            </a:pPr>
            <a:r>
              <a:rPr lang="da-DK" b="1" dirty="0"/>
              <a:t>PAUSE</a:t>
            </a:r>
          </a:p>
          <a:p>
            <a:endParaRPr lang="da-DK" b="1" dirty="0"/>
          </a:p>
          <a:p>
            <a:pPr marL="0" indent="0">
              <a:buNone/>
            </a:pPr>
            <a:r>
              <a:rPr lang="da-DK" b="1" dirty="0"/>
              <a:t>3. Industrialiseringen i Danmark (forsat)</a:t>
            </a:r>
          </a:p>
          <a:p>
            <a:pPr marL="0" indent="0">
              <a:buNone/>
            </a:pPr>
            <a:r>
              <a:rPr lang="da-DK" b="1" dirty="0"/>
              <a:t>4. Industrialiseringens konsekvensen </a:t>
            </a:r>
          </a:p>
        </p:txBody>
      </p:sp>
    </p:spTree>
    <p:extLst>
      <p:ext uri="{BB962C8B-B14F-4D97-AF65-F5344CB8AC3E}">
        <p14:creationId xmlns:p14="http://schemas.microsoft.com/office/powerpoint/2010/main" val="196490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49D23F4-39DC-41A7-AA82-0C253CD58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-1635488"/>
            <a:ext cx="12872720" cy="9762626"/>
          </a:xfrm>
          <a:prstGeom prst="rect">
            <a:avLst/>
          </a:prstGeom>
        </p:spPr>
      </p:pic>
      <p:sp>
        <p:nvSpPr>
          <p:cNvPr id="6" name="Undertitel 5">
            <a:extLst>
              <a:ext uri="{FF2B5EF4-FFF2-40B4-BE49-F238E27FC236}">
                <a16:creationId xmlns:a16="http://schemas.microsoft.com/office/drawing/2014/main" id="{3EA79FD7-8FD8-42C6-BCF9-386061869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27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49D23F4-39DC-41A7-AA82-0C253CD58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-1635488"/>
            <a:ext cx="12872720" cy="976262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7697B0A-CBA9-44B8-903E-C84ACC96EFB4}"/>
              </a:ext>
            </a:extLst>
          </p:cNvPr>
          <p:cNvSpPr/>
          <p:nvPr/>
        </p:nvSpPr>
        <p:spPr>
          <a:xfrm>
            <a:off x="-227868" y="-751840"/>
            <a:ext cx="12978668" cy="8056879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22960" y="505723"/>
            <a:ext cx="11226800" cy="5846554"/>
          </a:xfrm>
        </p:spPr>
        <p:txBody>
          <a:bodyPr>
            <a:normAutofit/>
          </a:bodyPr>
          <a:lstStyle/>
          <a:p>
            <a:pPr algn="l"/>
            <a:endParaRPr lang="da-DK" sz="5500" b="1" u="sng" dirty="0">
              <a:solidFill>
                <a:srgbClr val="0070C0"/>
              </a:solidFill>
            </a:endParaRPr>
          </a:p>
          <a:p>
            <a:pPr algn="l"/>
            <a:r>
              <a:rPr lang="da-DK" sz="5500" b="1" u="sng" dirty="0">
                <a:solidFill>
                  <a:srgbClr val="0070C0"/>
                </a:solidFill>
              </a:rPr>
              <a:t>Forløbets målsætning er:</a:t>
            </a:r>
          </a:p>
          <a:p>
            <a:pPr algn="l"/>
            <a:endParaRPr lang="da-DK" sz="5500" b="1" dirty="0"/>
          </a:p>
          <a:p>
            <a:pPr lvl="0" algn="l"/>
            <a:r>
              <a:rPr lang="da-DK" sz="3200" b="1" dirty="0"/>
              <a:t>Forløbet </a:t>
            </a:r>
            <a:r>
              <a:rPr lang="da-DK" sz="3200" b="1"/>
              <a:t>har fokus </a:t>
            </a:r>
            <a:r>
              <a:rPr lang="da-DK" sz="3200" b="1" dirty="0"/>
              <a:t>på at lære jer om den socioøkonomiske og politiske udvikling  i Danmark i perioden 1850-1920. </a:t>
            </a:r>
          </a:p>
          <a:p>
            <a:pPr lvl="0" algn="l"/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213409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77396"/>
              </p:ext>
            </p:extLst>
          </p:nvPr>
        </p:nvGraphicFramePr>
        <p:xfrm>
          <a:off x="1193532" y="129910"/>
          <a:ext cx="9301747" cy="628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568">
                  <a:extLst>
                    <a:ext uri="{9D8B030D-6E8A-4147-A177-3AD203B41FA5}">
                      <a16:colId xmlns:a16="http://schemas.microsoft.com/office/drawing/2014/main" val="3180939556"/>
                    </a:ext>
                  </a:extLst>
                </a:gridCol>
                <a:gridCol w="6227179">
                  <a:extLst>
                    <a:ext uri="{9D8B030D-6E8A-4147-A177-3AD203B41FA5}">
                      <a16:colId xmlns:a16="http://schemas.microsoft.com/office/drawing/2014/main" val="3570202017"/>
                    </a:ext>
                  </a:extLst>
                </a:gridCol>
              </a:tblGrid>
              <a:tr h="5231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dirty="0">
                          <a:effectLst/>
                        </a:rPr>
                        <a:t>Modul</a:t>
                      </a:r>
                      <a:endParaRPr lang="da-DK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0" marR="37970" marT="37970" marB="379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dirty="0">
                          <a:effectLst/>
                        </a:rPr>
                        <a:t>Fokus</a:t>
                      </a:r>
                      <a:endParaRPr lang="da-DK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0" marR="37970" marT="37970" marB="379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20960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Onsdag d.12.11.25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u="sng" dirty="0">
                          <a:effectLst/>
                        </a:rPr>
                        <a:t>Det præmoderne samfund og industrialisering</a:t>
                      </a:r>
                      <a:endParaRPr lang="da-DK" sz="1800" dirty="0">
                        <a:effectLst/>
                      </a:endParaRP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73268"/>
                  </a:ext>
                </a:extLst>
              </a:tr>
              <a:tr h="4642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Torsdag d.13.11.25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0" marR="37970" marT="37970" marB="379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u="sng" dirty="0">
                          <a:effectLst/>
                        </a:rPr>
                        <a:t>Land og by (Befolkningssammensætningen)</a:t>
                      </a:r>
                      <a:endParaRPr lang="da-DK" sz="1800" dirty="0">
                        <a:effectLst/>
                      </a:endParaRPr>
                    </a:p>
                  </a:txBody>
                  <a:tcPr marL="37970" marR="37970" marT="37970" marB="37970"/>
                </a:tc>
                <a:extLst>
                  <a:ext uri="{0D108BD9-81ED-4DB2-BD59-A6C34878D82A}">
                    <a16:rowId xmlns:a16="http://schemas.microsoft.com/office/drawing/2014/main" val="2234695332"/>
                  </a:ext>
                </a:extLst>
              </a:tr>
              <a:tr h="697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Fredag d.14.11.25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u="sng" dirty="0">
                          <a:effectLst/>
                        </a:rPr>
                        <a:t>Udvandringen til Amerika</a:t>
                      </a: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42822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Tirsdag d.18.11.25</a:t>
                      </a:r>
                    </a:p>
                  </a:txBody>
                  <a:tcPr marL="37970" marR="37970" marT="37970" marB="379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u="sng" dirty="0">
                          <a:effectLst/>
                        </a:rPr>
                        <a:t>Socialisme og arbejderklassen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0" marR="37970" marT="37970" marB="37970"/>
                </a:tc>
                <a:extLst>
                  <a:ext uri="{0D108BD9-81ED-4DB2-BD59-A6C34878D82A}">
                    <a16:rowId xmlns:a16="http://schemas.microsoft.com/office/drawing/2014/main" val="1351370353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Torsdag d.27.11.25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u="sng" dirty="0">
                          <a:effectLst/>
                        </a:rPr>
                        <a:t>Revolte og septemberforlig</a:t>
                      </a:r>
                      <a:endParaRPr lang="da-DK" sz="1800" dirty="0">
                        <a:effectLst/>
                      </a:endParaRP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34249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Mandag d.01.12.25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0" marR="37970" marT="37970" marB="379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u="sng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Børns vilkår under forandring</a:t>
                      </a:r>
                      <a:endParaRPr lang="da-DK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0" marR="37970" marT="37970" marB="37970"/>
                </a:tc>
                <a:extLst>
                  <a:ext uri="{0D108BD9-81ED-4DB2-BD59-A6C34878D82A}">
                    <a16:rowId xmlns:a16="http://schemas.microsoft.com/office/drawing/2014/main" val="512264311"/>
                  </a:ext>
                </a:extLst>
              </a:tr>
              <a:tr h="5696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Torsdag d.04.12.25</a:t>
                      </a: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0" u="sng" dirty="0">
                          <a:effectLst/>
                        </a:rPr>
                        <a:t>Køn og seksualitet</a:t>
                      </a:r>
                      <a:endParaRPr lang="da-DK" sz="1800" b="0" dirty="0">
                        <a:effectLst/>
                      </a:endParaRP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606520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Onsdag d.10.12.25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70" marR="37970" marT="37970" marB="379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0" u="sng" dirty="0">
                          <a:effectLst/>
                        </a:rPr>
                        <a:t>Demokrati i udvikling</a:t>
                      </a:r>
                      <a:endParaRPr lang="da-DK" sz="1800" b="0" dirty="0">
                        <a:effectLst/>
                      </a:endParaRPr>
                    </a:p>
                  </a:txBody>
                  <a:tcPr marL="37970" marR="37970" marT="37970" marB="37970"/>
                </a:tc>
                <a:extLst>
                  <a:ext uri="{0D108BD9-81ED-4DB2-BD59-A6C34878D82A}">
                    <a16:rowId xmlns:a16="http://schemas.microsoft.com/office/drawing/2014/main" val="3651093178"/>
                  </a:ext>
                </a:extLst>
              </a:tr>
              <a:tr h="645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Fredag d.12.12.25 </a:t>
                      </a: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u="sng" dirty="0">
                          <a:effectLst/>
                        </a:rPr>
                        <a:t>Demokrati i udvikling: Påskekrisen</a:t>
                      </a: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38480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Tirsdag d.16.12.25</a:t>
                      </a:r>
                    </a:p>
                  </a:txBody>
                  <a:tcPr marL="37970" marR="37970" marT="37970" marB="3797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u="sng" dirty="0">
                          <a:effectLst/>
                        </a:rPr>
                        <a:t>Eksamenstræning - gruppearbejde</a:t>
                      </a:r>
                      <a:endParaRPr lang="da-DK" sz="1800" b="1" dirty="0">
                        <a:effectLst/>
                      </a:endParaRPr>
                    </a:p>
                  </a:txBody>
                  <a:tcPr marL="37970" marR="37970" marT="37970" marB="3797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20291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Torsdag d.18.12.25</a:t>
                      </a: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u="sng" dirty="0">
                          <a:effectLst/>
                        </a:rPr>
                        <a:t>Eksamenstræning </a:t>
                      </a:r>
                      <a:r>
                        <a:rPr lang="da-DK" sz="1800" b="1" u="sng">
                          <a:effectLst/>
                        </a:rPr>
                        <a:t>- fremlæggelser</a:t>
                      </a:r>
                      <a:endParaRPr lang="da-DK" sz="1800" b="1" dirty="0">
                        <a:effectLst/>
                      </a:endParaRPr>
                    </a:p>
                  </a:txBody>
                  <a:tcPr marL="37970" marR="37970" marT="37970" marB="3797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6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04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3D3F8-61AD-4309-BCD0-C93B424C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470C0-2E9F-40E9-9C40-EDDB14EE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Det Moderne Gennembrud | wallentin.org">
            <a:extLst>
              <a:ext uri="{FF2B5EF4-FFF2-40B4-BE49-F238E27FC236}">
                <a16:creationId xmlns:a16="http://schemas.microsoft.com/office/drawing/2014/main" id="{E8E8981C-AB3F-4C14-9AEC-D6B7B7BF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96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2130735F-4222-4591-BCE9-F2B3E46999B0}"/>
              </a:ext>
            </a:extLst>
          </p:cNvPr>
          <p:cNvSpPr/>
          <p:nvPr/>
        </p:nvSpPr>
        <p:spPr>
          <a:xfrm>
            <a:off x="0" y="1934678"/>
            <a:ext cx="12978668" cy="1325563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C254D7F-56A3-4647-8D79-37894FD5FFCD}"/>
              </a:ext>
            </a:extLst>
          </p:cNvPr>
          <p:cNvSpPr txBox="1">
            <a:spLocks/>
          </p:cNvSpPr>
          <p:nvPr/>
        </p:nvSpPr>
        <p:spPr>
          <a:xfrm>
            <a:off x="513214" y="2258719"/>
            <a:ext cx="1143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900" b="1" dirty="0">
                <a:solidFill>
                  <a:srgbClr val="FF0000"/>
                </a:solidFill>
              </a:rPr>
              <a:t>Det præmoderne samfund og industrialiseringen</a:t>
            </a:r>
            <a:br>
              <a:rPr lang="da-DK" b="1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942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1456E9E-34CC-48F5-BC91-89D71E86A730}"/>
              </a:ext>
            </a:extLst>
          </p:cNvPr>
          <p:cNvSpPr/>
          <p:nvPr/>
        </p:nvSpPr>
        <p:spPr>
          <a:xfrm>
            <a:off x="0" y="0"/>
            <a:ext cx="12978668" cy="154432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20AFE-1878-452A-B2CC-610B2D9F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0" y="429919"/>
            <a:ext cx="114350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900" b="1" dirty="0">
                <a:solidFill>
                  <a:srgbClr val="FF0000"/>
                </a:solidFill>
              </a:rPr>
              <a:t>Industrialiseringen i Danmark</a:t>
            </a:r>
            <a:br>
              <a:rPr lang="da-DK" b="1" dirty="0"/>
            </a:br>
            <a:r>
              <a:rPr lang="da-DK" sz="2700" b="1" dirty="0">
                <a:latin typeface="Arial" panose="020B0604020202020204" pitchFamily="34" charset="0"/>
                <a:cs typeface="Arial" panose="020B0604020202020204" pitchFamily="34" charset="0"/>
              </a:rPr>
              <a:t>Var alle syv forudsætninger tilstede i Danmark </a:t>
            </a:r>
            <a:br>
              <a:rPr lang="da-DK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700" b="1" dirty="0">
                <a:latin typeface="Arial" panose="020B0604020202020204" pitchFamily="34" charset="0"/>
                <a:cs typeface="Arial" panose="020B0604020202020204" pitchFamily="34" charset="0"/>
              </a:rPr>
              <a:t>fra 1850 og frem?</a:t>
            </a:r>
            <a:br>
              <a:rPr lang="da-DK" b="1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FF22DDF-A981-477A-A25F-998055F4D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4" y="1543396"/>
            <a:ext cx="8275782" cy="53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121920" y="0"/>
            <a:ext cx="12978668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617E4-47FD-44F5-BAC6-F5245D2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14" y="3514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INDUSTRIALISERINGENS KONSEKVENSER</a:t>
            </a:r>
            <a:br>
              <a:rPr lang="da-DK" b="1" dirty="0">
                <a:solidFill>
                  <a:srgbClr val="FF0000"/>
                </a:solidFill>
              </a:rPr>
            </a:br>
            <a:br>
              <a:rPr lang="da-DK" b="1" dirty="0">
                <a:solidFill>
                  <a:srgbClr val="FF0000"/>
                </a:solidFill>
              </a:rPr>
            </a:b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F258162-DD30-4EFC-8694-2C883E9433B4}"/>
              </a:ext>
            </a:extLst>
          </p:cNvPr>
          <p:cNvSpPr txBox="1"/>
          <p:nvPr/>
        </p:nvSpPr>
        <p:spPr>
          <a:xfrm>
            <a:off x="-1" y="1677029"/>
            <a:ext cx="37433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u="sng" dirty="0"/>
              <a:t>Det </a:t>
            </a:r>
            <a:r>
              <a:rPr lang="da-DK" sz="2400" b="1" u="sng" dirty="0" err="1"/>
              <a:t>før-industrielle</a:t>
            </a:r>
            <a:r>
              <a:rPr lang="da-DK" sz="2400" b="1" u="sng" dirty="0"/>
              <a:t> samfund</a:t>
            </a:r>
          </a:p>
          <a:p>
            <a:endParaRPr lang="da-DK" sz="2400" b="1" u="sng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Statisk økonomi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Stor landbefolkning, lille bybefolkning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Begrænset arbejdsdeling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Selvforsyningsøkonomi → man skaber det man selv bruger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Høj fødselstal + høj dødelighed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/>
              <a:t>Ulige fordeling af jorden (Adelen ejer det meste af jorden)</a:t>
            </a:r>
          </a:p>
          <a:p>
            <a:endParaRPr lang="da-DK" sz="2400" b="1" u="sng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4CD41AB-D5B5-46A7-87BC-BEBC42692B1F}"/>
              </a:ext>
            </a:extLst>
          </p:cNvPr>
          <p:cNvSpPr txBox="1"/>
          <p:nvPr/>
        </p:nvSpPr>
        <p:spPr>
          <a:xfrm>
            <a:off x="8011887" y="1738584"/>
            <a:ext cx="4180113" cy="4585871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400" b="1" u="sng" dirty="0"/>
              <a:t>7 forudsætninger for industrialisering</a:t>
            </a:r>
          </a:p>
          <a:p>
            <a:endParaRPr lang="da-DK" sz="2000" b="1" u="sng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Købedygtigt marked for industrivarer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Tilstrækkelig arbejdskraft til rådighed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Transportsystem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Råstoffer som kan forarbejdes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Tilstrækkelig stor kapital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Kredit- og banksystem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da-DK" sz="2000" b="1" dirty="0"/>
              <a:t>Tekniske redskaber som muliggør maskinel masseproduktion</a:t>
            </a:r>
          </a:p>
          <a:p>
            <a:endParaRPr lang="da-DK" sz="2400" b="1" u="sng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8BBB8D3-8CAA-4722-BCE9-98CEED562463}"/>
              </a:ext>
            </a:extLst>
          </p:cNvPr>
          <p:cNvSpPr txBox="1"/>
          <p:nvPr/>
        </p:nvSpPr>
        <p:spPr>
          <a:xfrm>
            <a:off x="4268562" y="1708732"/>
            <a:ext cx="37433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u="sng" dirty="0"/>
              <a:t>Det industrielle samfund</a:t>
            </a:r>
          </a:p>
          <a:p>
            <a:endParaRPr lang="da-DK" sz="2400" b="1" u="sng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FF0000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Dynamisk økonomi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Lille landbefolkning, stor bybefolkning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Ubegrænset arbejdsdeling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Markedsøkonomi </a:t>
            </a:r>
            <a:r>
              <a:rPr lang="da-DK" sz="2000" dirty="0">
                <a:solidFill>
                  <a:srgbClr val="FF0000"/>
                </a:solidFill>
                <a:sym typeface="Wingdings" panose="05000000000000000000" pitchFamily="2" charset="2"/>
              </a:rPr>
              <a:t> masseproduktion</a:t>
            </a:r>
            <a:endParaRPr lang="da-DK" sz="2000" dirty="0">
              <a:solidFill>
                <a:srgbClr val="FF0000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Høj fødselstal + høj dødelighed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</a:rPr>
              <a:t>Mere lige fordeling af jorden (Alle må eje jord, men de rigeste har stadig mest)</a:t>
            </a:r>
          </a:p>
          <a:p>
            <a:endParaRPr lang="da-DK" sz="2400" b="1" u="sng" dirty="0"/>
          </a:p>
        </p:txBody>
      </p:sp>
      <p:sp>
        <p:nvSpPr>
          <p:cNvPr id="19" name="Pil: stribet til højre 18">
            <a:extLst>
              <a:ext uri="{FF2B5EF4-FFF2-40B4-BE49-F238E27FC236}">
                <a16:creationId xmlns:a16="http://schemas.microsoft.com/office/drawing/2014/main" id="{7C3EB800-0B60-43DB-8E34-53717930A68D}"/>
              </a:ext>
            </a:extLst>
          </p:cNvPr>
          <p:cNvSpPr/>
          <p:nvPr/>
        </p:nvSpPr>
        <p:spPr>
          <a:xfrm>
            <a:off x="3108960" y="3708086"/>
            <a:ext cx="1168400" cy="3962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62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282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Office-tema</vt:lpstr>
      <vt:lpstr>Det præmoderne samfund og industrialiseringen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Industrialiseringen i Danmark Var alle syv forudsætninger tilstede i Danmark  fra 1850 og frem? </vt:lpstr>
      <vt:lpstr>INDUSTRIALISERINGENS KONSEKVENSER  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præmoderne samfund og industrialiseringen  </dc:title>
  <dc:creator>Troels Kjems Petersen</dc:creator>
  <cp:lastModifiedBy>Troels Kjems Petersen</cp:lastModifiedBy>
  <cp:revision>4</cp:revision>
  <dcterms:created xsi:type="dcterms:W3CDTF">2021-12-02T10:08:36Z</dcterms:created>
  <dcterms:modified xsi:type="dcterms:W3CDTF">2025-11-06T19:16:51Z</dcterms:modified>
</cp:coreProperties>
</file>