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A5E76C78-1FF4-481A-8881-32C49E6C2E16}"/>
    <pc:docChg chg="modSld">
      <pc:chgData name="Troels Kjems Petersen" userId="d50d9817-7fa7-4ee2-9878-28660974c4b1" providerId="ADAL" clId="{A5E76C78-1FF4-481A-8881-32C49E6C2E16}" dt="2024-12-05T10:12:52.335" v="253"/>
      <pc:docMkLst>
        <pc:docMk/>
      </pc:docMkLst>
      <pc:sldChg chg="addSp modSp mod modAnim">
        <pc:chgData name="Troels Kjems Petersen" userId="d50d9817-7fa7-4ee2-9878-28660974c4b1" providerId="ADAL" clId="{A5E76C78-1FF4-481A-8881-32C49E6C2E16}" dt="2024-12-05T10:12:52.335" v="253"/>
        <pc:sldMkLst>
          <pc:docMk/>
          <pc:sldMk cId="3134294037" sldId="261"/>
        </pc:sldMkLst>
        <pc:cxnChg chg="add mod">
          <ac:chgData name="Troels Kjems Petersen" userId="d50d9817-7fa7-4ee2-9878-28660974c4b1" providerId="ADAL" clId="{A5E76C78-1FF4-481A-8881-32C49E6C2E16}" dt="2024-12-05T10:12:35.263" v="251" actId="1582"/>
          <ac:cxnSpMkLst>
            <pc:docMk/>
            <pc:sldMk cId="3134294037" sldId="261"/>
            <ac:cxnSpMk id="10" creationId="{5FF21935-C94E-75FA-1D60-B21E8CD47FED}"/>
          </ac:cxnSpMkLst>
        </pc:cxnChg>
      </pc:sldChg>
      <pc:sldChg chg="modSp mod modAnim">
        <pc:chgData name="Troels Kjems Petersen" userId="d50d9817-7fa7-4ee2-9878-28660974c4b1" providerId="ADAL" clId="{A5E76C78-1FF4-481A-8881-32C49E6C2E16}" dt="2024-12-03T09:53:05.428" v="248" actId="1076"/>
        <pc:sldMkLst>
          <pc:docMk/>
          <pc:sldMk cId="766849376" sldId="262"/>
        </pc:sldMkLst>
        <pc:spChg chg="mod">
          <ac:chgData name="Troels Kjems Petersen" userId="d50d9817-7fa7-4ee2-9878-28660974c4b1" providerId="ADAL" clId="{A5E76C78-1FF4-481A-8881-32C49E6C2E16}" dt="2024-12-03T09:51:14.734" v="33" actId="20577"/>
          <ac:spMkLst>
            <pc:docMk/>
            <pc:sldMk cId="766849376" sldId="262"/>
            <ac:spMk id="3" creationId="{00000000-0000-0000-0000-000000000000}"/>
          </ac:spMkLst>
        </pc:spChg>
        <pc:spChg chg="mod">
          <ac:chgData name="Troels Kjems Petersen" userId="d50d9817-7fa7-4ee2-9878-28660974c4b1" providerId="ADAL" clId="{A5E76C78-1FF4-481A-8881-32C49E6C2E16}" dt="2024-12-03T09:51:59.288" v="114" actId="20577"/>
          <ac:spMkLst>
            <pc:docMk/>
            <pc:sldMk cId="766849376" sldId="262"/>
            <ac:spMk id="4" creationId="{00000000-0000-0000-0000-000000000000}"/>
          </ac:spMkLst>
        </pc:spChg>
        <pc:spChg chg="mod">
          <ac:chgData name="Troels Kjems Petersen" userId="d50d9817-7fa7-4ee2-9878-28660974c4b1" providerId="ADAL" clId="{A5E76C78-1FF4-481A-8881-32C49E6C2E16}" dt="2024-12-03T09:52:10.365" v="126" actId="20577"/>
          <ac:spMkLst>
            <pc:docMk/>
            <pc:sldMk cId="766849376" sldId="262"/>
            <ac:spMk id="7" creationId="{00000000-0000-0000-0000-000000000000}"/>
          </ac:spMkLst>
        </pc:spChg>
        <pc:spChg chg="mod">
          <ac:chgData name="Troels Kjems Petersen" userId="d50d9817-7fa7-4ee2-9878-28660974c4b1" providerId="ADAL" clId="{A5E76C78-1FF4-481A-8881-32C49E6C2E16}" dt="2024-12-03T09:52:36.536" v="175" actId="1076"/>
          <ac:spMkLst>
            <pc:docMk/>
            <pc:sldMk cId="766849376" sldId="262"/>
            <ac:spMk id="9" creationId="{00000000-0000-0000-0000-000000000000}"/>
          </ac:spMkLst>
        </pc:spChg>
        <pc:spChg chg="mod">
          <ac:chgData name="Troels Kjems Petersen" userId="d50d9817-7fa7-4ee2-9878-28660974c4b1" providerId="ADAL" clId="{A5E76C78-1FF4-481A-8881-32C49E6C2E16}" dt="2024-12-03T09:53:05.428" v="248" actId="1076"/>
          <ac:spMkLst>
            <pc:docMk/>
            <pc:sldMk cId="766849376" sldId="262"/>
            <ac:spMk id="10" creationId="{00000000-0000-0000-0000-000000000000}"/>
          </ac:spMkLst>
        </pc:spChg>
      </pc:sldChg>
    </pc:docChg>
  </pc:docChgLst>
  <pc:docChgLst>
    <pc:chgData name="Troels Kjems Petersen" userId="d50d9817-7fa7-4ee2-9878-28660974c4b1" providerId="ADAL" clId="{9BF1BB5E-C4BA-4256-B13B-77E8F5EF9B77}"/>
    <pc:docChg chg="modSld">
      <pc:chgData name="Troels Kjems Petersen" userId="d50d9817-7fa7-4ee2-9878-28660974c4b1" providerId="ADAL" clId="{9BF1BB5E-C4BA-4256-B13B-77E8F5EF9B77}" dt="2023-11-22T08:21:07.054" v="1" actId="5793"/>
      <pc:docMkLst>
        <pc:docMk/>
      </pc:docMkLst>
      <pc:sldChg chg="modSp mod">
        <pc:chgData name="Troels Kjems Petersen" userId="d50d9817-7fa7-4ee2-9878-28660974c4b1" providerId="ADAL" clId="{9BF1BB5E-C4BA-4256-B13B-77E8F5EF9B77}" dt="2023-11-22T08:21:07.054" v="1" actId="5793"/>
        <pc:sldMkLst>
          <pc:docMk/>
          <pc:sldMk cId="1493499450" sldId="257"/>
        </pc:sldMkLst>
        <pc:spChg chg="mod">
          <ac:chgData name="Troels Kjems Petersen" userId="d50d9817-7fa7-4ee2-9878-28660974c4b1" providerId="ADAL" clId="{9BF1BB5E-C4BA-4256-B13B-77E8F5EF9B77}" dt="2023-11-22T08:21:07.054" v="1" actId="5793"/>
          <ac:spMkLst>
            <pc:docMk/>
            <pc:sldMk cId="1493499450" sldId="257"/>
            <ac:spMk id="4" creationId="{00000000-0000-0000-0000-000000000000}"/>
          </ac:spMkLst>
        </pc:spChg>
      </pc:sldChg>
    </pc:docChg>
  </pc:docChgLst>
  <pc:docChgLst>
    <pc:chgData name="Troels Kjems Petersen" userId="d50d9817-7fa7-4ee2-9878-28660974c4b1" providerId="ADAL" clId="{A15B3A20-DCD6-443E-ACF1-118D690755E3}"/>
    <pc:docChg chg="undo custSel modSld">
      <pc:chgData name="Troels Kjems Petersen" userId="d50d9817-7fa7-4ee2-9878-28660974c4b1" providerId="ADAL" clId="{A15B3A20-DCD6-443E-ACF1-118D690755E3}" dt="2025-11-11T11:52:26.539" v="292" actId="20577"/>
      <pc:docMkLst>
        <pc:docMk/>
      </pc:docMkLst>
      <pc:sldChg chg="modSp mod">
        <pc:chgData name="Troels Kjems Petersen" userId="d50d9817-7fa7-4ee2-9878-28660974c4b1" providerId="ADAL" clId="{A15B3A20-DCD6-443E-ACF1-118D690755E3}" dt="2025-11-11T11:52:26.539" v="292" actId="20577"/>
        <pc:sldMkLst>
          <pc:docMk/>
          <pc:sldMk cId="766849376" sldId="262"/>
        </pc:sldMkLst>
        <pc:spChg chg="mod">
          <ac:chgData name="Troels Kjems Petersen" userId="d50d9817-7fa7-4ee2-9878-28660974c4b1" providerId="ADAL" clId="{A15B3A20-DCD6-443E-ACF1-118D690755E3}" dt="2025-11-11T11:48:38.265" v="287" actId="14100"/>
          <ac:spMkLst>
            <pc:docMk/>
            <pc:sldMk cId="766849376" sldId="262"/>
            <ac:spMk id="3" creationId="{00000000-0000-0000-0000-000000000000}"/>
          </ac:spMkLst>
        </pc:spChg>
        <pc:spChg chg="mod">
          <ac:chgData name="Troels Kjems Petersen" userId="d50d9817-7fa7-4ee2-9878-28660974c4b1" providerId="ADAL" clId="{A15B3A20-DCD6-443E-ACF1-118D690755E3}" dt="2025-11-11T11:42:39.349" v="106" actId="1076"/>
          <ac:spMkLst>
            <pc:docMk/>
            <pc:sldMk cId="766849376" sldId="262"/>
            <ac:spMk id="4" creationId="{00000000-0000-0000-0000-000000000000}"/>
          </ac:spMkLst>
        </pc:spChg>
        <pc:spChg chg="mod">
          <ac:chgData name="Troels Kjems Petersen" userId="d50d9817-7fa7-4ee2-9878-28660974c4b1" providerId="ADAL" clId="{A15B3A20-DCD6-443E-ACF1-118D690755E3}" dt="2025-11-11T11:43:03.421" v="164" actId="1076"/>
          <ac:spMkLst>
            <pc:docMk/>
            <pc:sldMk cId="766849376" sldId="262"/>
            <ac:spMk id="7" creationId="{00000000-0000-0000-0000-000000000000}"/>
          </ac:spMkLst>
        </pc:spChg>
        <pc:spChg chg="mod">
          <ac:chgData name="Troels Kjems Petersen" userId="d50d9817-7fa7-4ee2-9878-28660974c4b1" providerId="ADAL" clId="{A15B3A20-DCD6-443E-ACF1-118D690755E3}" dt="2025-11-11T11:50:33.048" v="290" actId="1076"/>
          <ac:spMkLst>
            <pc:docMk/>
            <pc:sldMk cId="766849376" sldId="262"/>
            <ac:spMk id="9" creationId="{00000000-0000-0000-0000-000000000000}"/>
          </ac:spMkLst>
        </pc:spChg>
        <pc:spChg chg="mod">
          <ac:chgData name="Troels Kjems Petersen" userId="d50d9817-7fa7-4ee2-9878-28660974c4b1" providerId="ADAL" clId="{A15B3A20-DCD6-443E-ACF1-118D690755E3}" dt="2025-11-11T11:52:26.539" v="292" actId="20577"/>
          <ac:spMkLst>
            <pc:docMk/>
            <pc:sldMk cId="766849376" sldId="262"/>
            <ac:spMk id="10" creationId="{00000000-0000-0000-0000-000000000000}"/>
          </ac:spMkLst>
        </pc:spChg>
        <pc:picChg chg="mod">
          <ac:chgData name="Troels Kjems Petersen" userId="d50d9817-7fa7-4ee2-9878-28660974c4b1" providerId="ADAL" clId="{A15B3A20-DCD6-443E-ACF1-118D690755E3}" dt="2025-11-11T11:50:07.373" v="289" actId="1076"/>
          <ac:picMkLst>
            <pc:docMk/>
            <pc:sldMk cId="766849376" sldId="262"/>
            <ac:picMk id="14" creationId="{4D011A3C-5643-4869-A7D8-D1C4E096F4C2}"/>
          </ac:picMkLst>
        </pc:picChg>
      </pc:sldChg>
    </pc:docChg>
  </pc:docChgLst>
  <pc:docChgLst>
    <pc:chgData name="Troels Kjems Petersen" userId="d50d9817-7fa7-4ee2-9878-28660974c4b1" providerId="ADAL" clId="{0A41C68C-754C-47A2-BF9D-83C4697F700D}"/>
    <pc:docChg chg="modSld">
      <pc:chgData name="Troels Kjems Petersen" userId="d50d9817-7fa7-4ee2-9878-28660974c4b1" providerId="ADAL" clId="{0A41C68C-754C-47A2-BF9D-83C4697F700D}" dt="2023-11-18T09:01:43.588" v="305" actId="1076"/>
      <pc:docMkLst>
        <pc:docMk/>
      </pc:docMkLst>
      <pc:sldChg chg="modSp mod modAnim">
        <pc:chgData name="Troels Kjems Petersen" userId="d50d9817-7fa7-4ee2-9878-28660974c4b1" providerId="ADAL" clId="{0A41C68C-754C-47A2-BF9D-83C4697F700D}" dt="2023-11-18T09:01:43.588" v="305" actId="1076"/>
        <pc:sldMkLst>
          <pc:docMk/>
          <pc:sldMk cId="766849376" sldId="262"/>
        </pc:sldMkLst>
        <pc:spChg chg="mod">
          <ac:chgData name="Troels Kjems Petersen" userId="d50d9817-7fa7-4ee2-9878-28660974c4b1" providerId="ADAL" clId="{0A41C68C-754C-47A2-BF9D-83C4697F700D}" dt="2023-11-18T08:57:02.903" v="53" actId="20577"/>
          <ac:spMkLst>
            <pc:docMk/>
            <pc:sldMk cId="766849376" sldId="262"/>
            <ac:spMk id="3" creationId="{00000000-0000-0000-0000-000000000000}"/>
          </ac:spMkLst>
        </pc:spChg>
        <pc:spChg chg="mod">
          <ac:chgData name="Troels Kjems Petersen" userId="d50d9817-7fa7-4ee2-9878-28660974c4b1" providerId="ADAL" clId="{0A41C68C-754C-47A2-BF9D-83C4697F700D}" dt="2023-11-18T08:57:27.229" v="94" actId="113"/>
          <ac:spMkLst>
            <pc:docMk/>
            <pc:sldMk cId="766849376" sldId="262"/>
            <ac:spMk id="4" creationId="{00000000-0000-0000-0000-000000000000}"/>
          </ac:spMkLst>
        </pc:spChg>
        <pc:spChg chg="mod">
          <ac:chgData name="Troels Kjems Petersen" userId="d50d9817-7fa7-4ee2-9878-28660974c4b1" providerId="ADAL" clId="{0A41C68C-754C-47A2-BF9D-83C4697F700D}" dt="2023-11-18T08:58:46.590" v="145" actId="20577"/>
          <ac:spMkLst>
            <pc:docMk/>
            <pc:sldMk cId="766849376" sldId="262"/>
            <ac:spMk id="7" creationId="{00000000-0000-0000-0000-000000000000}"/>
          </ac:spMkLst>
        </pc:spChg>
        <pc:spChg chg="mod">
          <ac:chgData name="Troels Kjems Petersen" userId="d50d9817-7fa7-4ee2-9878-28660974c4b1" providerId="ADAL" clId="{0A41C68C-754C-47A2-BF9D-83C4697F700D}" dt="2023-11-18T09:00:03.043" v="304" actId="20577"/>
          <ac:spMkLst>
            <pc:docMk/>
            <pc:sldMk cId="766849376" sldId="262"/>
            <ac:spMk id="9" creationId="{00000000-0000-0000-0000-000000000000}"/>
          </ac:spMkLst>
        </pc:spChg>
        <pc:spChg chg="mod">
          <ac:chgData name="Troels Kjems Petersen" userId="d50d9817-7fa7-4ee2-9878-28660974c4b1" providerId="ADAL" clId="{0A41C68C-754C-47A2-BF9D-83C4697F700D}" dt="2023-11-18T08:59:52.846" v="291" actId="1076"/>
          <ac:spMkLst>
            <pc:docMk/>
            <pc:sldMk cId="766849376" sldId="262"/>
            <ac:spMk id="10" creationId="{00000000-0000-0000-0000-000000000000}"/>
          </ac:spMkLst>
        </pc:spChg>
        <pc:picChg chg="mod">
          <ac:chgData name="Troels Kjems Petersen" userId="d50d9817-7fa7-4ee2-9878-28660974c4b1" providerId="ADAL" clId="{0A41C68C-754C-47A2-BF9D-83C4697F700D}" dt="2023-11-18T09:01:43.588" v="305" actId="1076"/>
          <ac:picMkLst>
            <pc:docMk/>
            <pc:sldMk cId="766849376" sldId="262"/>
            <ac:picMk id="8" creationId="{F16D7377-6F35-4C31-9EEE-48E5D86FAA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3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8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8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03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75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3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3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6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5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49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48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58F4-B3E3-429A-B4C2-A5045D56BB00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CFA4-0E20-4A2E-A69B-DCC7028A02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9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38" y="0"/>
            <a:ext cx="5877062" cy="685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09" y="4475"/>
            <a:ext cx="8338959" cy="685352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756756" y="2373745"/>
            <a:ext cx="13948756" cy="1832495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31599"/>
            <a:ext cx="9144000" cy="2387600"/>
          </a:xfrm>
        </p:spPr>
        <p:txBody>
          <a:bodyPr>
            <a:normAutofit/>
          </a:bodyPr>
          <a:lstStyle/>
          <a:p>
            <a:r>
              <a:rPr lang="da-DK" sz="7200" b="1" dirty="0">
                <a:solidFill>
                  <a:srgbClr val="FF0000"/>
                </a:solidFill>
              </a:rPr>
              <a:t>Fra land til by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Befolkningssammensætningen før og efter industrialiseringen</a:t>
            </a:r>
          </a:p>
        </p:txBody>
      </p:sp>
    </p:spTree>
    <p:extLst>
      <p:ext uri="{BB962C8B-B14F-4D97-AF65-F5344CB8AC3E}">
        <p14:creationId xmlns:p14="http://schemas.microsoft.com/office/powerpoint/2010/main" val="374059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425097" y="308215"/>
            <a:ext cx="11067394" cy="579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endParaRPr lang="da-DK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Det præmoderne samfund, industrialiseringsprocessen og industrialisering i Danmark (opsamling fra sidste gang)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da-DK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Fra land til by: Industrialiseringens forandring af befolkningssammensætningen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3. Gruppearbejde med de forskellige klasser på landet og i byen</a:t>
            </a:r>
          </a:p>
        </p:txBody>
      </p:sp>
    </p:spTree>
    <p:extLst>
      <p:ext uri="{BB962C8B-B14F-4D97-AF65-F5344CB8AC3E}">
        <p14:creationId xmlns:p14="http://schemas.microsoft.com/office/powerpoint/2010/main" val="149349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14" y="3514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Det præmoderne samfund og industrialiseringen</a:t>
            </a:r>
            <a:br>
              <a:rPr lang="da-DK" b="1" dirty="0">
                <a:solidFill>
                  <a:srgbClr val="FF0000"/>
                </a:solidFill>
              </a:rPr>
            </a:br>
            <a:br>
              <a:rPr lang="da-DK" b="1" dirty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F258162-DD30-4EFC-8694-2C883E9433B4}"/>
              </a:ext>
            </a:extLst>
          </p:cNvPr>
          <p:cNvSpPr txBox="1"/>
          <p:nvPr/>
        </p:nvSpPr>
        <p:spPr>
          <a:xfrm>
            <a:off x="-1" y="1677029"/>
            <a:ext cx="37433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Det </a:t>
            </a:r>
            <a:r>
              <a:rPr lang="da-DK" sz="2400" b="1" u="sng" dirty="0" err="1"/>
              <a:t>før-industrielle</a:t>
            </a:r>
            <a:r>
              <a:rPr lang="da-DK" sz="2400" b="1" u="sng" dirty="0"/>
              <a:t> samfund</a:t>
            </a:r>
          </a:p>
          <a:p>
            <a:endParaRPr lang="da-DK" sz="2400" b="1" u="sng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Statisk økonomi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Stor landbefolkning, lille bybefolkning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Begrænset arbejdsdeling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Selvforsyningsøkonomi → man skaber det man selv bruger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Høj fødselstal + høj dødelighed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Ulige fordeling af jorden (Adelen ejer det meste af jorden)</a:t>
            </a:r>
          </a:p>
          <a:p>
            <a:endParaRPr lang="da-DK" sz="2400" b="1" u="sng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4CD41AB-D5B5-46A7-87BC-BEBC42692B1F}"/>
              </a:ext>
            </a:extLst>
          </p:cNvPr>
          <p:cNvSpPr txBox="1"/>
          <p:nvPr/>
        </p:nvSpPr>
        <p:spPr>
          <a:xfrm>
            <a:off x="8011887" y="1738584"/>
            <a:ext cx="4180113" cy="4585871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7 forudsætninger for industrialisering</a:t>
            </a:r>
          </a:p>
          <a:p>
            <a:endParaRPr lang="da-DK" sz="2000" b="1" u="sng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Købedygtigt marked for industrivarer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Tilstrækkelig arbejdskraft til rådighed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Transportsystem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Råstoffer som kan forarbejdes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Tilstrækkelig stor kapital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Kredit- og banksystem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Tekniske redskaber som muliggør maskinel masseproduktion</a:t>
            </a:r>
          </a:p>
          <a:p>
            <a:endParaRPr lang="da-DK" sz="2400" b="1" u="sng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8BBB8D3-8CAA-4722-BCE9-98CEED562463}"/>
              </a:ext>
            </a:extLst>
          </p:cNvPr>
          <p:cNvSpPr txBox="1"/>
          <p:nvPr/>
        </p:nvSpPr>
        <p:spPr>
          <a:xfrm>
            <a:off x="4268562" y="1708732"/>
            <a:ext cx="37433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Det industrielle samfund</a:t>
            </a:r>
          </a:p>
          <a:p>
            <a:endParaRPr lang="da-DK" sz="2400" b="1" u="sng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FF000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Dynamisk økonomi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Lille landbefolkning, stor bybefolkning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Ubegrænset arbejdsdeling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Markedsøkonomi </a:t>
            </a:r>
            <a:r>
              <a:rPr lang="da-DK" sz="2000" dirty="0">
                <a:solidFill>
                  <a:srgbClr val="FF0000"/>
                </a:solidFill>
                <a:sym typeface="Wingdings" panose="05000000000000000000" pitchFamily="2" charset="2"/>
              </a:rPr>
              <a:t> masseproduktion</a:t>
            </a:r>
            <a:endParaRPr lang="da-DK" sz="2000" dirty="0">
              <a:solidFill>
                <a:srgbClr val="FF000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Høj fødselstal + høj dødelighed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Mere lige fordeling af jorden (Alle må eje jord, men de rigeste har stadig mest)</a:t>
            </a:r>
          </a:p>
          <a:p>
            <a:endParaRPr lang="da-DK" sz="2400" b="1" u="sng" dirty="0"/>
          </a:p>
        </p:txBody>
      </p:sp>
      <p:sp>
        <p:nvSpPr>
          <p:cNvPr id="19" name="Pil: stribet til højre 18">
            <a:extLst>
              <a:ext uri="{FF2B5EF4-FFF2-40B4-BE49-F238E27FC236}">
                <a16:creationId xmlns:a16="http://schemas.microsoft.com/office/drawing/2014/main" id="{7C3EB800-0B60-43DB-8E34-53717930A68D}"/>
              </a:ext>
            </a:extLst>
          </p:cNvPr>
          <p:cNvSpPr/>
          <p:nvPr/>
        </p:nvSpPr>
        <p:spPr>
          <a:xfrm>
            <a:off x="3108960" y="3708086"/>
            <a:ext cx="1168400" cy="396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3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6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Fra Land til By: Industrialiseringens forandring af befolkningssammensætningen</a:t>
            </a:r>
            <a:br>
              <a:rPr lang="da-DK" b="1" dirty="0">
                <a:solidFill>
                  <a:srgbClr val="FF0000"/>
                </a:solidFill>
              </a:rPr>
            </a:br>
            <a:br>
              <a:rPr lang="da-DK" b="1" dirty="0">
                <a:solidFill>
                  <a:srgbClr val="FF0000"/>
                </a:solidFill>
              </a:rPr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C737121-F909-4C71-BFD8-47D6D12F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40" y="3139440"/>
            <a:ext cx="6610773" cy="371856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4787E99-B95C-472C-8638-3F39A8664FA8}"/>
              </a:ext>
            </a:extLst>
          </p:cNvPr>
          <p:cNvSpPr txBox="1"/>
          <p:nvPr/>
        </p:nvSpPr>
        <p:spPr>
          <a:xfrm>
            <a:off x="1148080" y="2823599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STÆNDERSAMFUNDET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829860-723C-4963-8090-15116EE44B0B}"/>
              </a:ext>
            </a:extLst>
          </p:cNvPr>
          <p:cNvSpPr txBox="1"/>
          <p:nvPr/>
        </p:nvSpPr>
        <p:spPr>
          <a:xfrm>
            <a:off x="0" y="3246421"/>
            <a:ext cx="18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sociale struktur er </a:t>
            </a:r>
            <a:r>
              <a:rPr lang="da-DK" b="1" dirty="0"/>
              <a:t>økonomisk</a:t>
            </a:r>
            <a:r>
              <a:rPr lang="da-DK" dirty="0"/>
              <a:t> og </a:t>
            </a:r>
            <a:r>
              <a:rPr lang="da-DK" b="1" dirty="0"/>
              <a:t>juridisk</a:t>
            </a:r>
            <a:r>
              <a:rPr lang="da-DK" dirty="0"/>
              <a:t> bestemt</a:t>
            </a:r>
          </a:p>
        </p:txBody>
      </p:sp>
      <p:sp>
        <p:nvSpPr>
          <p:cNvPr id="8" name="Pil: stribet til højre 7">
            <a:extLst>
              <a:ext uri="{FF2B5EF4-FFF2-40B4-BE49-F238E27FC236}">
                <a16:creationId xmlns:a16="http://schemas.microsoft.com/office/drawing/2014/main" id="{DF8EBA81-B358-4466-A22C-E9196319D249}"/>
              </a:ext>
            </a:extLst>
          </p:cNvPr>
          <p:cNvSpPr/>
          <p:nvPr/>
        </p:nvSpPr>
        <p:spPr>
          <a:xfrm>
            <a:off x="4925427" y="4623675"/>
            <a:ext cx="1898227" cy="75009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8376758-7840-4918-AF38-EE2E455CE03D}"/>
              </a:ext>
            </a:extLst>
          </p:cNvPr>
          <p:cNvSpPr txBox="1"/>
          <p:nvPr/>
        </p:nvSpPr>
        <p:spPr>
          <a:xfrm>
            <a:off x="8199120" y="2823599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KLASSESAMFUNDET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399C655-DE66-406C-801B-6710ED113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-1455" b="-1"/>
          <a:stretch/>
        </p:blipFill>
        <p:spPr>
          <a:xfrm>
            <a:off x="7144654" y="3308256"/>
            <a:ext cx="5246908" cy="328717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02A7AD9-F97D-4B93-BFF1-CD395A734F2A}"/>
              </a:ext>
            </a:extLst>
          </p:cNvPr>
          <p:cNvSpPr txBox="1"/>
          <p:nvPr/>
        </p:nvSpPr>
        <p:spPr>
          <a:xfrm>
            <a:off x="6159020" y="2731520"/>
            <a:ext cx="18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sociale struktur er KUN  </a:t>
            </a:r>
            <a:r>
              <a:rPr lang="da-DK" b="1" dirty="0"/>
              <a:t>økonomisk</a:t>
            </a:r>
            <a:r>
              <a:rPr lang="da-DK" dirty="0"/>
              <a:t> bestemt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7CF32BF-EC51-4AE4-8FC9-054F15C1656D}"/>
              </a:ext>
            </a:extLst>
          </p:cNvPr>
          <p:cNvSpPr txBox="1"/>
          <p:nvPr/>
        </p:nvSpPr>
        <p:spPr>
          <a:xfrm>
            <a:off x="3509549" y="1532416"/>
            <a:ext cx="1129791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da-DK" u="sng" dirty="0">
                <a:solidFill>
                  <a:srgbClr val="00B050"/>
                </a:solidFill>
              </a:rPr>
              <a:t>ÅRSAGER: </a:t>
            </a:r>
            <a:endParaRPr lang="da-DK" sz="1600" u="sng" dirty="0">
              <a:solidFill>
                <a:srgbClr val="00B050"/>
              </a:solidFill>
            </a:endParaRPr>
          </a:p>
          <a:p>
            <a:pPr fontAlgn="base"/>
            <a:r>
              <a:rPr lang="da-DK" dirty="0"/>
              <a:t> </a:t>
            </a:r>
            <a:r>
              <a:rPr lang="da-DK" b="1" dirty="0"/>
              <a:t>Lovgivning:</a:t>
            </a:r>
            <a:r>
              <a:rPr lang="da-DK" dirty="0"/>
              <a:t> Landbrugsreformerne i slutningen af 1700-tallet + Næringsfriheden 1857 </a:t>
            </a:r>
          </a:p>
          <a:p>
            <a:pPr fontAlgn="base"/>
            <a:r>
              <a:rPr lang="da-DK" b="1" dirty="0"/>
              <a:t> Økonomisk:</a:t>
            </a:r>
            <a:r>
              <a:rPr lang="da-DK" dirty="0"/>
              <a:t> Industrialisering → kræver nye forhold imellem arbejdsgiver og arbejdstager</a:t>
            </a:r>
          </a:p>
          <a:p>
            <a:pPr fontAlgn="base"/>
            <a:r>
              <a:rPr lang="da-DK" sz="1600" dirty="0"/>
              <a:t> </a:t>
            </a:r>
            <a:r>
              <a:rPr lang="da-DK" b="1" dirty="0"/>
              <a:t>Ideologisk:</a:t>
            </a:r>
            <a:r>
              <a:rPr lang="da-DK" dirty="0"/>
              <a:t> Liberalisme</a:t>
            </a:r>
            <a:endParaRPr lang="da-DK" sz="1600" dirty="0"/>
          </a:p>
          <a:p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7344863-EC83-4409-9AA6-0DC97B2AD098}"/>
              </a:ext>
            </a:extLst>
          </p:cNvPr>
          <p:cNvSpPr/>
          <p:nvPr/>
        </p:nvSpPr>
        <p:spPr>
          <a:xfrm>
            <a:off x="4402833" y="5357705"/>
            <a:ext cx="2810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1800-tallet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FF21935-C94E-75FA-1D60-B21E8CD47FED}"/>
              </a:ext>
            </a:extLst>
          </p:cNvPr>
          <p:cNvCxnSpPr/>
          <p:nvPr/>
        </p:nvCxnSpPr>
        <p:spPr>
          <a:xfrm>
            <a:off x="1960880" y="3931849"/>
            <a:ext cx="1056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27" y="114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Fra Land til By: Industrialiseringens forandring af befolkningssammensætningen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453D423-12AB-4C7A-843B-898AD48AF08A}"/>
              </a:ext>
            </a:extLst>
          </p:cNvPr>
          <p:cNvSpPr txBox="1"/>
          <p:nvPr/>
        </p:nvSpPr>
        <p:spPr>
          <a:xfrm>
            <a:off x="960527" y="1668938"/>
            <a:ext cx="3637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u="sng" dirty="0"/>
              <a:t>KLASSESAMFUNDET PÅ LANDET</a:t>
            </a:r>
          </a:p>
          <a:p>
            <a:pPr algn="ctr"/>
            <a:endParaRPr lang="da-DK" b="1" u="sng" dirty="0"/>
          </a:p>
          <a:p>
            <a:endParaRPr lang="da-DK" b="1" u="sng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16D7377-6F35-4C31-9EEE-48E5D86F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00" y="2743200"/>
            <a:ext cx="7315200" cy="41148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7F762D2-5C28-4499-8B57-438870D9090C}"/>
              </a:ext>
            </a:extLst>
          </p:cNvPr>
          <p:cNvSpPr txBox="1"/>
          <p:nvPr/>
        </p:nvSpPr>
        <p:spPr>
          <a:xfrm>
            <a:off x="7464032" y="1668938"/>
            <a:ext cx="3637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u="sng" dirty="0"/>
              <a:t>KLASSESAMFUNDET I BYEN</a:t>
            </a:r>
          </a:p>
          <a:p>
            <a:pPr algn="ctr"/>
            <a:endParaRPr lang="da-DK" b="1" u="sng" dirty="0"/>
          </a:p>
          <a:p>
            <a:endParaRPr lang="da-DK" b="1" u="sng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D011A3C-5643-4869-A7D8-D1C4E096F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3" y="2743200"/>
            <a:ext cx="7315200" cy="41148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72103" y="3768437"/>
            <a:ext cx="489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Maria, Amiliah, Sarah, Jonas, August, Alfred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83426" y="5238759"/>
            <a:ext cx="489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Noah, Marcus, Rasmus, Cecilie, Jeppe, Mads Vind</a:t>
            </a:r>
          </a:p>
        </p:txBody>
      </p:sp>
      <p:sp>
        <p:nvSpPr>
          <p:cNvPr id="7" name="Rektangel 6"/>
          <p:cNvSpPr/>
          <p:nvPr/>
        </p:nvSpPr>
        <p:spPr>
          <a:xfrm>
            <a:off x="375545" y="6488668"/>
            <a:ext cx="528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William, Sara, Johannes, Magnus, Frederikke, Isabella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946913" y="4189750"/>
            <a:ext cx="620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Savannah, </a:t>
            </a:r>
            <a:r>
              <a:rPr lang="da-DK" b="1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Mads-Emil</a:t>
            </a: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Benjamin, Mads Lohmann, Filippa, Anna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908059" y="6488668"/>
            <a:ext cx="345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Laura, Alma, Mikkel, Marius, Maia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4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Fra land til by</vt:lpstr>
      <vt:lpstr>PowerPoint-præsentation</vt:lpstr>
      <vt:lpstr>Det præmoderne samfund og industrialiseringen  </vt:lpstr>
      <vt:lpstr>Fra Land til By: Industrialiseringens forandring af befolkningssammensætningen  </vt:lpstr>
      <vt:lpstr>Fra Land til By: Industrialiseringens forandring af befolkningssammensætningen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land til by</dc:title>
  <dc:creator>Troels Kjems Petersen</dc:creator>
  <cp:lastModifiedBy>Troels Kjems Petersen</cp:lastModifiedBy>
  <cp:revision>8</cp:revision>
  <dcterms:created xsi:type="dcterms:W3CDTF">2021-12-06T09:35:39Z</dcterms:created>
  <dcterms:modified xsi:type="dcterms:W3CDTF">2025-11-11T12:30:21Z</dcterms:modified>
</cp:coreProperties>
</file>