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59" r:id="rId6"/>
    <p:sldId id="26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18A5C-DB91-4AE4-8566-190051331AF4}" v="24" dt="2023-11-24T11:57:35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1C518A5C-DB91-4AE4-8566-190051331AF4}"/>
    <pc:docChg chg="undo custSel addSld modSld sldOrd">
      <pc:chgData name="Troels Kjems Petersen" userId="d50d9817-7fa7-4ee2-9878-28660974c4b1" providerId="ADAL" clId="{1C518A5C-DB91-4AE4-8566-190051331AF4}" dt="2023-11-24T11:57:35.689" v="134"/>
      <pc:docMkLst>
        <pc:docMk/>
      </pc:docMkLst>
      <pc:sldChg chg="addSp delSp modSp mod">
        <pc:chgData name="Troels Kjems Petersen" userId="d50d9817-7fa7-4ee2-9878-28660974c4b1" providerId="ADAL" clId="{1C518A5C-DB91-4AE4-8566-190051331AF4}" dt="2023-11-23T09:41:39.148" v="130" actId="1076"/>
        <pc:sldMkLst>
          <pc:docMk/>
          <pc:sldMk cId="3740597878" sldId="257"/>
        </pc:sldMkLst>
        <pc:spChg chg="mod">
          <ac:chgData name="Troels Kjems Petersen" userId="d50d9817-7fa7-4ee2-9878-28660974c4b1" providerId="ADAL" clId="{1C518A5C-DB91-4AE4-8566-190051331AF4}" dt="2023-11-23T09:41:39.148" v="130" actId="1076"/>
          <ac:spMkLst>
            <pc:docMk/>
            <pc:sldMk cId="3740597878" sldId="257"/>
            <ac:spMk id="2" creationId="{00000000-0000-0000-0000-000000000000}"/>
          </ac:spMkLst>
        </pc:spChg>
        <pc:spChg chg="del">
          <ac:chgData name="Troels Kjems Petersen" userId="d50d9817-7fa7-4ee2-9878-28660974c4b1" providerId="ADAL" clId="{1C518A5C-DB91-4AE4-8566-190051331AF4}" dt="2023-11-23T09:41:34.997" v="129" actId="478"/>
          <ac:spMkLst>
            <pc:docMk/>
            <pc:sldMk cId="3740597878" sldId="257"/>
            <ac:spMk id="3" creationId="{00000000-0000-0000-0000-000000000000}"/>
          </ac:spMkLst>
        </pc:spChg>
        <pc:spChg chg="mod">
          <ac:chgData name="Troels Kjems Petersen" userId="d50d9817-7fa7-4ee2-9878-28660974c4b1" providerId="ADAL" clId="{1C518A5C-DB91-4AE4-8566-190051331AF4}" dt="2023-11-22T08:37:53.300" v="1" actId="14100"/>
          <ac:spMkLst>
            <pc:docMk/>
            <pc:sldMk cId="3740597878" sldId="257"/>
            <ac:spMk id="6" creationId="{27D72CF9-0736-4F3B-A3FD-E10BF60BC26E}"/>
          </ac:spMkLst>
        </pc:spChg>
        <pc:picChg chg="add del mod">
          <ac:chgData name="Troels Kjems Petersen" userId="d50d9817-7fa7-4ee2-9878-28660974c4b1" providerId="ADAL" clId="{1C518A5C-DB91-4AE4-8566-190051331AF4}" dt="2023-11-23T09:40:57.227" v="123" actId="478"/>
          <ac:picMkLst>
            <pc:docMk/>
            <pc:sldMk cId="3740597878" sldId="257"/>
            <ac:picMk id="3074" creationId="{5A6BAA21-19A1-2A27-3BE4-D1C68FA632A2}"/>
          </ac:picMkLst>
        </pc:picChg>
        <pc:picChg chg="add mod">
          <ac:chgData name="Troels Kjems Petersen" userId="d50d9817-7fa7-4ee2-9878-28660974c4b1" providerId="ADAL" clId="{1C518A5C-DB91-4AE4-8566-190051331AF4}" dt="2023-11-23T09:41:18.786" v="128" actId="167"/>
          <ac:picMkLst>
            <pc:docMk/>
            <pc:sldMk cId="3740597878" sldId="257"/>
            <ac:picMk id="3076" creationId="{BC0A8508-F5E0-C48C-423D-A7B7D86B39E6}"/>
          </ac:picMkLst>
        </pc:picChg>
      </pc:sldChg>
      <pc:sldChg chg="addSp delSp modSp new mod ord">
        <pc:chgData name="Troels Kjems Petersen" userId="d50d9817-7fa7-4ee2-9878-28660974c4b1" providerId="ADAL" clId="{1C518A5C-DB91-4AE4-8566-190051331AF4}" dt="2023-11-23T09:39:47.179" v="120" actId="1076"/>
        <pc:sldMkLst>
          <pc:docMk/>
          <pc:sldMk cId="1938968057" sldId="259"/>
        </pc:sldMkLst>
        <pc:spChg chg="mod">
          <ac:chgData name="Troels Kjems Petersen" userId="d50d9817-7fa7-4ee2-9878-28660974c4b1" providerId="ADAL" clId="{1C518A5C-DB91-4AE4-8566-190051331AF4}" dt="2023-11-23T07:53:12.358" v="85"/>
          <ac:spMkLst>
            <pc:docMk/>
            <pc:sldMk cId="1938968057" sldId="259"/>
            <ac:spMk id="2" creationId="{96A2C949-534B-BFD5-A77D-07948855F229}"/>
          </ac:spMkLst>
        </pc:spChg>
        <pc:spChg chg="del">
          <ac:chgData name="Troels Kjems Petersen" userId="d50d9817-7fa7-4ee2-9878-28660974c4b1" providerId="ADAL" clId="{1C518A5C-DB91-4AE4-8566-190051331AF4}" dt="2023-11-23T07:52:41.100" v="5" actId="478"/>
          <ac:spMkLst>
            <pc:docMk/>
            <pc:sldMk cId="1938968057" sldId="259"/>
            <ac:spMk id="3" creationId="{3234F9D2-933B-F1E8-63D2-8B17AC726009}"/>
          </ac:spMkLst>
        </pc:spChg>
        <pc:spChg chg="add mod ord">
          <ac:chgData name="Troels Kjems Petersen" userId="d50d9817-7fa7-4ee2-9878-28660974c4b1" providerId="ADAL" clId="{1C518A5C-DB91-4AE4-8566-190051331AF4}" dt="2023-11-23T07:53:29.022" v="89" actId="14100"/>
          <ac:spMkLst>
            <pc:docMk/>
            <pc:sldMk cId="1938968057" sldId="259"/>
            <ac:spMk id="4" creationId="{47A05B1D-7B1F-249C-94A4-A45D5E5D8CEF}"/>
          </ac:spMkLst>
        </pc:spChg>
        <pc:picChg chg="add mod">
          <ac:chgData name="Troels Kjems Petersen" userId="d50d9817-7fa7-4ee2-9878-28660974c4b1" providerId="ADAL" clId="{1C518A5C-DB91-4AE4-8566-190051331AF4}" dt="2023-11-23T09:39:47.179" v="120" actId="1076"/>
          <ac:picMkLst>
            <pc:docMk/>
            <pc:sldMk cId="1938968057" sldId="259"/>
            <ac:picMk id="2050" creationId="{378DC994-2F97-D5BD-6E8D-861EE977CA3B}"/>
          </ac:picMkLst>
        </pc:picChg>
      </pc:sldChg>
      <pc:sldChg chg="addSp modSp add mod">
        <pc:chgData name="Troels Kjems Petersen" userId="d50d9817-7fa7-4ee2-9878-28660974c4b1" providerId="ADAL" clId="{1C518A5C-DB91-4AE4-8566-190051331AF4}" dt="2023-11-23T09:38:15.088" v="115" actId="1076"/>
        <pc:sldMkLst>
          <pc:docMk/>
          <pc:sldMk cId="3990516629" sldId="260"/>
        </pc:sldMkLst>
        <pc:spChg chg="mod">
          <ac:chgData name="Troels Kjems Petersen" userId="d50d9817-7fa7-4ee2-9878-28660974c4b1" providerId="ADAL" clId="{1C518A5C-DB91-4AE4-8566-190051331AF4}" dt="2023-11-23T09:38:10.831" v="114" actId="122"/>
          <ac:spMkLst>
            <pc:docMk/>
            <pc:sldMk cId="3990516629" sldId="260"/>
            <ac:spMk id="2" creationId="{96A2C949-534B-BFD5-A77D-07948855F229}"/>
          </ac:spMkLst>
        </pc:spChg>
        <pc:spChg chg="add mod">
          <ac:chgData name="Troels Kjems Petersen" userId="d50d9817-7fa7-4ee2-9878-28660974c4b1" providerId="ADAL" clId="{1C518A5C-DB91-4AE4-8566-190051331AF4}" dt="2023-11-23T09:38:15.088" v="115" actId="1076"/>
          <ac:spMkLst>
            <pc:docMk/>
            <pc:sldMk cId="3990516629" sldId="260"/>
            <ac:spMk id="3" creationId="{152E266E-06EF-A26F-C447-6D3D1F9F76C9}"/>
          </ac:spMkLst>
        </pc:spChg>
        <pc:spChg chg="mod">
          <ac:chgData name="Troels Kjems Petersen" userId="d50d9817-7fa7-4ee2-9878-28660974c4b1" providerId="ADAL" clId="{1C518A5C-DB91-4AE4-8566-190051331AF4}" dt="2023-11-23T09:38:04.425" v="112" actId="14100"/>
          <ac:spMkLst>
            <pc:docMk/>
            <pc:sldMk cId="3990516629" sldId="260"/>
            <ac:spMk id="4" creationId="{47A05B1D-7B1F-249C-94A4-A45D5E5D8CEF}"/>
          </ac:spMkLst>
        </pc:spChg>
        <pc:picChg chg="add mod">
          <ac:chgData name="Troels Kjems Petersen" userId="d50d9817-7fa7-4ee2-9878-28660974c4b1" providerId="ADAL" clId="{1C518A5C-DB91-4AE4-8566-190051331AF4}" dt="2023-11-23T09:37:55.354" v="111" actId="14100"/>
          <ac:picMkLst>
            <pc:docMk/>
            <pc:sldMk cId="3990516629" sldId="260"/>
            <ac:picMk id="1026" creationId="{369B98B9-0F71-B633-A5EF-A1A2659A9E8F}"/>
          </ac:picMkLst>
        </pc:picChg>
      </pc:sldChg>
      <pc:sldChg chg="add setBg">
        <pc:chgData name="Troels Kjems Petersen" userId="d50d9817-7fa7-4ee2-9878-28660974c4b1" providerId="ADAL" clId="{1C518A5C-DB91-4AE4-8566-190051331AF4}" dt="2023-11-24T11:57:35.689" v="134"/>
        <pc:sldMkLst>
          <pc:docMk/>
          <pc:sldMk cId="2808165047" sldId="261"/>
        </pc:sldMkLst>
      </pc:sldChg>
      <pc:sldChg chg="add setBg">
        <pc:chgData name="Troels Kjems Petersen" userId="d50d9817-7fa7-4ee2-9878-28660974c4b1" providerId="ADAL" clId="{1C518A5C-DB91-4AE4-8566-190051331AF4}" dt="2023-11-24T11:57:25.936" v="133"/>
        <pc:sldMkLst>
          <pc:docMk/>
          <pc:sldMk cId="288329674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6D3D5-3A9C-2DCB-3DCC-0A28DAA15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C8B32F-7374-633F-5F83-F7A2654D6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FABE1D-9C2C-14D5-FE24-7B1DCF6E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8EEFE33-9D2F-B315-4DB1-056DD77D5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BA82AF3-B9D8-2C98-B057-8F1F15FE4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309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F6E744-69FB-ABE9-52ED-E2394D811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258627D-0C9C-3AD0-864B-3E8228A87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EE9963-EDBB-0006-2868-0B3BD8FF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614F90-8D67-F0AA-9BDE-5259E7AF0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9DAD77-46FA-7CA1-C7F8-4910D0AC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591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C146409-6216-8D0E-DA86-404067857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20795EB-EE52-7B42-2A05-EADE7D64D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C502DA-E8EC-49F1-038E-53DDA3DF1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BF47A6-ACD5-FA8A-6E22-2F41FE69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5FBE81-F4B3-2B1D-5646-AA5357F3A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572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9150E-533F-F65C-E408-C1F8A085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6A6600-5281-1516-0F44-7C6AFC02C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4D15FF-EE73-19D4-A509-D55B35E6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D5E730-D913-DB68-67F6-B354791BC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4CF1C4A-DA2E-0662-B20C-C42C736C5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913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2E05B-F4D8-762A-B9FA-3BA0A9D0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A867871-FEDF-080C-E163-DDC2CD0C2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9EB4BB-4588-2D28-3047-91A48AEB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7C05358-B29E-698B-710A-741082E8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C93BF6-E859-1C5A-5616-45093A8D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675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43308-AE13-E776-73B0-FE8E43B9A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5F7EF4-A0B3-4D69-676D-10B2094C3B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1A981D4-F646-3608-B999-3D7F7D348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71E36D-EE1F-4A2D-3B5F-80E41DCE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DBAD94A-B6BB-3A66-5046-C20562A89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B65B1E0-8EEE-4E4D-48E0-55BC0B7BF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003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76188F-5765-D5FE-7067-6B6EBFFE6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ECA8E5-121E-583B-0230-3E462765A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5D20176-93DA-5846-6ECF-AC66DAF86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E178736-01D4-19EC-0F35-0B3B92298F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F1BDA7E-3D55-84AF-E52E-CBA0072970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4E85B4D-8928-62AE-DE7E-238F3EC9D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8DEC12E-9554-1851-903A-6F0707B6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618128B-19F9-794D-69CE-BA6DBE0DB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741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6BC6A7-D781-262C-C6E4-006A24BDC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1A65CEE-8296-0EF5-8690-E231CC4C8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08C5677-2757-C579-1A4E-72B0E5C4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181D0F-A689-D5BF-D435-5EE94677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171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24B3674-4405-162B-9F15-E119A919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2188C34-DD7B-35DC-EB22-EFE5DC99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76527BD-DD32-C7AD-3DB6-1D747FE3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315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9627F-F096-F69C-0E7A-BA4F859D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94781C-2F77-3769-13D5-6EA5C1C6D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39404B1-D8D2-3BD9-6AE0-6E9815BF8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EFA4FE1-6327-B48B-EDAB-9DF49225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74E790C-75B3-8B7B-0B70-CEB5B456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B09404-FB4E-BE66-9CB4-1B5D926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838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89158-0194-2EE4-1857-DD62E4869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A6CC2F5-C6E7-7363-05CE-A7B708AB4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9FAA7F8-B599-7251-BBF3-AFEA66BAD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A772A1B-A552-6047-F854-AAF1FAF53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5DF6D75-43F0-A6FB-2215-E2BE57B47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93A51EC-85F9-6BCE-47AB-E43DAEED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826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8CE86D-F7AF-BB4D-3DA6-D59826BB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EC5FFD9-99A7-3744-D4CE-158ADC7ED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A41431-387E-2FFE-BE3A-57DA40430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1752C-1805-44CE-8F3E-1C1A2B0DB679}" type="datetimeFigureOut">
              <a:rPr lang="da-DK" smtClean="0"/>
              <a:t>24-11-2023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FF57385-649F-A2CB-528A-B10FFA9B7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42175E-8842-44EA-AAD8-E79D9AA13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25E38-3D6F-4F05-9BF5-61B968E21A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05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leriet ’Udvandrere på Larsens Plads'">
            <a:extLst>
              <a:ext uri="{FF2B5EF4-FFF2-40B4-BE49-F238E27FC236}">
                <a16:creationId xmlns:a16="http://schemas.microsoft.com/office/drawing/2014/main" id="{BC0A8508-F5E0-C48C-423D-A7B7D86B3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0521"/>
            <a:ext cx="12192000" cy="723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27D72CF9-0736-4F3B-A3FD-E10BF60BC26E}"/>
              </a:ext>
            </a:extLst>
          </p:cNvPr>
          <p:cNvSpPr/>
          <p:nvPr/>
        </p:nvSpPr>
        <p:spPr>
          <a:xfrm>
            <a:off x="0" y="1131599"/>
            <a:ext cx="12192000" cy="3074641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475119"/>
            <a:ext cx="9144000" cy="2387600"/>
          </a:xfrm>
        </p:spPr>
        <p:txBody>
          <a:bodyPr>
            <a:normAutofit/>
          </a:bodyPr>
          <a:lstStyle/>
          <a:p>
            <a:r>
              <a:rPr lang="da-DK" sz="7200" b="1" dirty="0">
                <a:solidFill>
                  <a:srgbClr val="FF0000"/>
                </a:solidFill>
              </a:rPr>
              <a:t>Udvandringen til Amerika</a:t>
            </a:r>
          </a:p>
        </p:txBody>
      </p:sp>
    </p:spTree>
    <p:extLst>
      <p:ext uri="{BB962C8B-B14F-4D97-AF65-F5344CB8AC3E}">
        <p14:creationId xmlns:p14="http://schemas.microsoft.com/office/powerpoint/2010/main" val="3740597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425097" y="308215"/>
            <a:ext cx="11067394" cy="5793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endParaRPr lang="da-DK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Gruppefremlæggelser af klassesamfundet i byen og på landet i 1800-tallet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Pause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2.   Udvandringen til Amerika: Hvad er push- og </a:t>
            </a:r>
            <a:r>
              <a:rPr lang="da-DK" b="1" dirty="0" err="1"/>
              <a:t>pull</a:t>
            </a:r>
            <a:r>
              <a:rPr lang="da-DK" b="1" dirty="0"/>
              <a:t>-faktorer?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3. Årsagerne til danskernes udvandring til Amerika fra 1868-1914</a:t>
            </a:r>
          </a:p>
        </p:txBody>
      </p:sp>
    </p:spTree>
    <p:extLst>
      <p:ext uri="{BB962C8B-B14F-4D97-AF65-F5344CB8AC3E}">
        <p14:creationId xmlns:p14="http://schemas.microsoft.com/office/powerpoint/2010/main" val="149349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588" y="0"/>
            <a:ext cx="9042763" cy="6858000"/>
          </a:xfrm>
        </p:spPr>
      </p:pic>
    </p:spTree>
    <p:extLst>
      <p:ext uri="{BB962C8B-B14F-4D97-AF65-F5344CB8AC3E}">
        <p14:creationId xmlns:p14="http://schemas.microsoft.com/office/powerpoint/2010/main" val="2808165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7F29D-0CDA-41DB-B783-AB0E75F20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2461F264-AC3D-43A3-AB7A-03A09540CF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6308"/>
            <a:ext cx="4317005" cy="6864308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0BFAC3AF-EDE2-4FE7-BEE9-5BBD4F1DC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319" y="-15974"/>
            <a:ext cx="5155481" cy="687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9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7A05B1D-7B1F-249C-94A4-A45D5E5D8CEF}"/>
              </a:ext>
            </a:extLst>
          </p:cNvPr>
          <p:cNvSpPr/>
          <p:nvPr/>
        </p:nvSpPr>
        <p:spPr>
          <a:xfrm>
            <a:off x="0" y="-26352"/>
            <a:ext cx="12192000" cy="1844992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A2C949-534B-BFD5-A77D-07948855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Udvandringen til Amerika: Hvad er push- og </a:t>
            </a:r>
            <a:r>
              <a:rPr lang="da-DK" b="1" dirty="0" err="1"/>
              <a:t>pull</a:t>
            </a:r>
            <a:r>
              <a:rPr lang="da-DK" b="1" dirty="0"/>
              <a:t>-faktorer?</a:t>
            </a:r>
          </a:p>
        </p:txBody>
      </p:sp>
      <p:pic>
        <p:nvPicPr>
          <p:cNvPr id="2050" name="Picture 2" descr="Westward Expansion, 1860–1890 | Interactive Map | PBS LearningMedia">
            <a:extLst>
              <a:ext uri="{FF2B5EF4-FFF2-40B4-BE49-F238E27FC236}">
                <a16:creationId xmlns:a16="http://schemas.microsoft.com/office/drawing/2014/main" id="{378DC994-2F97-D5BD-6E8D-861EE977C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555" y="1818640"/>
            <a:ext cx="9079088" cy="510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968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ISTORY: Homestead Act">
            <a:extLst>
              <a:ext uri="{FF2B5EF4-FFF2-40B4-BE49-F238E27FC236}">
                <a16:creationId xmlns:a16="http://schemas.microsoft.com/office/drawing/2014/main" id="{369B98B9-0F71-B633-A5EF-A1A2659A9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47A05B1D-7B1F-249C-94A4-A45D5E5D8CEF}"/>
              </a:ext>
            </a:extLst>
          </p:cNvPr>
          <p:cNvSpPr/>
          <p:nvPr/>
        </p:nvSpPr>
        <p:spPr>
          <a:xfrm>
            <a:off x="0" y="-26353"/>
            <a:ext cx="12954000" cy="6884353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A2C949-534B-BFD5-A77D-07948855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a-DK" b="1" dirty="0">
                <a:solidFill>
                  <a:srgbClr val="FF0000"/>
                </a:solidFill>
              </a:rPr>
              <a:t>Årsagerne til danskernes udvandring til Amerika fra 1868-1914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152E266E-06EF-A26F-C447-6D3D1F9F76C9}"/>
              </a:ext>
            </a:extLst>
          </p:cNvPr>
          <p:cNvSpPr txBox="1"/>
          <p:nvPr/>
        </p:nvSpPr>
        <p:spPr>
          <a:xfrm>
            <a:off x="1178560" y="2204720"/>
            <a:ext cx="9591040" cy="3238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da-D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Hvad var årsagerne til at næsten 300.000 danskere udvandrede til Amerika i perioden 1868-1914? Hvad var push-faktorerne, hvad var </a:t>
            </a:r>
            <a:r>
              <a:rPr lang="da-DK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pull</a:t>
            </a:r>
            <a:r>
              <a:rPr lang="da-D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-faktorerne?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da-DK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da-D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Hvad var </a:t>
            </a:r>
            <a:r>
              <a:rPr lang="da-DK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Homestead</a:t>
            </a:r>
            <a:r>
              <a:rPr lang="da-D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-loven? </a:t>
            </a:r>
          </a:p>
          <a:p>
            <a:pPr lvl="0">
              <a:lnSpc>
                <a:spcPct val="107000"/>
              </a:lnSpc>
            </a:pPr>
            <a:endParaRPr lang="da-DK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da-D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Hvordan var livet for de danskere der kom til Amerika? </a:t>
            </a:r>
            <a:endParaRPr lang="da-DK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9051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97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Udvandringen til Amerika</vt:lpstr>
      <vt:lpstr>PowerPoint-præsentation</vt:lpstr>
      <vt:lpstr>PowerPoint-præsentation</vt:lpstr>
      <vt:lpstr>PowerPoint-præsentation</vt:lpstr>
      <vt:lpstr>Udvandringen til Amerika: Hvad er push- og pull-faktorer?</vt:lpstr>
      <vt:lpstr>Årsagerne til danskernes udvandring til Amerika fra 1868-1914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Udvandringen til Amerika</dc:title>
  <dc:creator>Troels Kjems Petersen</dc:creator>
  <cp:lastModifiedBy>Troels Kjems Petersen</cp:lastModifiedBy>
  <cp:revision>1</cp:revision>
  <dcterms:created xsi:type="dcterms:W3CDTF">2023-11-22T08:35:27Z</dcterms:created>
  <dcterms:modified xsi:type="dcterms:W3CDTF">2023-11-24T11:57:42Z</dcterms:modified>
</cp:coreProperties>
</file>