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1"/>
  </p:notesMasterIdLst>
  <p:sldIdLst>
    <p:sldId id="262" r:id="rId2"/>
    <p:sldId id="269" r:id="rId3"/>
    <p:sldId id="273" r:id="rId4"/>
    <p:sldId id="259" r:id="rId5"/>
    <p:sldId id="274" r:id="rId6"/>
    <p:sldId id="283" r:id="rId7"/>
    <p:sldId id="261" r:id="rId8"/>
    <p:sldId id="279" r:id="rId9"/>
    <p:sldId id="280" r:id="rId10"/>
    <p:sldId id="281" r:id="rId11"/>
    <p:sldId id="285" r:id="rId12"/>
    <p:sldId id="286" r:id="rId13"/>
    <p:sldId id="287" r:id="rId14"/>
    <p:sldId id="288" r:id="rId15"/>
    <p:sldId id="289" r:id="rId16"/>
    <p:sldId id="290" r:id="rId17"/>
    <p:sldId id="291" r:id="rId18"/>
    <p:sldId id="292" r:id="rId19"/>
    <p:sldId id="257" r:id="rId20"/>
    <p:sldId id="256" r:id="rId21"/>
    <p:sldId id="263" r:id="rId22"/>
    <p:sldId id="267" r:id="rId23"/>
    <p:sldId id="270" r:id="rId24"/>
    <p:sldId id="268" r:id="rId25"/>
    <p:sldId id="258" r:id="rId26"/>
    <p:sldId id="260" r:id="rId27"/>
    <p:sldId id="264" r:id="rId28"/>
    <p:sldId id="271" r:id="rId29"/>
    <p:sldId id="272" r:id="rId30"/>
  </p:sldIdLst>
  <p:sldSz cx="12192000" cy="6858000"/>
  <p:notesSz cx="6858000" cy="9144000"/>
  <p:defaultTextStyle>
    <a:defPPr>
      <a:defRPr lang="da-D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63" d="100"/>
          <a:sy n="63" d="100"/>
        </p:scale>
        <p:origin x="804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microsoft.com/office/2016/11/relationships/changesInfo" Target="changesInfos/changesInfo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Relationship Id="rId8" Type="http://schemas.openxmlformats.org/officeDocument/2006/relationships/slide" Target="slides/slide7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Troels Kjems Petersen" userId="d50d9817-7fa7-4ee2-9878-28660974c4b1" providerId="ADAL" clId="{5C1E362A-6C1C-4480-839A-48DF93553006}"/>
    <pc:docChg chg="modSld">
      <pc:chgData name="Troels Kjems Petersen" userId="d50d9817-7fa7-4ee2-9878-28660974c4b1" providerId="ADAL" clId="{5C1E362A-6C1C-4480-839A-48DF93553006}" dt="2025-01-09T12:37:54.734" v="48" actId="20577"/>
      <pc:docMkLst>
        <pc:docMk/>
      </pc:docMkLst>
      <pc:sldChg chg="modSp mod">
        <pc:chgData name="Troels Kjems Petersen" userId="d50d9817-7fa7-4ee2-9878-28660974c4b1" providerId="ADAL" clId="{5C1E362A-6C1C-4480-839A-48DF93553006}" dt="2025-01-09T12:37:54.734" v="48" actId="20577"/>
        <pc:sldMkLst>
          <pc:docMk/>
          <pc:sldMk cId="1493499450" sldId="269"/>
        </pc:sldMkLst>
        <pc:spChg chg="mod">
          <ac:chgData name="Troels Kjems Petersen" userId="d50d9817-7fa7-4ee2-9878-28660974c4b1" providerId="ADAL" clId="{5C1E362A-6C1C-4480-839A-48DF93553006}" dt="2025-01-09T12:37:54.734" v="48" actId="20577"/>
          <ac:spMkLst>
            <pc:docMk/>
            <pc:sldMk cId="1493499450" sldId="269"/>
            <ac:spMk id="4" creationId="{00000000-0000-0000-0000-000000000000}"/>
          </ac:spMkLst>
        </pc:spChg>
      </pc:sldChg>
    </pc:docChg>
  </pc:docChgLst>
  <pc:docChgLst>
    <pc:chgData name="Troels Kjems Petersen" userId="d50d9817-7fa7-4ee2-9878-28660974c4b1" providerId="ADAL" clId="{9592EEFC-C53A-4288-97B8-1EF5E3752E23}"/>
    <pc:docChg chg="undo redo custSel addSld delSld modSld">
      <pc:chgData name="Troels Kjems Petersen" userId="d50d9817-7fa7-4ee2-9878-28660974c4b1" providerId="ADAL" clId="{9592EEFC-C53A-4288-97B8-1EF5E3752E23}" dt="2023-11-26T21:02:59.655" v="231" actId="478"/>
      <pc:docMkLst>
        <pc:docMk/>
      </pc:docMkLst>
      <pc:sldChg chg="del">
        <pc:chgData name="Troels Kjems Petersen" userId="d50d9817-7fa7-4ee2-9878-28660974c4b1" providerId="ADAL" clId="{9592EEFC-C53A-4288-97B8-1EF5E3752E23}" dt="2023-11-26T20:57:58.903" v="117" actId="47"/>
        <pc:sldMkLst>
          <pc:docMk/>
          <pc:sldMk cId="1134092081" sldId="259"/>
        </pc:sldMkLst>
      </pc:sldChg>
      <pc:sldChg chg="del">
        <pc:chgData name="Troels Kjems Petersen" userId="d50d9817-7fa7-4ee2-9878-28660974c4b1" providerId="ADAL" clId="{9592EEFC-C53A-4288-97B8-1EF5E3752E23}" dt="2023-11-26T20:58:33.240" v="119" actId="47"/>
        <pc:sldMkLst>
          <pc:docMk/>
          <pc:sldMk cId="3939460005" sldId="261"/>
        </pc:sldMkLst>
      </pc:sldChg>
      <pc:sldChg chg="modSp mod">
        <pc:chgData name="Troels Kjems Petersen" userId="d50d9817-7fa7-4ee2-9878-28660974c4b1" providerId="ADAL" clId="{9592EEFC-C53A-4288-97B8-1EF5E3752E23}" dt="2023-11-26T20:59:26.315" v="122" actId="1076"/>
        <pc:sldMkLst>
          <pc:docMk/>
          <pc:sldMk cId="4051998211" sldId="262"/>
        </pc:sldMkLst>
        <pc:spChg chg="mod">
          <ac:chgData name="Troels Kjems Petersen" userId="d50d9817-7fa7-4ee2-9878-28660974c4b1" providerId="ADAL" clId="{9592EEFC-C53A-4288-97B8-1EF5E3752E23}" dt="2023-11-26T20:59:26.315" v="122" actId="1076"/>
          <ac:spMkLst>
            <pc:docMk/>
            <pc:sldMk cId="4051998211" sldId="262"/>
            <ac:spMk id="6" creationId="{A4A0C01F-AE1B-4565-A37B-4B1AB22B7504}"/>
          </ac:spMkLst>
        </pc:spChg>
      </pc:sldChg>
      <pc:sldChg chg="modSp mod">
        <pc:chgData name="Troels Kjems Petersen" userId="d50d9817-7fa7-4ee2-9878-28660974c4b1" providerId="ADAL" clId="{9592EEFC-C53A-4288-97B8-1EF5E3752E23}" dt="2023-11-26T20:57:19.628" v="116" actId="14100"/>
        <pc:sldMkLst>
          <pc:docMk/>
          <pc:sldMk cId="4274386203" sldId="268"/>
        </pc:sldMkLst>
        <pc:spChg chg="mod">
          <ac:chgData name="Troels Kjems Petersen" userId="d50d9817-7fa7-4ee2-9878-28660974c4b1" providerId="ADAL" clId="{9592EEFC-C53A-4288-97B8-1EF5E3752E23}" dt="2023-11-26T20:57:09.501" v="114" actId="1076"/>
          <ac:spMkLst>
            <pc:docMk/>
            <pc:sldMk cId="4274386203" sldId="268"/>
            <ac:spMk id="2" creationId="{00000000-0000-0000-0000-000000000000}"/>
          </ac:spMkLst>
        </pc:spChg>
        <pc:spChg chg="mod">
          <ac:chgData name="Troels Kjems Petersen" userId="d50d9817-7fa7-4ee2-9878-28660974c4b1" providerId="ADAL" clId="{9592EEFC-C53A-4288-97B8-1EF5E3752E23}" dt="2023-11-26T20:57:05.327" v="113" actId="1076"/>
          <ac:spMkLst>
            <pc:docMk/>
            <pc:sldMk cId="4274386203" sldId="268"/>
            <ac:spMk id="5" creationId="{00000000-0000-0000-0000-000000000000}"/>
          </ac:spMkLst>
        </pc:spChg>
        <pc:spChg chg="mod">
          <ac:chgData name="Troels Kjems Petersen" userId="d50d9817-7fa7-4ee2-9878-28660974c4b1" providerId="ADAL" clId="{9592EEFC-C53A-4288-97B8-1EF5E3752E23}" dt="2023-11-26T20:57:12.312" v="115" actId="1076"/>
          <ac:spMkLst>
            <pc:docMk/>
            <pc:sldMk cId="4274386203" sldId="268"/>
            <ac:spMk id="6" creationId="{00000000-0000-0000-0000-000000000000}"/>
          </ac:spMkLst>
        </pc:spChg>
        <pc:picChg chg="mod">
          <ac:chgData name="Troels Kjems Petersen" userId="d50d9817-7fa7-4ee2-9878-28660974c4b1" providerId="ADAL" clId="{9592EEFC-C53A-4288-97B8-1EF5E3752E23}" dt="2023-11-26T20:57:19.628" v="116" actId="14100"/>
          <ac:picMkLst>
            <pc:docMk/>
            <pc:sldMk cId="4274386203" sldId="268"/>
            <ac:picMk id="7" creationId="{7E60F16B-C819-4CD2-A57F-35995E4F9BC4}"/>
          </ac:picMkLst>
        </pc:picChg>
      </pc:sldChg>
      <pc:sldChg chg="modSp mod">
        <pc:chgData name="Troels Kjems Petersen" userId="d50d9817-7fa7-4ee2-9878-28660974c4b1" providerId="ADAL" clId="{9592EEFC-C53A-4288-97B8-1EF5E3752E23}" dt="2023-11-26T20:55:29.355" v="82" actId="20577"/>
        <pc:sldMkLst>
          <pc:docMk/>
          <pc:sldMk cId="1493499450" sldId="269"/>
        </pc:sldMkLst>
        <pc:spChg chg="mod">
          <ac:chgData name="Troels Kjems Petersen" userId="d50d9817-7fa7-4ee2-9878-28660974c4b1" providerId="ADAL" clId="{9592EEFC-C53A-4288-97B8-1EF5E3752E23}" dt="2023-11-26T20:55:29.355" v="82" actId="20577"/>
          <ac:spMkLst>
            <pc:docMk/>
            <pc:sldMk cId="1493499450" sldId="269"/>
            <ac:spMk id="4" creationId="{00000000-0000-0000-0000-000000000000}"/>
          </ac:spMkLst>
        </pc:spChg>
      </pc:sldChg>
      <pc:sldChg chg="addSp delSp modSp add mod setBg">
        <pc:chgData name="Troels Kjems Petersen" userId="d50d9817-7fa7-4ee2-9878-28660974c4b1" providerId="ADAL" clId="{9592EEFC-C53A-4288-97B8-1EF5E3752E23}" dt="2023-11-26T21:02:59.655" v="231" actId="478"/>
        <pc:sldMkLst>
          <pc:docMk/>
          <pc:sldMk cId="1888400287" sldId="271"/>
        </pc:sldMkLst>
        <pc:spChg chg="add mod">
          <ac:chgData name="Troels Kjems Petersen" userId="d50d9817-7fa7-4ee2-9878-28660974c4b1" providerId="ADAL" clId="{9592EEFC-C53A-4288-97B8-1EF5E3752E23}" dt="2023-11-26T20:59:18.216" v="121"/>
          <ac:spMkLst>
            <pc:docMk/>
            <pc:sldMk cId="1888400287" sldId="271"/>
            <ac:spMk id="4" creationId="{9BD2B3CC-01E7-4FB0-AD8F-FD7F5010DD2A}"/>
          </ac:spMkLst>
        </pc:spChg>
        <pc:spChg chg="add mod">
          <ac:chgData name="Troels Kjems Petersen" userId="d50d9817-7fa7-4ee2-9878-28660974c4b1" providerId="ADAL" clId="{9592EEFC-C53A-4288-97B8-1EF5E3752E23}" dt="2023-11-26T21:00:14.123" v="130" actId="208"/>
          <ac:spMkLst>
            <pc:docMk/>
            <pc:sldMk cId="1888400287" sldId="271"/>
            <ac:spMk id="6" creationId="{4DD7AB9A-EE99-452F-9D3A-D0F9349C022D}"/>
          </ac:spMkLst>
        </pc:spChg>
        <pc:graphicFrameChg chg="add del modGraphic">
          <ac:chgData name="Troels Kjems Petersen" userId="d50d9817-7fa7-4ee2-9878-28660974c4b1" providerId="ADAL" clId="{9592EEFC-C53A-4288-97B8-1EF5E3752E23}" dt="2023-11-26T21:02:59.655" v="231" actId="478"/>
          <ac:graphicFrameMkLst>
            <pc:docMk/>
            <pc:sldMk cId="1888400287" sldId="271"/>
            <ac:graphicFrameMk id="7" creationId="{99931FF1-40D9-40B5-8164-2CE0ECA2F646}"/>
          </ac:graphicFrameMkLst>
        </pc:graphicFrameChg>
      </pc:sldChg>
      <pc:sldChg chg="modSp add mod setBg">
        <pc:chgData name="Troels Kjems Petersen" userId="d50d9817-7fa7-4ee2-9878-28660974c4b1" providerId="ADAL" clId="{9592EEFC-C53A-4288-97B8-1EF5E3752E23}" dt="2023-11-26T21:02:40.033" v="230" actId="1076"/>
        <pc:sldMkLst>
          <pc:docMk/>
          <pc:sldMk cId="1294687164" sldId="272"/>
        </pc:sldMkLst>
        <pc:spChg chg="mod">
          <ac:chgData name="Troels Kjems Petersen" userId="d50d9817-7fa7-4ee2-9878-28660974c4b1" providerId="ADAL" clId="{9592EEFC-C53A-4288-97B8-1EF5E3752E23}" dt="2023-11-26T21:02:40.033" v="230" actId="1076"/>
          <ac:spMkLst>
            <pc:docMk/>
            <pc:sldMk cId="1294687164" sldId="272"/>
            <ac:spMk id="4" creationId="{E5478F82-1987-4A4E-899E-7C4363BD8068}"/>
          </ac:spMkLst>
        </pc:spChg>
        <pc:spChg chg="mod">
          <ac:chgData name="Troels Kjems Petersen" userId="d50d9817-7fa7-4ee2-9878-28660974c4b1" providerId="ADAL" clId="{9592EEFC-C53A-4288-97B8-1EF5E3752E23}" dt="2023-11-26T21:02:36.349" v="229" actId="20577"/>
          <ac:spMkLst>
            <pc:docMk/>
            <pc:sldMk cId="1294687164" sldId="272"/>
            <ac:spMk id="6" creationId="{A4A0C01F-AE1B-4565-A37B-4B1AB22B7504}"/>
          </ac:spMkLst>
        </pc:spChg>
      </pc:sldChg>
    </pc:docChg>
  </pc:docChgLst>
  <pc:docChgLst>
    <pc:chgData name="Troels Kjems Petersen" userId="d50d9817-7fa7-4ee2-9878-28660974c4b1" providerId="ADAL" clId="{1BBE0704-E3E6-4207-B74A-3EBBA418A97F}"/>
    <pc:docChg chg="custSel addSld delSld modSld">
      <pc:chgData name="Troels Kjems Petersen" userId="d50d9817-7fa7-4ee2-9878-28660974c4b1" providerId="ADAL" clId="{1BBE0704-E3E6-4207-B74A-3EBBA418A97F}" dt="2025-01-07T11:15:21.001" v="58" actId="47"/>
      <pc:docMkLst>
        <pc:docMk/>
      </pc:docMkLst>
      <pc:sldChg chg="add">
        <pc:chgData name="Troels Kjems Petersen" userId="d50d9817-7fa7-4ee2-9878-28660974c4b1" providerId="ADAL" clId="{1BBE0704-E3E6-4207-B74A-3EBBA418A97F}" dt="2025-01-07T11:10:33.257" v="3"/>
        <pc:sldMkLst>
          <pc:docMk/>
          <pc:sldMk cId="0" sldId="259"/>
        </pc:sldMkLst>
      </pc:sldChg>
      <pc:sldChg chg="add">
        <pc:chgData name="Troels Kjems Petersen" userId="d50d9817-7fa7-4ee2-9878-28660974c4b1" providerId="ADAL" clId="{1BBE0704-E3E6-4207-B74A-3EBBA418A97F}" dt="2025-01-07T11:10:33.257" v="3"/>
        <pc:sldMkLst>
          <pc:docMk/>
          <pc:sldMk cId="0" sldId="261"/>
        </pc:sldMkLst>
      </pc:sldChg>
      <pc:sldChg chg="delSp add setBg delDesignElem">
        <pc:chgData name="Troels Kjems Petersen" userId="d50d9817-7fa7-4ee2-9878-28660974c4b1" providerId="ADAL" clId="{1BBE0704-E3E6-4207-B74A-3EBBA418A97F}" dt="2025-01-07T11:10:33.257" v="3"/>
        <pc:sldMkLst>
          <pc:docMk/>
          <pc:sldMk cId="1659968720" sldId="273"/>
        </pc:sldMkLst>
        <pc:spChg chg="del">
          <ac:chgData name="Troels Kjems Petersen" userId="d50d9817-7fa7-4ee2-9878-28660974c4b1" providerId="ADAL" clId="{1BBE0704-E3E6-4207-B74A-3EBBA418A97F}" dt="2025-01-07T11:10:33.257" v="3"/>
          <ac:spMkLst>
            <pc:docMk/>
            <pc:sldMk cId="1659968720" sldId="273"/>
            <ac:spMk id="18" creationId="{4AA13AD3-0A4F-475A-BEBB-DEEFF5C096C3}"/>
          </ac:spMkLst>
        </pc:spChg>
        <pc:spChg chg="del">
          <ac:chgData name="Troels Kjems Petersen" userId="d50d9817-7fa7-4ee2-9878-28660974c4b1" providerId="ADAL" clId="{1BBE0704-E3E6-4207-B74A-3EBBA418A97F}" dt="2025-01-07T11:10:33.257" v="3"/>
          <ac:spMkLst>
            <pc:docMk/>
            <pc:sldMk cId="1659968720" sldId="273"/>
            <ac:spMk id="20" creationId="{365A786E-9028-443F-8713-B9552D9A2355}"/>
          </ac:spMkLst>
        </pc:spChg>
      </pc:sldChg>
      <pc:sldChg chg="add">
        <pc:chgData name="Troels Kjems Petersen" userId="d50d9817-7fa7-4ee2-9878-28660974c4b1" providerId="ADAL" clId="{1BBE0704-E3E6-4207-B74A-3EBBA418A97F}" dt="2025-01-07T11:10:33.257" v="3"/>
        <pc:sldMkLst>
          <pc:docMk/>
          <pc:sldMk cId="0" sldId="274"/>
        </pc:sldMkLst>
      </pc:sldChg>
      <pc:sldChg chg="add">
        <pc:chgData name="Troels Kjems Petersen" userId="d50d9817-7fa7-4ee2-9878-28660974c4b1" providerId="ADAL" clId="{1BBE0704-E3E6-4207-B74A-3EBBA418A97F}" dt="2025-01-07T11:10:33.257" v="3"/>
        <pc:sldMkLst>
          <pc:docMk/>
          <pc:sldMk cId="3656770168" sldId="276"/>
        </pc:sldMkLst>
      </pc:sldChg>
      <pc:sldChg chg="add">
        <pc:chgData name="Troels Kjems Petersen" userId="d50d9817-7fa7-4ee2-9878-28660974c4b1" providerId="ADAL" clId="{1BBE0704-E3E6-4207-B74A-3EBBA418A97F}" dt="2025-01-07T11:10:33.257" v="3"/>
        <pc:sldMkLst>
          <pc:docMk/>
          <pc:sldMk cId="2548303992" sldId="277"/>
        </pc:sldMkLst>
      </pc:sldChg>
      <pc:sldChg chg="add">
        <pc:chgData name="Troels Kjems Petersen" userId="d50d9817-7fa7-4ee2-9878-28660974c4b1" providerId="ADAL" clId="{1BBE0704-E3E6-4207-B74A-3EBBA418A97F}" dt="2025-01-07T11:10:33.257" v="3"/>
        <pc:sldMkLst>
          <pc:docMk/>
          <pc:sldMk cId="2732780202" sldId="278"/>
        </pc:sldMkLst>
      </pc:sldChg>
      <pc:sldChg chg="add">
        <pc:chgData name="Troels Kjems Petersen" userId="d50d9817-7fa7-4ee2-9878-28660974c4b1" providerId="ADAL" clId="{1BBE0704-E3E6-4207-B74A-3EBBA418A97F}" dt="2025-01-07T11:10:33.257" v="3"/>
        <pc:sldMkLst>
          <pc:docMk/>
          <pc:sldMk cId="4168598350" sldId="279"/>
        </pc:sldMkLst>
      </pc:sldChg>
      <pc:sldChg chg="add">
        <pc:chgData name="Troels Kjems Petersen" userId="d50d9817-7fa7-4ee2-9878-28660974c4b1" providerId="ADAL" clId="{1BBE0704-E3E6-4207-B74A-3EBBA418A97F}" dt="2025-01-07T11:10:33.257" v="3"/>
        <pc:sldMkLst>
          <pc:docMk/>
          <pc:sldMk cId="1864223091" sldId="280"/>
        </pc:sldMkLst>
      </pc:sldChg>
      <pc:sldChg chg="addSp delSp modSp add mod setBg delDesignElem">
        <pc:chgData name="Troels Kjems Petersen" userId="d50d9817-7fa7-4ee2-9878-28660974c4b1" providerId="ADAL" clId="{1BBE0704-E3E6-4207-B74A-3EBBA418A97F}" dt="2025-01-07T11:13:53.307" v="56" actId="207"/>
        <pc:sldMkLst>
          <pc:docMk/>
          <pc:sldMk cId="1594244108" sldId="281"/>
        </pc:sldMkLst>
        <pc:spChg chg="mod">
          <ac:chgData name="Troels Kjems Petersen" userId="d50d9817-7fa7-4ee2-9878-28660974c4b1" providerId="ADAL" clId="{1BBE0704-E3E6-4207-B74A-3EBBA418A97F}" dt="2025-01-07T11:12:52.625" v="29" actId="1076"/>
          <ac:spMkLst>
            <pc:docMk/>
            <pc:sldMk cId="1594244108" sldId="281"/>
            <ac:spMk id="2" creationId="{A5C4A03B-C251-EF06-8CC4-7D74E5BA7DD8}"/>
          </ac:spMkLst>
        </pc:spChg>
        <pc:spChg chg="del mod">
          <ac:chgData name="Troels Kjems Petersen" userId="d50d9817-7fa7-4ee2-9878-28660974c4b1" providerId="ADAL" clId="{1BBE0704-E3E6-4207-B74A-3EBBA418A97F}" dt="2025-01-07T11:12:05.669" v="9" actId="478"/>
          <ac:spMkLst>
            <pc:docMk/>
            <pc:sldMk cId="1594244108" sldId="281"/>
            <ac:spMk id="3" creationId="{94CD67F4-A632-46F5-8DE2-EDA26CFAAAA1}"/>
          </ac:spMkLst>
        </pc:spChg>
        <pc:spChg chg="add mod ord">
          <ac:chgData name="Troels Kjems Petersen" userId="d50d9817-7fa7-4ee2-9878-28660974c4b1" providerId="ADAL" clId="{1BBE0704-E3E6-4207-B74A-3EBBA418A97F}" dt="2025-01-07T11:13:53.307" v="56" actId="207"/>
          <ac:spMkLst>
            <pc:docMk/>
            <pc:sldMk cId="1594244108" sldId="281"/>
            <ac:spMk id="4" creationId="{5E077303-DDA7-46A8-A852-A7B0EB28A1BA}"/>
          </ac:spMkLst>
        </pc:spChg>
        <pc:spChg chg="del">
          <ac:chgData name="Troels Kjems Petersen" userId="d50d9817-7fa7-4ee2-9878-28660974c4b1" providerId="ADAL" clId="{1BBE0704-E3E6-4207-B74A-3EBBA418A97F}" dt="2025-01-07T11:10:33.257" v="3"/>
          <ac:spMkLst>
            <pc:docMk/>
            <pc:sldMk cId="1594244108" sldId="281"/>
            <ac:spMk id="1031" creationId="{09A1C012-8297-4361-ACE8-A2509FB18911}"/>
          </ac:spMkLst>
        </pc:spChg>
        <pc:spChg chg="del">
          <ac:chgData name="Troels Kjems Petersen" userId="d50d9817-7fa7-4ee2-9878-28660974c4b1" providerId="ADAL" clId="{1BBE0704-E3E6-4207-B74A-3EBBA418A97F}" dt="2025-01-07T11:10:33.257" v="3"/>
          <ac:spMkLst>
            <pc:docMk/>
            <pc:sldMk cId="1594244108" sldId="281"/>
            <ac:spMk id="1033" creationId="{4AA13AD3-0A4F-475A-BEBB-DEEFF5C096C3}"/>
          </ac:spMkLst>
        </pc:spChg>
        <pc:spChg chg="del">
          <ac:chgData name="Troels Kjems Petersen" userId="d50d9817-7fa7-4ee2-9878-28660974c4b1" providerId="ADAL" clId="{1BBE0704-E3E6-4207-B74A-3EBBA418A97F}" dt="2025-01-07T11:10:33.257" v="3"/>
          <ac:spMkLst>
            <pc:docMk/>
            <pc:sldMk cId="1594244108" sldId="281"/>
            <ac:spMk id="1035" creationId="{1C2F3FA0-960A-435A-AC72-8ADCBF50F7D2}"/>
          </ac:spMkLst>
        </pc:spChg>
        <pc:picChg chg="mod">
          <ac:chgData name="Troels Kjems Petersen" userId="d50d9817-7fa7-4ee2-9878-28660974c4b1" providerId="ADAL" clId="{1BBE0704-E3E6-4207-B74A-3EBBA418A97F}" dt="2025-01-07T11:12:48.940" v="28" actId="1076"/>
          <ac:picMkLst>
            <pc:docMk/>
            <pc:sldMk cId="1594244108" sldId="281"/>
            <ac:picMk id="1026" creationId="{D7AEEE06-0E94-B3D2-9C3E-281587D9862B}"/>
          </ac:picMkLst>
        </pc:picChg>
      </pc:sldChg>
      <pc:sldChg chg="add del">
        <pc:chgData name="Troels Kjems Petersen" userId="d50d9817-7fa7-4ee2-9878-28660974c4b1" providerId="ADAL" clId="{1BBE0704-E3E6-4207-B74A-3EBBA418A97F}" dt="2025-01-07T11:14:41.765" v="57" actId="47"/>
        <pc:sldMkLst>
          <pc:docMk/>
          <pc:sldMk cId="3155324056" sldId="282"/>
        </pc:sldMkLst>
      </pc:sldChg>
      <pc:sldChg chg="modSp add mod">
        <pc:chgData name="Troels Kjems Petersen" userId="d50d9817-7fa7-4ee2-9878-28660974c4b1" providerId="ADAL" clId="{1BBE0704-E3E6-4207-B74A-3EBBA418A97F}" dt="2025-01-07T11:10:33.329" v="4" actId="27636"/>
        <pc:sldMkLst>
          <pc:docMk/>
          <pc:sldMk cId="284677965" sldId="283"/>
        </pc:sldMkLst>
        <pc:spChg chg="mod">
          <ac:chgData name="Troels Kjems Petersen" userId="d50d9817-7fa7-4ee2-9878-28660974c4b1" providerId="ADAL" clId="{1BBE0704-E3E6-4207-B74A-3EBBA418A97F}" dt="2025-01-07T11:10:33.329" v="4" actId="27636"/>
          <ac:spMkLst>
            <pc:docMk/>
            <pc:sldMk cId="284677965" sldId="283"/>
            <ac:spMk id="13" creationId="{00000000-0000-0000-0000-000000000000}"/>
          </ac:spMkLst>
        </pc:spChg>
      </pc:sldChg>
      <pc:sldChg chg="add del">
        <pc:chgData name="Troels Kjems Petersen" userId="d50d9817-7fa7-4ee2-9878-28660974c4b1" providerId="ADAL" clId="{1BBE0704-E3E6-4207-B74A-3EBBA418A97F}" dt="2025-01-07T11:15:21.001" v="58" actId="47"/>
        <pc:sldMkLst>
          <pc:docMk/>
          <pc:sldMk cId="1410119288" sldId="284"/>
        </pc:sldMkLst>
      </pc:sldChg>
      <pc:sldChg chg="add">
        <pc:chgData name="Troels Kjems Petersen" userId="d50d9817-7fa7-4ee2-9878-28660974c4b1" providerId="ADAL" clId="{1BBE0704-E3E6-4207-B74A-3EBBA418A97F}" dt="2025-01-07T11:10:33.257" v="3"/>
        <pc:sldMkLst>
          <pc:docMk/>
          <pc:sldMk cId="758246523" sldId="285"/>
        </pc:sldMkLst>
      </pc:sldChg>
      <pc:sldChg chg="add">
        <pc:chgData name="Troels Kjems Petersen" userId="d50d9817-7fa7-4ee2-9878-28660974c4b1" providerId="ADAL" clId="{1BBE0704-E3E6-4207-B74A-3EBBA418A97F}" dt="2025-01-07T11:10:33.257" v="3"/>
        <pc:sldMkLst>
          <pc:docMk/>
          <pc:sldMk cId="911722409" sldId="286"/>
        </pc:sldMkLst>
      </pc:sldChg>
      <pc:sldChg chg="add">
        <pc:chgData name="Troels Kjems Petersen" userId="d50d9817-7fa7-4ee2-9878-28660974c4b1" providerId="ADAL" clId="{1BBE0704-E3E6-4207-B74A-3EBBA418A97F}" dt="2025-01-07T11:10:33.257" v="3"/>
        <pc:sldMkLst>
          <pc:docMk/>
          <pc:sldMk cId="2840562137" sldId="287"/>
        </pc:sldMkLst>
      </pc:sldChg>
      <pc:sldChg chg="add">
        <pc:chgData name="Troels Kjems Petersen" userId="d50d9817-7fa7-4ee2-9878-28660974c4b1" providerId="ADAL" clId="{1BBE0704-E3E6-4207-B74A-3EBBA418A97F}" dt="2025-01-07T11:10:33.257" v="3"/>
        <pc:sldMkLst>
          <pc:docMk/>
          <pc:sldMk cId="361728463" sldId="288"/>
        </pc:sldMkLst>
      </pc:sldChg>
      <pc:sldChg chg="add">
        <pc:chgData name="Troels Kjems Petersen" userId="d50d9817-7fa7-4ee2-9878-28660974c4b1" providerId="ADAL" clId="{1BBE0704-E3E6-4207-B74A-3EBBA418A97F}" dt="2025-01-07T11:10:33.257" v="3"/>
        <pc:sldMkLst>
          <pc:docMk/>
          <pc:sldMk cId="1773090577" sldId="289"/>
        </pc:sldMkLst>
      </pc:sldChg>
      <pc:sldChg chg="add">
        <pc:chgData name="Troels Kjems Petersen" userId="d50d9817-7fa7-4ee2-9878-28660974c4b1" providerId="ADAL" clId="{1BBE0704-E3E6-4207-B74A-3EBBA418A97F}" dt="2025-01-07T11:10:33.257" v="3"/>
        <pc:sldMkLst>
          <pc:docMk/>
          <pc:sldMk cId="3808475796" sldId="290"/>
        </pc:sldMkLst>
      </pc:sldChg>
      <pc:sldChg chg="add">
        <pc:chgData name="Troels Kjems Petersen" userId="d50d9817-7fa7-4ee2-9878-28660974c4b1" providerId="ADAL" clId="{1BBE0704-E3E6-4207-B74A-3EBBA418A97F}" dt="2025-01-07T11:10:33.257" v="3"/>
        <pc:sldMkLst>
          <pc:docMk/>
          <pc:sldMk cId="2925160869" sldId="291"/>
        </pc:sldMkLst>
      </pc:sldChg>
      <pc:sldChg chg="delSp add setBg delDesignElem">
        <pc:chgData name="Troels Kjems Petersen" userId="d50d9817-7fa7-4ee2-9878-28660974c4b1" providerId="ADAL" clId="{1BBE0704-E3E6-4207-B74A-3EBBA418A97F}" dt="2025-01-07T11:10:33.257" v="3"/>
        <pc:sldMkLst>
          <pc:docMk/>
          <pc:sldMk cId="3483756269" sldId="292"/>
        </pc:sldMkLst>
        <pc:spChg chg="del">
          <ac:chgData name="Troels Kjems Petersen" userId="d50d9817-7fa7-4ee2-9878-28660974c4b1" providerId="ADAL" clId="{1BBE0704-E3E6-4207-B74A-3EBBA418A97F}" dt="2025-01-07T11:10:33.257" v="3"/>
          <ac:spMkLst>
            <pc:docMk/>
            <pc:sldMk cId="3483756269" sldId="292"/>
            <ac:spMk id="2066" creationId="{6BC377B7-18F1-42AD-A1DD-E1D6A5B27CE9}"/>
          </ac:spMkLst>
        </pc:spChg>
      </pc:sldChg>
    </pc:docChg>
  </pc:docChgLst>
  <pc:docChgLst>
    <pc:chgData name="Troels Kjems Petersen" userId="d50d9817-7fa7-4ee2-9878-28660974c4b1" providerId="ADAL" clId="{7E479CBC-7A21-4B40-9CF7-2CA0304E1AC8}"/>
    <pc:docChg chg="delSld modSld sldOrd">
      <pc:chgData name="Troels Kjems Petersen" userId="d50d9817-7fa7-4ee2-9878-28660974c4b1" providerId="ADAL" clId="{7E479CBC-7A21-4B40-9CF7-2CA0304E1AC8}" dt="2025-11-16T10:06:31.848" v="15" actId="47"/>
      <pc:docMkLst>
        <pc:docMk/>
      </pc:docMkLst>
      <pc:sldChg chg="ord">
        <pc:chgData name="Troels Kjems Petersen" userId="d50d9817-7fa7-4ee2-9878-28660974c4b1" providerId="ADAL" clId="{7E479CBC-7A21-4B40-9CF7-2CA0304E1AC8}" dt="2025-11-16T10:02:55.672" v="12"/>
        <pc:sldMkLst>
          <pc:docMk/>
          <pc:sldMk cId="0" sldId="259"/>
        </pc:sldMkLst>
      </pc:sldChg>
      <pc:sldChg chg="ord">
        <pc:chgData name="Troels Kjems Petersen" userId="d50d9817-7fa7-4ee2-9878-28660974c4b1" providerId="ADAL" clId="{7E479CBC-7A21-4B40-9CF7-2CA0304E1AC8}" dt="2025-11-16T10:02:55.672" v="12"/>
        <pc:sldMkLst>
          <pc:docMk/>
          <pc:sldMk cId="0" sldId="261"/>
        </pc:sldMkLst>
      </pc:sldChg>
      <pc:sldChg chg="modSp mod">
        <pc:chgData name="Troels Kjems Petersen" userId="d50d9817-7fa7-4ee2-9878-28660974c4b1" providerId="ADAL" clId="{7E479CBC-7A21-4B40-9CF7-2CA0304E1AC8}" dt="2025-11-16T10:02:32.646" v="10" actId="20577"/>
        <pc:sldMkLst>
          <pc:docMk/>
          <pc:sldMk cId="1493499450" sldId="269"/>
        </pc:sldMkLst>
        <pc:spChg chg="mod">
          <ac:chgData name="Troels Kjems Petersen" userId="d50d9817-7fa7-4ee2-9878-28660974c4b1" providerId="ADAL" clId="{7E479CBC-7A21-4B40-9CF7-2CA0304E1AC8}" dt="2025-11-16T10:02:32.646" v="10" actId="20577"/>
          <ac:spMkLst>
            <pc:docMk/>
            <pc:sldMk cId="1493499450" sldId="269"/>
            <ac:spMk id="4" creationId="{00000000-0000-0000-0000-000000000000}"/>
          </ac:spMkLst>
        </pc:spChg>
      </pc:sldChg>
      <pc:sldChg chg="ord">
        <pc:chgData name="Troels Kjems Petersen" userId="d50d9817-7fa7-4ee2-9878-28660974c4b1" providerId="ADAL" clId="{7E479CBC-7A21-4B40-9CF7-2CA0304E1AC8}" dt="2025-11-16T10:02:55.672" v="12"/>
        <pc:sldMkLst>
          <pc:docMk/>
          <pc:sldMk cId="1659968720" sldId="273"/>
        </pc:sldMkLst>
      </pc:sldChg>
      <pc:sldChg chg="ord">
        <pc:chgData name="Troels Kjems Petersen" userId="d50d9817-7fa7-4ee2-9878-28660974c4b1" providerId="ADAL" clId="{7E479CBC-7A21-4B40-9CF7-2CA0304E1AC8}" dt="2025-11-16T10:02:55.672" v="12"/>
        <pc:sldMkLst>
          <pc:docMk/>
          <pc:sldMk cId="0" sldId="274"/>
        </pc:sldMkLst>
      </pc:sldChg>
      <pc:sldChg chg="del ord">
        <pc:chgData name="Troels Kjems Petersen" userId="d50d9817-7fa7-4ee2-9878-28660974c4b1" providerId="ADAL" clId="{7E479CBC-7A21-4B40-9CF7-2CA0304E1AC8}" dt="2025-11-16T10:06:29.043" v="13" actId="47"/>
        <pc:sldMkLst>
          <pc:docMk/>
          <pc:sldMk cId="3656770168" sldId="276"/>
        </pc:sldMkLst>
      </pc:sldChg>
      <pc:sldChg chg="del ord">
        <pc:chgData name="Troels Kjems Petersen" userId="d50d9817-7fa7-4ee2-9878-28660974c4b1" providerId="ADAL" clId="{7E479CBC-7A21-4B40-9CF7-2CA0304E1AC8}" dt="2025-11-16T10:06:31.848" v="15" actId="47"/>
        <pc:sldMkLst>
          <pc:docMk/>
          <pc:sldMk cId="2548303992" sldId="277"/>
        </pc:sldMkLst>
      </pc:sldChg>
      <pc:sldChg chg="del ord">
        <pc:chgData name="Troels Kjems Petersen" userId="d50d9817-7fa7-4ee2-9878-28660974c4b1" providerId="ADAL" clId="{7E479CBC-7A21-4B40-9CF7-2CA0304E1AC8}" dt="2025-11-16T10:06:30.634" v="14" actId="47"/>
        <pc:sldMkLst>
          <pc:docMk/>
          <pc:sldMk cId="2732780202" sldId="278"/>
        </pc:sldMkLst>
      </pc:sldChg>
      <pc:sldChg chg="ord">
        <pc:chgData name="Troels Kjems Petersen" userId="d50d9817-7fa7-4ee2-9878-28660974c4b1" providerId="ADAL" clId="{7E479CBC-7A21-4B40-9CF7-2CA0304E1AC8}" dt="2025-11-16T10:02:55.672" v="12"/>
        <pc:sldMkLst>
          <pc:docMk/>
          <pc:sldMk cId="4168598350" sldId="279"/>
        </pc:sldMkLst>
      </pc:sldChg>
      <pc:sldChg chg="ord">
        <pc:chgData name="Troels Kjems Petersen" userId="d50d9817-7fa7-4ee2-9878-28660974c4b1" providerId="ADAL" clId="{7E479CBC-7A21-4B40-9CF7-2CA0304E1AC8}" dt="2025-11-16T10:02:55.672" v="12"/>
        <pc:sldMkLst>
          <pc:docMk/>
          <pc:sldMk cId="1864223091" sldId="280"/>
        </pc:sldMkLst>
      </pc:sldChg>
      <pc:sldChg chg="ord">
        <pc:chgData name="Troels Kjems Petersen" userId="d50d9817-7fa7-4ee2-9878-28660974c4b1" providerId="ADAL" clId="{7E479CBC-7A21-4B40-9CF7-2CA0304E1AC8}" dt="2025-11-16T10:02:55.672" v="12"/>
        <pc:sldMkLst>
          <pc:docMk/>
          <pc:sldMk cId="1594244108" sldId="281"/>
        </pc:sldMkLst>
      </pc:sldChg>
      <pc:sldChg chg="ord">
        <pc:chgData name="Troels Kjems Petersen" userId="d50d9817-7fa7-4ee2-9878-28660974c4b1" providerId="ADAL" clId="{7E479CBC-7A21-4B40-9CF7-2CA0304E1AC8}" dt="2025-11-16T10:02:55.672" v="12"/>
        <pc:sldMkLst>
          <pc:docMk/>
          <pc:sldMk cId="284677965" sldId="283"/>
        </pc:sldMkLst>
      </pc:sldChg>
      <pc:sldChg chg="ord">
        <pc:chgData name="Troels Kjems Petersen" userId="d50d9817-7fa7-4ee2-9878-28660974c4b1" providerId="ADAL" clId="{7E479CBC-7A21-4B40-9CF7-2CA0304E1AC8}" dt="2025-11-16T10:02:55.672" v="12"/>
        <pc:sldMkLst>
          <pc:docMk/>
          <pc:sldMk cId="758246523" sldId="285"/>
        </pc:sldMkLst>
      </pc:sldChg>
      <pc:sldChg chg="ord">
        <pc:chgData name="Troels Kjems Petersen" userId="d50d9817-7fa7-4ee2-9878-28660974c4b1" providerId="ADAL" clId="{7E479CBC-7A21-4B40-9CF7-2CA0304E1AC8}" dt="2025-11-16T10:02:55.672" v="12"/>
        <pc:sldMkLst>
          <pc:docMk/>
          <pc:sldMk cId="911722409" sldId="286"/>
        </pc:sldMkLst>
      </pc:sldChg>
      <pc:sldChg chg="ord">
        <pc:chgData name="Troels Kjems Petersen" userId="d50d9817-7fa7-4ee2-9878-28660974c4b1" providerId="ADAL" clId="{7E479CBC-7A21-4B40-9CF7-2CA0304E1AC8}" dt="2025-11-16T10:02:55.672" v="12"/>
        <pc:sldMkLst>
          <pc:docMk/>
          <pc:sldMk cId="2840562137" sldId="287"/>
        </pc:sldMkLst>
      </pc:sldChg>
      <pc:sldChg chg="ord">
        <pc:chgData name="Troels Kjems Petersen" userId="d50d9817-7fa7-4ee2-9878-28660974c4b1" providerId="ADAL" clId="{7E479CBC-7A21-4B40-9CF7-2CA0304E1AC8}" dt="2025-11-16T10:02:55.672" v="12"/>
        <pc:sldMkLst>
          <pc:docMk/>
          <pc:sldMk cId="361728463" sldId="288"/>
        </pc:sldMkLst>
      </pc:sldChg>
      <pc:sldChg chg="ord">
        <pc:chgData name="Troels Kjems Petersen" userId="d50d9817-7fa7-4ee2-9878-28660974c4b1" providerId="ADAL" clId="{7E479CBC-7A21-4B40-9CF7-2CA0304E1AC8}" dt="2025-11-16T10:02:55.672" v="12"/>
        <pc:sldMkLst>
          <pc:docMk/>
          <pc:sldMk cId="1773090577" sldId="289"/>
        </pc:sldMkLst>
      </pc:sldChg>
      <pc:sldChg chg="ord">
        <pc:chgData name="Troels Kjems Petersen" userId="d50d9817-7fa7-4ee2-9878-28660974c4b1" providerId="ADAL" clId="{7E479CBC-7A21-4B40-9CF7-2CA0304E1AC8}" dt="2025-11-16T10:02:55.672" v="12"/>
        <pc:sldMkLst>
          <pc:docMk/>
          <pc:sldMk cId="3808475796" sldId="290"/>
        </pc:sldMkLst>
      </pc:sldChg>
      <pc:sldChg chg="ord">
        <pc:chgData name="Troels Kjems Petersen" userId="d50d9817-7fa7-4ee2-9878-28660974c4b1" providerId="ADAL" clId="{7E479CBC-7A21-4B40-9CF7-2CA0304E1AC8}" dt="2025-11-16T10:02:55.672" v="12"/>
        <pc:sldMkLst>
          <pc:docMk/>
          <pc:sldMk cId="2925160869" sldId="291"/>
        </pc:sldMkLst>
      </pc:sldChg>
      <pc:sldChg chg="ord">
        <pc:chgData name="Troels Kjems Petersen" userId="d50d9817-7fa7-4ee2-9878-28660974c4b1" providerId="ADAL" clId="{7E479CBC-7A21-4B40-9CF7-2CA0304E1AC8}" dt="2025-11-16T10:02:55.672" v="12"/>
        <pc:sldMkLst>
          <pc:docMk/>
          <pc:sldMk cId="3483756269" sldId="292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a-DK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141C502-B88E-45FE-AB4A-E7CFBF258C92}" type="datetimeFigureOut">
              <a:rPr lang="da-DK" smtClean="0"/>
              <a:t>16-11-2025</a:t>
            </a:fld>
            <a:endParaRPr lang="da-DK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a-DK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a-D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a-D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AB0E5FA-6BEB-43C4-AD7B-4737CC2A797D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08319201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g7603101f25_0_5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0" name="Google Shape;90;g7603101f25_0_5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91229409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g7603101f25_0_23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5" name="Google Shape;105;g7603101f25_0_23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67614740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g7603101f25_0_2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7" name="Google Shape;97;g7603101f25_0_2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92351163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g7603101f25_0_23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5" name="Google Shape;105;g7603101f25_0_23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09031529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g7603101f25_0_23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5" name="Google Shape;105;g7603101f25_0_23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67094006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g7603101f25_0_23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5" name="Google Shape;105;g7603101f25_0_23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37781175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g7603101f25_0_23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5" name="Google Shape;105;g7603101f25_0_23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39359204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g7603101f25_0_23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5" name="Google Shape;105;g7603101f25_0_23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8743020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g7603101f25_0_23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5" name="Google Shape;105;g7603101f25_0_23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72104058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g7603101f25_0_23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5" name="Google Shape;105;g7603101f25_0_23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73105434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a-DK"/>
              <a:t>Klik for at redigere i master</a:t>
            </a:r>
          </a:p>
        </p:txBody>
      </p:sp>
      <p:sp>
        <p:nvSpPr>
          <p:cNvPr id="3" name="Undertitel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a-DK"/>
              <a:t>Klik for at redigere undertiteltypografien i masteren</a:t>
            </a:r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2A38DF-CA32-4903-9771-D343DCC37780}" type="datetimeFigureOut">
              <a:rPr lang="da-DK" smtClean="0"/>
              <a:t>16-11-2025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83E105-C07E-474E-AB2A-ED757548C536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4387796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og lodre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i master</a:t>
            </a:r>
          </a:p>
        </p:txBody>
      </p:sp>
      <p:sp>
        <p:nvSpPr>
          <p:cNvPr id="3" name="Pladsholder til lodret tite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a-DK"/>
              <a:t>Rediger typografien i masterens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2A38DF-CA32-4903-9771-D343DCC37780}" type="datetimeFigureOut">
              <a:rPr lang="da-DK" smtClean="0"/>
              <a:t>16-11-2025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83E105-C07E-474E-AB2A-ED757548C536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7279939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et ti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et tite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da-DK"/>
              <a:t>Klik for at redigere i master</a:t>
            </a:r>
          </a:p>
        </p:txBody>
      </p:sp>
      <p:sp>
        <p:nvSpPr>
          <p:cNvPr id="3" name="Pladsholder til lodret tite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da-DK"/>
              <a:t>Rediger typografien i masterens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2A38DF-CA32-4903-9771-D343DCC37780}" type="datetimeFigureOut">
              <a:rPr lang="da-DK" smtClean="0"/>
              <a:t>16-11-2025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83E105-C07E-474E-AB2A-ED757548C536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44623935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" name="Google Shape;29;p4"/>
          <p:cNvGrpSpPr/>
          <p:nvPr/>
        </p:nvGrpSpPr>
        <p:grpSpPr>
          <a:xfrm>
            <a:off x="0" y="5204893"/>
            <a:ext cx="12192000" cy="1653233"/>
            <a:chOff x="0" y="3903669"/>
            <a:chExt cx="9144000" cy="1239925"/>
          </a:xfrm>
        </p:grpSpPr>
        <p:sp>
          <p:nvSpPr>
            <p:cNvPr id="30" name="Google Shape;30;p4"/>
            <p:cNvSpPr/>
            <p:nvPr/>
          </p:nvSpPr>
          <p:spPr>
            <a:xfrm>
              <a:off x="8154895" y="3903669"/>
              <a:ext cx="989100" cy="987900"/>
            </a:xfrm>
            <a:prstGeom prst="rtTriangl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" name="Google Shape;31;p4"/>
            <p:cNvSpPr/>
            <p:nvPr/>
          </p:nvSpPr>
          <p:spPr>
            <a:xfrm flipH="1">
              <a:off x="6181163" y="3903669"/>
              <a:ext cx="989100" cy="987900"/>
            </a:xfrm>
            <a:prstGeom prst="rtTriangl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" name="Google Shape;32;p4"/>
            <p:cNvSpPr/>
            <p:nvPr/>
          </p:nvSpPr>
          <p:spPr>
            <a:xfrm>
              <a:off x="7170274" y="3903669"/>
              <a:ext cx="989100" cy="9879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" name="Google Shape;33;p4"/>
            <p:cNvSpPr/>
            <p:nvPr/>
          </p:nvSpPr>
          <p:spPr>
            <a:xfrm rot="10800000">
              <a:off x="8154757" y="3903682"/>
              <a:ext cx="989100" cy="987900"/>
            </a:xfrm>
            <a:prstGeom prst="rtTriangle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" name="Google Shape;34;p4"/>
            <p:cNvSpPr/>
            <p:nvPr/>
          </p:nvSpPr>
          <p:spPr>
            <a:xfrm>
              <a:off x="0" y="4891594"/>
              <a:ext cx="9144000" cy="2520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35" name="Google Shape;35;p4"/>
          <p:cNvSpPr txBox="1">
            <a:spLocks noGrp="1"/>
          </p:cNvSpPr>
          <p:nvPr>
            <p:ph type="title"/>
          </p:nvPr>
        </p:nvSpPr>
        <p:spPr>
          <a:xfrm>
            <a:off x="415600" y="546667"/>
            <a:ext cx="11360800" cy="810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36" name="Google Shape;36;p4"/>
          <p:cNvSpPr txBox="1">
            <a:spLocks noGrp="1"/>
          </p:cNvSpPr>
          <p:nvPr>
            <p:ph type="body" idx="1"/>
          </p:nvPr>
        </p:nvSpPr>
        <p:spPr>
          <a:xfrm>
            <a:off x="415600" y="1639833"/>
            <a:ext cx="11360800" cy="4452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57189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1219170" lvl="1" indent="-423323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2pPr>
            <a:lvl3pPr marL="1828754" lvl="2" indent="-423323"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3pPr>
            <a:lvl4pPr marL="2438339" lvl="3" indent="-423323"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4pPr>
            <a:lvl5pPr marL="3047924" lvl="4" indent="-423323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5pPr>
            <a:lvl6pPr marL="3657509" lvl="5" indent="-423323"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6pPr>
            <a:lvl7pPr marL="4267093" lvl="6" indent="-423323"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7pPr>
            <a:lvl8pPr marL="4876678" lvl="7" indent="-423323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8pPr>
            <a:lvl9pPr marL="5486263" lvl="8" indent="-423323">
              <a:spcBef>
                <a:spcPts val="2133"/>
              </a:spcBef>
              <a:spcAft>
                <a:spcPts val="2133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37" name="Google Shape;37;p4"/>
          <p:cNvSpPr txBox="1">
            <a:spLocks noGrp="1"/>
          </p:cNvSpPr>
          <p:nvPr>
            <p:ph type="sldNum" idx="12"/>
          </p:nvPr>
        </p:nvSpPr>
        <p:spPr>
          <a:xfrm>
            <a:off x="11280575" y="6201587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da-DK" smtClean="0"/>
              <a:pPr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9045289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og indholds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i master</a:t>
            </a:r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a-DK"/>
              <a:t>Rediger typografien i masterens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2A38DF-CA32-4903-9771-D343DCC37780}" type="datetimeFigureOut">
              <a:rPr lang="da-DK" smtClean="0"/>
              <a:t>16-11-2025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83E105-C07E-474E-AB2A-ED757548C536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553573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fsnits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a-DK"/>
              <a:t>Klik for at redigere i master</a:t>
            </a:r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a-DK"/>
              <a:t>Rediger typografien i masterens</a:t>
            </a:r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2A38DF-CA32-4903-9771-D343DCC37780}" type="datetimeFigureOut">
              <a:rPr lang="da-DK" smtClean="0"/>
              <a:t>16-11-2025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83E105-C07E-474E-AB2A-ED757548C536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4367530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dholdsobjek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i master</a:t>
            </a:r>
          </a:p>
        </p:txBody>
      </p:sp>
      <p:sp>
        <p:nvSpPr>
          <p:cNvPr id="3" name="Pladsholder til indhold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da-DK"/>
              <a:t>Rediger typografien i masterens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indhold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da-DK"/>
              <a:t>Rediger typografien i masterens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5" name="Pladsholder til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2A38DF-CA32-4903-9771-D343DCC37780}" type="datetimeFigureOut">
              <a:rPr lang="da-DK" smtClean="0"/>
              <a:t>16-11-2025</a:t>
            </a:fld>
            <a:endParaRPr lang="da-DK"/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sli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83E105-C07E-474E-AB2A-ED757548C536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4477672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da-DK"/>
              <a:t>Klik for at redigere i master</a:t>
            </a:r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/>
              <a:t>Rediger typografien i masterens</a:t>
            </a:r>
          </a:p>
        </p:txBody>
      </p:sp>
      <p:sp>
        <p:nvSpPr>
          <p:cNvPr id="4" name="Pladsholder til indhold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da-DK"/>
              <a:t>Rediger typografien i masterens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5" name="Pladsholder til teks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/>
              <a:t>Rediger typografien i masterens</a:t>
            </a:r>
          </a:p>
        </p:txBody>
      </p:sp>
      <p:sp>
        <p:nvSpPr>
          <p:cNvPr id="6" name="Pladsholder til indhold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da-DK"/>
              <a:t>Rediger typografien i masterens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7" name="Pladsholder til dato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2A38DF-CA32-4903-9771-D343DCC37780}" type="datetimeFigureOut">
              <a:rPr lang="da-DK" smtClean="0"/>
              <a:t>16-11-2025</a:t>
            </a:fld>
            <a:endParaRPr lang="da-DK"/>
          </a:p>
        </p:txBody>
      </p:sp>
      <p:sp>
        <p:nvSpPr>
          <p:cNvPr id="8" name="Pladsholder til sidefod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9" name="Pladsholder til slide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83E105-C07E-474E-AB2A-ED757548C536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56567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Ku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i master</a:t>
            </a:r>
          </a:p>
        </p:txBody>
      </p:sp>
      <p:sp>
        <p:nvSpPr>
          <p:cNvPr id="3" name="Pladsholder til dato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2A38DF-CA32-4903-9771-D343DCC37780}" type="datetimeFigureOut">
              <a:rPr lang="da-DK" smtClean="0"/>
              <a:t>16-11-2025</a:t>
            </a:fld>
            <a:endParaRPr lang="da-DK"/>
          </a:p>
        </p:txBody>
      </p:sp>
      <p:sp>
        <p:nvSpPr>
          <p:cNvPr id="4" name="Pladsholder til sidefod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5" name="Pladsholder til slide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83E105-C07E-474E-AB2A-ED757548C536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0770770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ato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2A38DF-CA32-4903-9771-D343DCC37780}" type="datetimeFigureOut">
              <a:rPr lang="da-DK" smtClean="0"/>
              <a:t>16-11-2025</a:t>
            </a:fld>
            <a:endParaRPr lang="da-DK"/>
          </a:p>
        </p:txBody>
      </p:sp>
      <p:sp>
        <p:nvSpPr>
          <p:cNvPr id="3" name="Pladsholder til sidefod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83E105-C07E-474E-AB2A-ED757548C536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0093928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dhold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a-DK"/>
              <a:t>Klik for at redigere i master</a:t>
            </a:r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a-DK"/>
              <a:t>Rediger typografien i masterens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teks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a-DK"/>
              <a:t>Rediger typografien i masterens</a:t>
            </a:r>
          </a:p>
        </p:txBody>
      </p:sp>
      <p:sp>
        <p:nvSpPr>
          <p:cNvPr id="5" name="Pladsholder til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2A38DF-CA32-4903-9771-D343DCC37780}" type="datetimeFigureOut">
              <a:rPr lang="da-DK" smtClean="0"/>
              <a:t>16-11-2025</a:t>
            </a:fld>
            <a:endParaRPr lang="da-DK"/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sli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83E105-C07E-474E-AB2A-ED757548C536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9268981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lede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a-DK"/>
              <a:t>Klik for at redigere i master</a:t>
            </a:r>
          </a:p>
        </p:txBody>
      </p:sp>
      <p:sp>
        <p:nvSpPr>
          <p:cNvPr id="3" name="Pladsholder til billede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a-DK"/>
          </a:p>
        </p:txBody>
      </p:sp>
      <p:sp>
        <p:nvSpPr>
          <p:cNvPr id="4" name="Pladsholder til teks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a-DK"/>
              <a:t>Rediger typografien i masterens</a:t>
            </a:r>
          </a:p>
        </p:txBody>
      </p:sp>
      <p:sp>
        <p:nvSpPr>
          <p:cNvPr id="5" name="Pladsholder til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2A38DF-CA32-4903-9771-D343DCC37780}" type="datetimeFigureOut">
              <a:rPr lang="da-DK" smtClean="0"/>
              <a:t>16-11-2025</a:t>
            </a:fld>
            <a:endParaRPr lang="da-DK"/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sli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83E105-C07E-474E-AB2A-ED757548C536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5333646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titel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a-DK"/>
              <a:t>Klik for at redigere i master</a:t>
            </a:r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a-DK"/>
              <a:t>Rediger typografien i masterens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2A38DF-CA32-4903-9771-D343DCC37780}" type="datetimeFigureOut">
              <a:rPr lang="da-DK" smtClean="0"/>
              <a:t>16-11-2025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a-DK"/>
          </a:p>
        </p:txBody>
      </p:sp>
      <p:sp>
        <p:nvSpPr>
          <p:cNvPr id="6" name="Pladsholder til slidenumm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383E105-C07E-474E-AB2A-ED757548C536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6856941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a-D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a-DK"/>
          </a:p>
        </p:txBody>
      </p:sp>
      <p:pic>
        <p:nvPicPr>
          <p:cNvPr id="5" name="Pladsholder til indhold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569674"/>
            <a:ext cx="12192000" cy="7992112"/>
          </a:xfrm>
        </p:spPr>
      </p:pic>
      <p:sp>
        <p:nvSpPr>
          <p:cNvPr id="4" name="Rektangel 3">
            <a:extLst>
              <a:ext uri="{FF2B5EF4-FFF2-40B4-BE49-F238E27FC236}">
                <a16:creationId xmlns:a16="http://schemas.microsoft.com/office/drawing/2014/main" id="{E5478F82-1987-4A4E-899E-7C4363BD8068}"/>
              </a:ext>
            </a:extLst>
          </p:cNvPr>
          <p:cNvSpPr/>
          <p:nvPr/>
        </p:nvSpPr>
        <p:spPr>
          <a:xfrm>
            <a:off x="0" y="1690688"/>
            <a:ext cx="12192000" cy="2758847"/>
          </a:xfrm>
          <a:prstGeom prst="rect">
            <a:avLst/>
          </a:prstGeom>
          <a:solidFill>
            <a:schemeClr val="accent3">
              <a:alpha val="75000"/>
            </a:schemeClr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6" name="Tekstfelt 5">
            <a:extLst>
              <a:ext uri="{FF2B5EF4-FFF2-40B4-BE49-F238E27FC236}">
                <a16:creationId xmlns:a16="http://schemas.microsoft.com/office/drawing/2014/main" id="{A4A0C01F-AE1B-4565-A37B-4B1AB22B7504}"/>
              </a:ext>
            </a:extLst>
          </p:cNvPr>
          <p:cNvSpPr txBox="1"/>
          <p:nvPr/>
        </p:nvSpPr>
        <p:spPr>
          <a:xfrm>
            <a:off x="1906605" y="2505670"/>
            <a:ext cx="9585960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da-DK" sz="5400" b="1" dirty="0">
                <a:ln w="22225">
                  <a:solidFill>
                    <a:schemeClr val="tx1"/>
                  </a:solidFill>
                  <a:prstDash val="solid"/>
                </a:ln>
                <a:solidFill>
                  <a:srgbClr val="FF0000"/>
                </a:solidFill>
              </a:rPr>
              <a:t>Socialisme og arbejderklassen </a:t>
            </a:r>
            <a:endParaRPr lang="da-DK" sz="3200" b="1" dirty="0">
              <a:ln w="22225">
                <a:solidFill>
                  <a:schemeClr val="tx1"/>
                </a:solidFill>
                <a:prstDash val="solid"/>
              </a:ln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199821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ow to Be a Great Friend - 9 Actions for Lasting Relationships">
            <a:extLst>
              <a:ext uri="{FF2B5EF4-FFF2-40B4-BE49-F238E27FC236}">
                <a16:creationId xmlns:a16="http://schemas.microsoft.com/office/drawing/2014/main" id="{D7AEEE06-0E94-B3D2-9C3E-281587D9862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67"/>
          <a:stretch/>
        </p:blipFill>
        <p:spPr bwMode="auto">
          <a:xfrm>
            <a:off x="0" y="77003"/>
            <a:ext cx="12191980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5E077303-DDA7-46A8-A852-A7B0EB28A1BA}"/>
              </a:ext>
            </a:extLst>
          </p:cNvPr>
          <p:cNvSpPr/>
          <p:nvPr/>
        </p:nvSpPr>
        <p:spPr>
          <a:xfrm>
            <a:off x="0" y="3599848"/>
            <a:ext cx="12191980" cy="2464068"/>
          </a:xfrm>
          <a:prstGeom prst="rect">
            <a:avLst/>
          </a:prstGeom>
          <a:solidFill>
            <a:schemeClr val="bg2">
              <a:lumMod val="90000"/>
              <a:alpha val="7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A5C4A03B-C251-EF06-8CC4-7D74E5BA7D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3635" y="3991972"/>
            <a:ext cx="11021809" cy="1475177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>
              <a:spcBef>
                <a:spcPct val="0"/>
              </a:spcBef>
            </a:pPr>
            <a:r>
              <a:rPr lang="en-US" sz="5400" b="1" dirty="0">
                <a:ln w="22225">
                  <a:solidFill>
                    <a:schemeClr val="bg1"/>
                  </a:solidFill>
                  <a:prstDash val="solid"/>
                </a:ln>
              </a:rPr>
              <a:t>Det </a:t>
            </a:r>
            <a:r>
              <a:rPr lang="en-US" sz="5400" b="1" dirty="0" err="1">
                <a:ln w="22225">
                  <a:solidFill>
                    <a:schemeClr val="bg1"/>
                  </a:solidFill>
                  <a:prstDash val="solid"/>
                </a:ln>
              </a:rPr>
              <a:t>funktionelle</a:t>
            </a:r>
            <a:r>
              <a:rPr lang="en-US" sz="5400" b="1" dirty="0">
                <a:ln w="22225">
                  <a:solidFill>
                    <a:schemeClr val="bg1"/>
                  </a:solidFill>
                  <a:prstDash val="solid"/>
                </a:ln>
              </a:rPr>
              <a:t> </a:t>
            </a:r>
            <a:r>
              <a:rPr lang="en-US" sz="5400" b="1" dirty="0" err="1">
                <a:ln w="22225">
                  <a:solidFill>
                    <a:schemeClr val="bg1"/>
                  </a:solidFill>
                  <a:prstDash val="solid"/>
                </a:ln>
              </a:rPr>
              <a:t>kildebegreb</a:t>
            </a:r>
            <a:r>
              <a:rPr lang="en-US" sz="5400" b="1" dirty="0">
                <a:ln w="22225">
                  <a:solidFill>
                    <a:schemeClr val="bg1"/>
                  </a:solidFill>
                  <a:prstDash val="solid"/>
                </a:ln>
              </a:rPr>
              <a:t> er din </a:t>
            </a:r>
            <a:r>
              <a:rPr lang="en-US" sz="5400" b="1" dirty="0" err="1">
                <a:ln w="22225">
                  <a:solidFill>
                    <a:schemeClr val="bg1"/>
                  </a:solidFill>
                  <a:prstDash val="solid"/>
                </a:ln>
              </a:rPr>
              <a:t>ven</a:t>
            </a:r>
            <a:endParaRPr lang="en-US" sz="5400" b="1" dirty="0">
              <a:ln w="22225">
                <a:solidFill>
                  <a:schemeClr val="bg1"/>
                </a:solidFill>
                <a:prstDash val="solid"/>
              </a:ln>
            </a:endParaRPr>
          </a:p>
        </p:txBody>
      </p:sp>
    </p:spTree>
    <p:extLst>
      <p:ext uri="{BB962C8B-B14F-4D97-AF65-F5344CB8AC3E}">
        <p14:creationId xmlns:p14="http://schemas.microsoft.com/office/powerpoint/2010/main" val="159424410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16"/>
          <p:cNvSpPr txBox="1">
            <a:spLocks noGrp="1"/>
          </p:cNvSpPr>
          <p:nvPr>
            <p:ph type="title"/>
          </p:nvPr>
        </p:nvSpPr>
        <p:spPr>
          <a:xfrm>
            <a:off x="415600" y="546667"/>
            <a:ext cx="11360800" cy="8104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Autofit/>
          </a:bodyPr>
          <a:lstStyle/>
          <a:p>
            <a:pPr>
              <a:lnSpc>
                <a:spcPct val="115000"/>
              </a:lnSpc>
              <a:spcBef>
                <a:spcPts val="1200"/>
              </a:spcBef>
            </a:pPr>
            <a:r>
              <a:rPr lang="da-DK" sz="3200" dirty="0">
                <a:latin typeface="American Typewriter" panose="02090604020004020304" pitchFamily="18" charset="77"/>
                <a:ea typeface="Lobster Two"/>
                <a:cs typeface="Lobster Two"/>
                <a:sym typeface="Lobster Two"/>
              </a:rPr>
              <a:t>Eksempler: Afsætning A – Historie B</a:t>
            </a:r>
            <a:endParaRPr sz="3200" dirty="0">
              <a:latin typeface="American Typewriter" panose="02090604020004020304" pitchFamily="18" charset="77"/>
              <a:ea typeface="Lobster Two"/>
              <a:cs typeface="Lobster Two"/>
              <a:sym typeface="Lobster Two"/>
            </a:endParaRPr>
          </a:p>
        </p:txBody>
      </p:sp>
      <p:sp>
        <p:nvSpPr>
          <p:cNvPr id="108" name="Google Shape;108;p16"/>
          <p:cNvSpPr txBox="1">
            <a:spLocks noGrp="1"/>
          </p:cNvSpPr>
          <p:nvPr>
            <p:ph type="body" idx="1"/>
          </p:nvPr>
        </p:nvSpPr>
        <p:spPr>
          <a:xfrm>
            <a:off x="415600" y="2304851"/>
            <a:ext cx="11360800" cy="44520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Autofit/>
          </a:bodyPr>
          <a:lstStyle/>
          <a:p>
            <a:r>
              <a:rPr lang="da-DK" b="1" dirty="0">
                <a:latin typeface="American Typewriter" panose="02090604020004020304" pitchFamily="18" charset="77"/>
              </a:rPr>
              <a:t>Område: Teenagere som forbrugere</a:t>
            </a:r>
          </a:p>
          <a:p>
            <a:endParaRPr lang="da-DK" dirty="0">
              <a:latin typeface="American Typewriter" panose="02090604020004020304" pitchFamily="18" charset="77"/>
            </a:endParaRPr>
          </a:p>
          <a:p>
            <a:r>
              <a:rPr lang="da-DK" sz="2133" dirty="0">
                <a:latin typeface="American Typewriter" panose="02090604020004020304" pitchFamily="18" charset="77"/>
              </a:rPr>
              <a:t>Hvordan, hvornår og hvorfor er begrebet ”teenager” opstået? </a:t>
            </a:r>
          </a:p>
          <a:p>
            <a:r>
              <a:rPr lang="da-DK" sz="2133" dirty="0">
                <a:latin typeface="American Typewriter" panose="02090604020004020304" pitchFamily="18" charset="77"/>
              </a:rPr>
              <a:t>Hvordan har promotion til unge fra 1950’erne til i dag udviklet sig og hvordan kan dette ses i et bestemt produkt eller type af produkt?</a:t>
            </a:r>
          </a:p>
          <a:p>
            <a:r>
              <a:rPr lang="da-DK" sz="2133" dirty="0">
                <a:latin typeface="American Typewriter" panose="02090604020004020304" pitchFamily="18" charset="77"/>
              </a:rPr>
              <a:t>Hvilke forklaringer er der på årsagen til udviklingen i promotion og på synet på teenagere?</a:t>
            </a:r>
          </a:p>
          <a:p>
            <a:endParaRPr lang="da-DK" dirty="0">
              <a:latin typeface="American Typewriter" panose="02090604020004020304" pitchFamily="18" charset="77"/>
            </a:endParaRPr>
          </a:p>
          <a:p>
            <a:pPr marL="0" indent="0">
              <a:spcAft>
                <a:spcPts val="2133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75824652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16"/>
          <p:cNvSpPr txBox="1">
            <a:spLocks noGrp="1"/>
          </p:cNvSpPr>
          <p:nvPr>
            <p:ph type="title"/>
          </p:nvPr>
        </p:nvSpPr>
        <p:spPr>
          <a:xfrm>
            <a:off x="415600" y="546667"/>
            <a:ext cx="11360800" cy="8104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Autofit/>
          </a:bodyPr>
          <a:lstStyle/>
          <a:p>
            <a:pPr>
              <a:lnSpc>
                <a:spcPct val="115000"/>
              </a:lnSpc>
              <a:spcBef>
                <a:spcPts val="1200"/>
              </a:spcBef>
            </a:pPr>
            <a:r>
              <a:rPr lang="da-DK" sz="3200" dirty="0">
                <a:latin typeface="American Typewriter" panose="02090604020004020304" pitchFamily="18" charset="77"/>
                <a:ea typeface="Lobster Two"/>
                <a:cs typeface="Lobster Two"/>
                <a:sym typeface="Lobster Two"/>
              </a:rPr>
              <a:t>Eksempel: Afsætning A – Historie B</a:t>
            </a:r>
            <a:endParaRPr sz="3200" dirty="0">
              <a:latin typeface="American Typewriter" panose="02090604020004020304" pitchFamily="18" charset="77"/>
              <a:ea typeface="Lobster Two"/>
              <a:cs typeface="Lobster Two"/>
              <a:sym typeface="Lobster Two"/>
            </a:endParaRPr>
          </a:p>
        </p:txBody>
      </p:sp>
      <p:sp>
        <p:nvSpPr>
          <p:cNvPr id="108" name="Google Shape;108;p16"/>
          <p:cNvSpPr txBox="1">
            <a:spLocks noGrp="1"/>
          </p:cNvSpPr>
          <p:nvPr>
            <p:ph type="body" idx="1"/>
          </p:nvPr>
        </p:nvSpPr>
        <p:spPr>
          <a:xfrm>
            <a:off x="415600" y="2406000"/>
            <a:ext cx="11360800" cy="44520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Autofit/>
          </a:bodyPr>
          <a:lstStyle/>
          <a:p>
            <a:r>
              <a:rPr lang="da-DK" sz="2133" b="1" dirty="0">
                <a:latin typeface="American Typewriter" panose="02090604020004020304" pitchFamily="18" charset="77"/>
              </a:rPr>
              <a:t>Område: Valgkampagner i USA </a:t>
            </a:r>
          </a:p>
          <a:p>
            <a:endParaRPr lang="da-DK" sz="2133" dirty="0">
              <a:latin typeface="American Typewriter" panose="02090604020004020304" pitchFamily="18" charset="77"/>
            </a:endParaRPr>
          </a:p>
          <a:p>
            <a:r>
              <a:rPr lang="da-DK" sz="2133" dirty="0">
                <a:latin typeface="American Typewriter" panose="02090604020004020304" pitchFamily="18" charset="77"/>
              </a:rPr>
              <a:t>Forklar kort den historiske baggrund for det amerikanske politiske system samt den politiske udvikling i USA efter ca. 2008. </a:t>
            </a:r>
          </a:p>
          <a:p>
            <a:r>
              <a:rPr lang="da-DK" sz="2133" dirty="0">
                <a:latin typeface="American Typewriter" panose="02090604020004020304" pitchFamily="18" charset="77"/>
              </a:rPr>
              <a:t>Analyser årsagerne til Donald </a:t>
            </a:r>
            <a:r>
              <a:rPr lang="da-DK" sz="2133" dirty="0" err="1">
                <a:latin typeface="American Typewriter" panose="02090604020004020304" pitchFamily="18" charset="77"/>
              </a:rPr>
              <a:t>Trumps</a:t>
            </a:r>
            <a:r>
              <a:rPr lang="da-DK" sz="2133" dirty="0">
                <a:latin typeface="American Typewriter" panose="02090604020004020304" pitchFamily="18" charset="77"/>
              </a:rPr>
              <a:t> valgsejr i 2016. Kom i denne forbindelse ind på anvendelse af </a:t>
            </a:r>
            <a:r>
              <a:rPr lang="da-DK" sz="2133" dirty="0" err="1">
                <a:latin typeface="American Typewriter" panose="02090604020004020304" pitchFamily="18" charset="77"/>
              </a:rPr>
              <a:t>promotionaktiviteter</a:t>
            </a:r>
            <a:r>
              <a:rPr lang="da-DK" sz="2133" dirty="0">
                <a:latin typeface="American Typewriter" panose="02090604020004020304" pitchFamily="18" charset="77"/>
              </a:rPr>
              <a:t> med særlig fokus på de sociale medier og brugen af historie. </a:t>
            </a:r>
          </a:p>
          <a:p>
            <a:r>
              <a:rPr lang="da-DK" sz="2133" dirty="0">
                <a:latin typeface="American Typewriter" panose="02090604020004020304" pitchFamily="18" charset="77"/>
              </a:rPr>
              <a:t>Diskuter valgsejrens betydning for den måde, man fører politiske kampagner på, og hvorfor </a:t>
            </a:r>
            <a:r>
              <a:rPr lang="da-DK" sz="2133" dirty="0" err="1">
                <a:latin typeface="American Typewriter" panose="02090604020004020304" pitchFamily="18" charset="77"/>
              </a:rPr>
              <a:t>Trump</a:t>
            </a:r>
            <a:r>
              <a:rPr lang="da-DK" sz="2133" dirty="0">
                <a:latin typeface="American Typewriter" panose="02090604020004020304" pitchFamily="18" charset="77"/>
              </a:rPr>
              <a:t> ikke kunne gentage sin succes i 2020. </a:t>
            </a:r>
          </a:p>
          <a:p>
            <a:pPr marL="0" indent="0">
              <a:spcAft>
                <a:spcPts val="2133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91172240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16"/>
          <p:cNvSpPr txBox="1">
            <a:spLocks noGrp="1"/>
          </p:cNvSpPr>
          <p:nvPr>
            <p:ph type="title"/>
          </p:nvPr>
        </p:nvSpPr>
        <p:spPr>
          <a:xfrm>
            <a:off x="415600" y="546667"/>
            <a:ext cx="11360800" cy="8104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Autofit/>
          </a:bodyPr>
          <a:lstStyle/>
          <a:p>
            <a:pPr>
              <a:lnSpc>
                <a:spcPct val="115000"/>
              </a:lnSpc>
              <a:spcBef>
                <a:spcPts val="1200"/>
              </a:spcBef>
            </a:pPr>
            <a:r>
              <a:rPr lang="da-DK" sz="3200" dirty="0">
                <a:latin typeface="American Typewriter" panose="02090604020004020304" pitchFamily="18" charset="77"/>
                <a:ea typeface="Lobster Two"/>
                <a:cs typeface="Lobster Two"/>
                <a:sym typeface="Lobster Two"/>
              </a:rPr>
              <a:t>Man kan bruge Afsætning A– Historie B til…</a:t>
            </a:r>
            <a:endParaRPr sz="3200" dirty="0">
              <a:latin typeface="American Typewriter" panose="02090604020004020304" pitchFamily="18" charset="77"/>
              <a:ea typeface="Lobster Two"/>
              <a:cs typeface="Lobster Two"/>
              <a:sym typeface="Lobster Two"/>
            </a:endParaRPr>
          </a:p>
        </p:txBody>
      </p:sp>
      <p:sp>
        <p:nvSpPr>
          <p:cNvPr id="108" name="Google Shape;108;p16"/>
          <p:cNvSpPr txBox="1">
            <a:spLocks noGrp="1"/>
          </p:cNvSpPr>
          <p:nvPr>
            <p:ph type="body" idx="1"/>
          </p:nvPr>
        </p:nvSpPr>
        <p:spPr>
          <a:xfrm>
            <a:off x="249345" y="2307093"/>
            <a:ext cx="8965907" cy="44520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Autofit/>
          </a:bodyPr>
          <a:lstStyle/>
          <a:p>
            <a:r>
              <a:rPr lang="da-DK" sz="1800" dirty="0">
                <a:latin typeface="American Typewriter" panose="02090604020004020304" pitchFamily="18" charset="77"/>
                <a:cs typeface="Times New Roman" panose="02020603050405020304" pitchFamily="18" charset="0"/>
              </a:rPr>
              <a:t>at undersøge den historiske udvikling i trends, populærkultur og samtidige tendenser, der påvirker virksomheder og branchers udvikling og strategiske valg </a:t>
            </a:r>
          </a:p>
          <a:p>
            <a:r>
              <a:rPr lang="da-DK" sz="1800" dirty="0">
                <a:latin typeface="American Typewriter" panose="02090604020004020304" pitchFamily="18" charset="77"/>
                <a:cs typeface="Times New Roman" panose="02020603050405020304" pitchFamily="18" charset="0"/>
              </a:rPr>
              <a:t>at undersøge, hvordan virksomheder og brancher anvender fortiden (historiebrug) og opfattelsen af nutiden til at forstå den nuværende situation </a:t>
            </a:r>
          </a:p>
          <a:p>
            <a:r>
              <a:rPr lang="da-DK" sz="1800" dirty="0">
                <a:latin typeface="American Typewriter" panose="02090604020004020304" pitchFamily="18" charset="77"/>
                <a:cs typeface="Times New Roman" panose="02020603050405020304" pitchFamily="18" charset="0"/>
              </a:rPr>
              <a:t>at undersøge, hvordan en historisk kontekst påvirker virksomheder og brancher i nuværende og fremtidige strategiske valg </a:t>
            </a:r>
          </a:p>
          <a:p>
            <a:r>
              <a:rPr lang="da-DK" sz="1800" dirty="0">
                <a:latin typeface="American Typewriter" panose="02090604020004020304" pitchFamily="18" charset="77"/>
                <a:cs typeface="Times New Roman" panose="02020603050405020304" pitchFamily="18" charset="0"/>
              </a:rPr>
              <a:t>at undersøge virksomheder og branchers tilpasning i historisk udviklede og kulturelle samfundsnormer og strukturer </a:t>
            </a:r>
          </a:p>
          <a:p>
            <a:r>
              <a:rPr lang="da-DK" sz="1800" dirty="0">
                <a:latin typeface="American Typewriter" panose="02090604020004020304" pitchFamily="18" charset="77"/>
                <a:cs typeface="Times New Roman" panose="02020603050405020304" pitchFamily="18" charset="0"/>
              </a:rPr>
              <a:t>at undersøge enkeltstående historiske begivenheders påvirkning af en virksomhed eller branche </a:t>
            </a:r>
            <a:endParaRPr lang="da-DK" sz="1800" dirty="0">
              <a:latin typeface="American Typewriter" panose="02090604020004020304" pitchFamily="18" charset="77"/>
            </a:endParaRPr>
          </a:p>
          <a:p>
            <a:endParaRPr lang="da-DK" sz="1800" dirty="0">
              <a:latin typeface="American Typewriter" panose="02090604020004020304" pitchFamily="18" charset="77"/>
            </a:endParaRPr>
          </a:p>
          <a:p>
            <a:endParaRPr lang="da-DK" sz="1800" dirty="0">
              <a:latin typeface="American Typewriter" panose="02090604020004020304" pitchFamily="18" charset="77"/>
            </a:endParaRPr>
          </a:p>
          <a:p>
            <a:pPr marL="0" indent="0">
              <a:spcAft>
                <a:spcPts val="2133"/>
              </a:spcAft>
              <a:buNone/>
            </a:pPr>
            <a:endParaRPr sz="1800" dirty="0"/>
          </a:p>
        </p:txBody>
      </p:sp>
    </p:spTree>
    <p:extLst>
      <p:ext uri="{BB962C8B-B14F-4D97-AF65-F5344CB8AC3E}">
        <p14:creationId xmlns:p14="http://schemas.microsoft.com/office/powerpoint/2010/main" val="284056213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16"/>
          <p:cNvSpPr txBox="1">
            <a:spLocks noGrp="1"/>
          </p:cNvSpPr>
          <p:nvPr>
            <p:ph type="title"/>
          </p:nvPr>
        </p:nvSpPr>
        <p:spPr>
          <a:xfrm>
            <a:off x="415600" y="546667"/>
            <a:ext cx="11360800" cy="8104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Autofit/>
          </a:bodyPr>
          <a:lstStyle/>
          <a:p>
            <a:pPr>
              <a:lnSpc>
                <a:spcPct val="115000"/>
              </a:lnSpc>
              <a:spcBef>
                <a:spcPts val="1200"/>
              </a:spcBef>
            </a:pPr>
            <a:r>
              <a:rPr lang="da-DK" sz="3200" dirty="0">
                <a:latin typeface="American Typewriter" panose="02090604020004020304" pitchFamily="18" charset="77"/>
                <a:ea typeface="Lobster Two"/>
                <a:cs typeface="Lobster Two"/>
                <a:sym typeface="Lobster Two"/>
              </a:rPr>
              <a:t>Eksempel: IØ A – Historie B</a:t>
            </a:r>
            <a:endParaRPr sz="3200" dirty="0">
              <a:latin typeface="American Typewriter" panose="02090604020004020304" pitchFamily="18" charset="77"/>
              <a:ea typeface="Lobster Two"/>
              <a:cs typeface="Lobster Two"/>
              <a:sym typeface="Lobster Two"/>
            </a:endParaRPr>
          </a:p>
        </p:txBody>
      </p:sp>
      <p:sp>
        <p:nvSpPr>
          <p:cNvPr id="108" name="Google Shape;108;p16"/>
          <p:cNvSpPr txBox="1">
            <a:spLocks noGrp="1"/>
          </p:cNvSpPr>
          <p:nvPr>
            <p:ph type="body" idx="1"/>
          </p:nvPr>
        </p:nvSpPr>
        <p:spPr>
          <a:xfrm>
            <a:off x="415600" y="2406000"/>
            <a:ext cx="11360800" cy="44520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Autofit/>
          </a:bodyPr>
          <a:lstStyle/>
          <a:p>
            <a:r>
              <a:rPr lang="da-DK" b="1" dirty="0">
                <a:latin typeface="American Typewriter" panose="02090604020004020304" pitchFamily="18" charset="77"/>
              </a:rPr>
              <a:t>Område: Velfærdsstaten</a:t>
            </a:r>
          </a:p>
          <a:p>
            <a:endParaRPr lang="da-DK" b="1" dirty="0">
              <a:latin typeface="American Typewriter" panose="02090604020004020304" pitchFamily="18" charset="77"/>
            </a:endParaRPr>
          </a:p>
          <a:p>
            <a:r>
              <a:rPr lang="da-DK" sz="2133" dirty="0">
                <a:latin typeface="American Typewriter" panose="02090604020004020304" pitchFamily="18" charset="77"/>
              </a:rPr>
              <a:t>Hvordan har velfærdsstaten udviklet sig i Danmark i perioden fra ca. 1958 til i dag?</a:t>
            </a:r>
          </a:p>
          <a:p>
            <a:r>
              <a:rPr lang="da-DK" sz="2133" dirty="0">
                <a:latin typeface="American Typewriter" panose="02090604020004020304" pitchFamily="18" charset="77"/>
              </a:rPr>
              <a:t>På hvilke måder har velfærdsstaten påvirket de samfundsøkonomiske mål?</a:t>
            </a:r>
          </a:p>
          <a:p>
            <a:r>
              <a:rPr lang="da-DK" sz="2133" dirty="0">
                <a:latin typeface="American Typewriter" panose="02090604020004020304" pitchFamily="18" charset="77"/>
              </a:rPr>
              <a:t>Hvad er velfærdsstatens udfordringer i dag socialt og økonomisk?</a:t>
            </a:r>
          </a:p>
          <a:p>
            <a:pPr marL="0" indent="0">
              <a:spcAft>
                <a:spcPts val="2133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6172846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16"/>
          <p:cNvSpPr txBox="1">
            <a:spLocks noGrp="1"/>
          </p:cNvSpPr>
          <p:nvPr>
            <p:ph type="title"/>
          </p:nvPr>
        </p:nvSpPr>
        <p:spPr>
          <a:xfrm>
            <a:off x="415600" y="546667"/>
            <a:ext cx="11360800" cy="8104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Autofit/>
          </a:bodyPr>
          <a:lstStyle/>
          <a:p>
            <a:pPr>
              <a:lnSpc>
                <a:spcPct val="115000"/>
              </a:lnSpc>
              <a:spcBef>
                <a:spcPts val="1200"/>
              </a:spcBef>
            </a:pPr>
            <a:r>
              <a:rPr lang="da-DK" sz="3200" dirty="0">
                <a:latin typeface="American Typewriter" panose="02090604020004020304" pitchFamily="18" charset="77"/>
                <a:ea typeface="Lobster Two"/>
                <a:cs typeface="Lobster Two"/>
                <a:sym typeface="Lobster Two"/>
              </a:rPr>
              <a:t>Eksempel: IØ A – Historie B</a:t>
            </a:r>
            <a:endParaRPr sz="3200" dirty="0">
              <a:latin typeface="American Typewriter" panose="02090604020004020304" pitchFamily="18" charset="77"/>
              <a:ea typeface="Lobster Two"/>
              <a:cs typeface="Lobster Two"/>
              <a:sym typeface="Lobster Two"/>
            </a:endParaRPr>
          </a:p>
        </p:txBody>
      </p:sp>
      <p:sp>
        <p:nvSpPr>
          <p:cNvPr id="108" name="Google Shape;108;p16"/>
          <p:cNvSpPr txBox="1">
            <a:spLocks noGrp="1"/>
          </p:cNvSpPr>
          <p:nvPr>
            <p:ph type="body" idx="1"/>
          </p:nvPr>
        </p:nvSpPr>
        <p:spPr>
          <a:xfrm>
            <a:off x="415600" y="2406000"/>
            <a:ext cx="11360800" cy="44520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Autofit/>
          </a:bodyPr>
          <a:lstStyle/>
          <a:p>
            <a:r>
              <a:rPr lang="da-DK" b="1" dirty="0">
                <a:latin typeface="American Typewriter" panose="02090604020004020304" pitchFamily="18" charset="77"/>
              </a:rPr>
              <a:t>Område: Terror</a:t>
            </a:r>
          </a:p>
          <a:p>
            <a:endParaRPr lang="da-DK" b="1" dirty="0">
              <a:latin typeface="American Typewriter" panose="02090604020004020304" pitchFamily="18" charset="77"/>
            </a:endParaRPr>
          </a:p>
          <a:p>
            <a:r>
              <a:rPr lang="da-DK" sz="2133" dirty="0">
                <a:latin typeface="American Typewriter" panose="02090604020004020304" pitchFamily="18" charset="77"/>
              </a:rPr>
              <a:t>Hvordan kan begrebet terrorisme defineres og hvordan er det kommet til udtryk i Tyrkiet i de seneste ca. 10 år?</a:t>
            </a:r>
          </a:p>
          <a:p>
            <a:r>
              <a:rPr lang="da-DK" sz="2133" dirty="0">
                <a:latin typeface="American Typewriter" panose="02090604020004020304" pitchFamily="18" charset="77"/>
              </a:rPr>
              <a:t>Hvordan har terrorisme påvirket Tyrkiets økonomiske og politiske situation og hvordan har Tyrkiets regerings reaktion været på terrorismen?</a:t>
            </a:r>
          </a:p>
          <a:p>
            <a:r>
              <a:rPr lang="da-DK" sz="2133" dirty="0">
                <a:latin typeface="American Typewriter" panose="02090604020004020304" pitchFamily="18" charset="77"/>
              </a:rPr>
              <a:t>Hvilke konsekvenser har terrorisme haft for Tyrkiet både økonomisk og politisk?</a:t>
            </a:r>
          </a:p>
          <a:p>
            <a:endParaRPr lang="da-DK" dirty="0">
              <a:latin typeface="American Typewriter" panose="02090604020004020304" pitchFamily="18" charset="77"/>
            </a:endParaRPr>
          </a:p>
          <a:p>
            <a:endParaRPr lang="da-DK" dirty="0">
              <a:latin typeface="American Typewriter" panose="02090604020004020304" pitchFamily="18" charset="77"/>
            </a:endParaRPr>
          </a:p>
          <a:p>
            <a:pPr marL="0" indent="0">
              <a:spcAft>
                <a:spcPts val="2133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77309057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16"/>
          <p:cNvSpPr txBox="1">
            <a:spLocks noGrp="1"/>
          </p:cNvSpPr>
          <p:nvPr>
            <p:ph type="title"/>
          </p:nvPr>
        </p:nvSpPr>
        <p:spPr>
          <a:xfrm>
            <a:off x="415600" y="546667"/>
            <a:ext cx="11360800" cy="8104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Autofit/>
          </a:bodyPr>
          <a:lstStyle/>
          <a:p>
            <a:pPr>
              <a:lnSpc>
                <a:spcPct val="115000"/>
              </a:lnSpc>
              <a:spcBef>
                <a:spcPts val="1200"/>
              </a:spcBef>
            </a:pPr>
            <a:r>
              <a:rPr lang="da-DK" sz="3200" dirty="0">
                <a:latin typeface="American Typewriter" panose="02090604020004020304" pitchFamily="18" charset="77"/>
                <a:ea typeface="Lobster Two"/>
                <a:cs typeface="Lobster Two"/>
                <a:sym typeface="Lobster Two"/>
              </a:rPr>
              <a:t>Eksempel: IØ A – Historie B</a:t>
            </a:r>
            <a:endParaRPr sz="3200" dirty="0">
              <a:latin typeface="American Typewriter" panose="02090604020004020304" pitchFamily="18" charset="77"/>
              <a:ea typeface="Lobster Two"/>
              <a:cs typeface="Lobster Two"/>
              <a:sym typeface="Lobster Two"/>
            </a:endParaRPr>
          </a:p>
        </p:txBody>
      </p:sp>
      <p:sp>
        <p:nvSpPr>
          <p:cNvPr id="108" name="Google Shape;108;p16"/>
          <p:cNvSpPr txBox="1">
            <a:spLocks noGrp="1"/>
          </p:cNvSpPr>
          <p:nvPr>
            <p:ph type="body" idx="1"/>
          </p:nvPr>
        </p:nvSpPr>
        <p:spPr>
          <a:xfrm>
            <a:off x="415600" y="2307093"/>
            <a:ext cx="11360800" cy="44520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Autofit/>
          </a:bodyPr>
          <a:lstStyle/>
          <a:p>
            <a:r>
              <a:rPr lang="da-DK" b="1" dirty="0">
                <a:latin typeface="American Typewriter" panose="02090604020004020304" pitchFamily="18" charset="77"/>
              </a:rPr>
              <a:t>Område: Brasiliens udvikling fra </a:t>
            </a:r>
            <a:r>
              <a:rPr lang="da-DK" b="1" dirty="0" err="1">
                <a:latin typeface="American Typewriter" panose="02090604020004020304" pitchFamily="18" charset="77"/>
              </a:rPr>
              <a:t>u-land</a:t>
            </a:r>
            <a:r>
              <a:rPr lang="da-DK" b="1" dirty="0">
                <a:latin typeface="American Typewriter" panose="02090604020004020304" pitchFamily="18" charset="77"/>
              </a:rPr>
              <a:t> til BRIK-land</a:t>
            </a:r>
          </a:p>
          <a:p>
            <a:endParaRPr lang="da-DK" b="1" dirty="0">
              <a:latin typeface="American Typewriter" panose="02090604020004020304" pitchFamily="18" charset="77"/>
            </a:endParaRPr>
          </a:p>
          <a:p>
            <a:r>
              <a:rPr lang="da-DK" sz="2133" dirty="0">
                <a:latin typeface="American Typewriter" panose="02090604020004020304" pitchFamily="18" charset="77"/>
              </a:rPr>
              <a:t>Hvordan har Brasiliens økonomi udviklet sig efter 1945, med særligt henblik på de økonomiske kriser, landet har oplevet?</a:t>
            </a:r>
          </a:p>
          <a:p>
            <a:r>
              <a:rPr lang="da-DK" sz="2133" dirty="0">
                <a:latin typeface="American Typewriter" panose="02090604020004020304" pitchFamily="18" charset="77"/>
              </a:rPr>
              <a:t>Hvilke udviklingsstrategier har Brasilien fulgt siden 1945 og hvorfor? Hvordan har de virket? Hovedvægten lægges på perioden efter 2002.</a:t>
            </a:r>
          </a:p>
          <a:p>
            <a:r>
              <a:rPr lang="da-DK" sz="2133" dirty="0">
                <a:latin typeface="American Typewriter" panose="02090604020004020304" pitchFamily="18" charset="77"/>
              </a:rPr>
              <a:t>I hvor høj grad har Lulas strategi for fattigdomsbekæmpelse påvirket den brasilianske økonomi siden 2002?</a:t>
            </a:r>
          </a:p>
          <a:p>
            <a:r>
              <a:rPr lang="da-DK" sz="2133" dirty="0">
                <a:latin typeface="American Typewriter" panose="02090604020004020304" pitchFamily="18" charset="77"/>
              </a:rPr>
              <a:t>I forlængelse af ovenstående analyser, hvilke faktorer kan så siges at have gjort Brasilien til et af de foretrukne lande for udenlandske investorer?</a:t>
            </a:r>
          </a:p>
          <a:p>
            <a:endParaRPr lang="da-DK" dirty="0">
              <a:latin typeface="American Typewriter" panose="02090604020004020304" pitchFamily="18" charset="77"/>
            </a:endParaRPr>
          </a:p>
          <a:p>
            <a:endParaRPr lang="da-DK" dirty="0">
              <a:latin typeface="American Typewriter" panose="02090604020004020304" pitchFamily="18" charset="77"/>
            </a:endParaRPr>
          </a:p>
          <a:p>
            <a:pPr marL="0" indent="0">
              <a:spcAft>
                <a:spcPts val="2133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80847579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16"/>
          <p:cNvSpPr txBox="1">
            <a:spLocks noGrp="1"/>
          </p:cNvSpPr>
          <p:nvPr>
            <p:ph type="title"/>
          </p:nvPr>
        </p:nvSpPr>
        <p:spPr>
          <a:xfrm>
            <a:off x="415600" y="546667"/>
            <a:ext cx="11360800" cy="8104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Autofit/>
          </a:bodyPr>
          <a:lstStyle/>
          <a:p>
            <a:pPr>
              <a:lnSpc>
                <a:spcPct val="115000"/>
              </a:lnSpc>
              <a:spcBef>
                <a:spcPts val="1200"/>
              </a:spcBef>
            </a:pPr>
            <a:r>
              <a:rPr lang="da-DK" sz="3200" dirty="0">
                <a:latin typeface="American Typewriter" panose="02090604020004020304" pitchFamily="18" charset="77"/>
                <a:ea typeface="Lobster Two"/>
                <a:cs typeface="Lobster Two"/>
                <a:sym typeface="Lobster Two"/>
              </a:rPr>
              <a:t>Andre eksempler: IØ A – Historie B</a:t>
            </a:r>
            <a:endParaRPr sz="3200" dirty="0">
              <a:latin typeface="American Typewriter" panose="02090604020004020304" pitchFamily="18" charset="77"/>
              <a:ea typeface="Lobster Two"/>
              <a:cs typeface="Lobster Two"/>
              <a:sym typeface="Lobster Two"/>
            </a:endParaRPr>
          </a:p>
        </p:txBody>
      </p:sp>
      <p:sp>
        <p:nvSpPr>
          <p:cNvPr id="108" name="Google Shape;108;p16"/>
          <p:cNvSpPr txBox="1">
            <a:spLocks noGrp="1"/>
          </p:cNvSpPr>
          <p:nvPr>
            <p:ph type="body" idx="1"/>
          </p:nvPr>
        </p:nvSpPr>
        <p:spPr>
          <a:xfrm>
            <a:off x="415600" y="2406000"/>
            <a:ext cx="11360800" cy="44520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Autofit/>
          </a:bodyPr>
          <a:lstStyle/>
          <a:p>
            <a:r>
              <a:rPr lang="da-DK" dirty="0">
                <a:latin typeface="American Typewriter" panose="02090604020004020304" pitchFamily="18" charset="77"/>
              </a:rPr>
              <a:t>Globalisering</a:t>
            </a:r>
          </a:p>
          <a:p>
            <a:r>
              <a:rPr lang="da-DK" dirty="0">
                <a:latin typeface="American Typewriter" panose="02090604020004020304" pitchFamily="18" charset="77"/>
              </a:rPr>
              <a:t>Kina i verdensøkonomien</a:t>
            </a:r>
          </a:p>
          <a:p>
            <a:r>
              <a:rPr lang="da-DK" dirty="0">
                <a:latin typeface="American Typewriter" panose="02090604020004020304" pitchFamily="18" charset="77"/>
              </a:rPr>
              <a:t>Udviklingen i dansk økonomi</a:t>
            </a:r>
          </a:p>
          <a:p>
            <a:r>
              <a:rPr lang="da-DK" dirty="0">
                <a:latin typeface="American Typewriter" panose="02090604020004020304" pitchFamily="18" charset="77"/>
              </a:rPr>
              <a:t>Økonomisk krise i historisk perspektiv og disses konsekvenser</a:t>
            </a:r>
          </a:p>
          <a:p>
            <a:r>
              <a:rPr lang="da-DK" dirty="0">
                <a:latin typeface="American Typewriter" panose="02090604020004020304" pitchFamily="18" charset="77"/>
              </a:rPr>
              <a:t>Udviklingen i specifikke lande</a:t>
            </a:r>
          </a:p>
          <a:p>
            <a:r>
              <a:rPr lang="da-DK" dirty="0">
                <a:latin typeface="American Typewriter" panose="02090604020004020304" pitchFamily="18" charset="77"/>
              </a:rPr>
              <a:t>Udviklingshjælp – dennes udspring og konsekvenser og ”fortællinger”</a:t>
            </a:r>
          </a:p>
          <a:p>
            <a:endParaRPr lang="da-DK" dirty="0">
              <a:latin typeface="American Typewriter" panose="02090604020004020304" pitchFamily="18" charset="77"/>
            </a:endParaRPr>
          </a:p>
          <a:p>
            <a:endParaRPr lang="da-DK" dirty="0">
              <a:latin typeface="American Typewriter" panose="02090604020004020304" pitchFamily="18" charset="77"/>
            </a:endParaRPr>
          </a:p>
          <a:p>
            <a:endParaRPr lang="da-DK" dirty="0">
              <a:latin typeface="American Typewriter" panose="02090604020004020304" pitchFamily="18" charset="77"/>
            </a:endParaRPr>
          </a:p>
          <a:p>
            <a:pPr marL="0" indent="0">
              <a:spcAft>
                <a:spcPts val="2133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92516086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lede 4" descr="Et billede, der indeholder tegneserie, illustration/afbildning, kunst&#10;&#10;Automatisk genereret beskrivelse">
            <a:extLst>
              <a:ext uri="{FF2B5EF4-FFF2-40B4-BE49-F238E27FC236}">
                <a16:creationId xmlns:a16="http://schemas.microsoft.com/office/drawing/2014/main" id="{53B56E54-D55D-F549-5A34-5F35A304A73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4835" y="643467"/>
            <a:ext cx="10662330" cy="55710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375626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a-DK"/>
          </a:p>
        </p:txBody>
      </p:sp>
      <p:pic>
        <p:nvPicPr>
          <p:cNvPr id="5" name="Pladsholder til indhold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4588" y="0"/>
            <a:ext cx="9042763" cy="6858000"/>
          </a:xfrm>
        </p:spPr>
      </p:pic>
    </p:spTree>
    <p:extLst>
      <p:ext uri="{BB962C8B-B14F-4D97-AF65-F5344CB8AC3E}">
        <p14:creationId xmlns:p14="http://schemas.microsoft.com/office/powerpoint/2010/main" val="280816504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Undertitel 2"/>
          <p:cNvSpPr txBox="1">
            <a:spLocks/>
          </p:cNvSpPr>
          <p:nvPr/>
        </p:nvSpPr>
        <p:spPr>
          <a:xfrm>
            <a:off x="425097" y="308214"/>
            <a:ext cx="11365850" cy="62177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da-DK" sz="5500" b="1" dirty="0">
                <a:solidFill>
                  <a:srgbClr val="0070C0"/>
                </a:solidFill>
              </a:rPr>
              <a:t>Dagens plan:</a:t>
            </a:r>
          </a:p>
          <a:p>
            <a:pPr marL="0" indent="0">
              <a:buNone/>
            </a:pPr>
            <a:endParaRPr lang="da-DK" dirty="0"/>
          </a:p>
          <a:p>
            <a:pPr marL="0" indent="0">
              <a:buNone/>
            </a:pPr>
            <a:r>
              <a:rPr lang="da-DK" b="1" dirty="0"/>
              <a:t>1. Præsentation af Historie i SOP</a:t>
            </a:r>
          </a:p>
          <a:p>
            <a:pPr marL="0" indent="0">
              <a:buNone/>
            </a:pPr>
            <a:r>
              <a:rPr lang="da-DK" b="1" dirty="0"/>
              <a:t>2. Socialismen og Karl Marx opgør med det liberale samfund</a:t>
            </a:r>
          </a:p>
          <a:p>
            <a:pPr marL="0" indent="0">
              <a:buNone/>
            </a:pPr>
            <a:r>
              <a:rPr lang="da-DK" b="1" dirty="0"/>
              <a:t> </a:t>
            </a:r>
          </a:p>
          <a:p>
            <a:pPr marL="0" indent="0">
              <a:buNone/>
            </a:pPr>
            <a:r>
              <a:rPr lang="da-DK" b="1" dirty="0"/>
              <a:t>3. Louis Pio og den danske arbejderbevægelse </a:t>
            </a:r>
          </a:p>
          <a:p>
            <a:pPr marL="0" indent="0">
              <a:buNone/>
            </a:pPr>
            <a:endParaRPr lang="da-DK" b="1" dirty="0"/>
          </a:p>
          <a:p>
            <a:pPr marL="0" indent="0">
              <a:buNone/>
            </a:pPr>
            <a:r>
              <a:rPr lang="da-DK" b="1" dirty="0"/>
              <a:t>PAUSE</a:t>
            </a:r>
          </a:p>
          <a:p>
            <a:endParaRPr lang="da-DK" b="1" dirty="0"/>
          </a:p>
          <a:p>
            <a:pPr marL="0" indent="0">
              <a:buNone/>
            </a:pPr>
            <a:r>
              <a:rPr lang="da-DK" b="1" dirty="0"/>
              <a:t>4. Slaget på Fælleden – opgave </a:t>
            </a:r>
          </a:p>
          <a:p>
            <a:pPr marL="0" indent="0">
              <a:buNone/>
            </a:pPr>
            <a:endParaRPr lang="da-DK" b="1" dirty="0"/>
          </a:p>
        </p:txBody>
      </p:sp>
    </p:spTree>
    <p:extLst>
      <p:ext uri="{BB962C8B-B14F-4D97-AF65-F5344CB8AC3E}">
        <p14:creationId xmlns:p14="http://schemas.microsoft.com/office/powerpoint/2010/main" val="149349945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3" name="Undertitel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da-DK"/>
          </a:p>
        </p:txBody>
      </p:sp>
      <p:pic>
        <p:nvPicPr>
          <p:cNvPr id="5" name="Billed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8565" y="0"/>
            <a:ext cx="957486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979542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A17F29D-0CDA-41DB-B783-AB0E75F20E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a-DK"/>
          </a:p>
        </p:txBody>
      </p:sp>
      <p:pic>
        <p:nvPicPr>
          <p:cNvPr id="5" name="Pladsholder til indhold 4">
            <a:extLst>
              <a:ext uri="{FF2B5EF4-FFF2-40B4-BE49-F238E27FC236}">
                <a16:creationId xmlns:a16="http://schemas.microsoft.com/office/drawing/2014/main" id="{2461F264-AC3D-43A3-AB7A-03A09540CF3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-6308"/>
            <a:ext cx="4317005" cy="6864308"/>
          </a:xfrm>
        </p:spPr>
      </p:pic>
      <p:pic>
        <p:nvPicPr>
          <p:cNvPr id="7" name="Billede 6">
            <a:extLst>
              <a:ext uri="{FF2B5EF4-FFF2-40B4-BE49-F238E27FC236}">
                <a16:creationId xmlns:a16="http://schemas.microsoft.com/office/drawing/2014/main" id="{0BFAC3AF-EDE2-4FE7-BEE9-5BBD4F1DC00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98319" y="-15974"/>
            <a:ext cx="5155481" cy="68739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329674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A8692E2-A4FD-431A-8CF3-BDF27E5CB2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a-DK"/>
          </a:p>
        </p:txBody>
      </p:sp>
      <p:pic>
        <p:nvPicPr>
          <p:cNvPr id="5" name="Pladsholder til indhold 4">
            <a:extLst>
              <a:ext uri="{FF2B5EF4-FFF2-40B4-BE49-F238E27FC236}">
                <a16:creationId xmlns:a16="http://schemas.microsoft.com/office/drawing/2014/main" id="{6188476F-E00D-4A2F-A725-BF7EEB45472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4800" y="9836"/>
            <a:ext cx="9215672" cy="6848164"/>
          </a:xfrm>
        </p:spPr>
      </p:pic>
    </p:spTree>
    <p:extLst>
      <p:ext uri="{BB962C8B-B14F-4D97-AF65-F5344CB8AC3E}">
        <p14:creationId xmlns:p14="http://schemas.microsoft.com/office/powerpoint/2010/main" val="286392973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F63B4F6-56C0-4B27-A311-B9B55965FB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a-DK"/>
          </a:p>
        </p:txBody>
      </p:sp>
      <p:pic>
        <p:nvPicPr>
          <p:cNvPr id="5" name="Pladsholder til indhold 4" descr="Et billede, der indeholder bord&#10;&#10;Automatisk genereret beskrivelse">
            <a:extLst>
              <a:ext uri="{FF2B5EF4-FFF2-40B4-BE49-F238E27FC236}">
                <a16:creationId xmlns:a16="http://schemas.microsoft.com/office/drawing/2014/main" id="{5893E53F-A96E-4E0F-830E-4F4F5055986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7207" y="40083"/>
            <a:ext cx="6931479" cy="6953277"/>
          </a:xfrm>
        </p:spPr>
      </p:pic>
    </p:spTree>
    <p:extLst>
      <p:ext uri="{BB962C8B-B14F-4D97-AF65-F5344CB8AC3E}">
        <p14:creationId xmlns:p14="http://schemas.microsoft.com/office/powerpoint/2010/main" val="156168247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ktangel 4"/>
          <p:cNvSpPr/>
          <p:nvPr/>
        </p:nvSpPr>
        <p:spPr>
          <a:xfrm>
            <a:off x="0" y="-86673"/>
            <a:ext cx="13454205" cy="1315053"/>
          </a:xfrm>
          <a:prstGeom prst="rect">
            <a:avLst/>
          </a:prstGeom>
          <a:solidFill>
            <a:schemeClr val="bg1">
              <a:lumMod val="75000"/>
              <a:alpha val="8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73311" y="-139277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da-DK" b="1" u="sng" dirty="0"/>
              <a:t>Socialismen og Karl Marx opgør med det liberale samfund </a:t>
            </a:r>
          </a:p>
        </p:txBody>
      </p:sp>
      <p:sp>
        <p:nvSpPr>
          <p:cNvPr id="6" name="Tekstfelt 5"/>
          <p:cNvSpPr txBox="1"/>
          <p:nvPr/>
        </p:nvSpPr>
        <p:spPr>
          <a:xfrm>
            <a:off x="2990784" y="1280984"/>
            <a:ext cx="9201216" cy="60043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0" indent="-342900">
              <a:lnSpc>
                <a:spcPct val="107000"/>
              </a:lnSpc>
              <a:buFont typeface="+mj-lt"/>
              <a:buAutoNum type="arabicPeriod"/>
            </a:pPr>
            <a:r>
              <a:rPr lang="da-DK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Hvad var årsagerne til at mange, herunder Karl Marx, forkastede liberalismen og den liberale samfundstruktur i 1800-tallet?</a:t>
            </a:r>
          </a:p>
          <a:p>
            <a:pPr marL="342900" lvl="0" indent="-342900">
              <a:lnSpc>
                <a:spcPct val="107000"/>
              </a:lnSpc>
              <a:buFont typeface="+mj-lt"/>
              <a:buAutoNum type="arabicPeriod"/>
            </a:pPr>
            <a:endParaRPr lang="da-DK" sz="2400" dirty="0">
              <a:effectLst/>
              <a:latin typeface="Calibri" panose="020F0502020204030204" pitchFamily="34" charset="0"/>
              <a:ea typeface="DengXian" panose="02010600030101010101" pitchFamily="2" charset="-122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buFont typeface="+mj-lt"/>
              <a:buAutoNum type="arabicPeriod"/>
            </a:pPr>
            <a:r>
              <a:rPr lang="da-DK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Hvad var ifølge Karl Marx det væsentligste for et menneske?</a:t>
            </a:r>
          </a:p>
          <a:p>
            <a:pPr marL="342900" lvl="0" indent="-342900">
              <a:lnSpc>
                <a:spcPct val="107000"/>
              </a:lnSpc>
              <a:buFont typeface="+mj-lt"/>
              <a:buAutoNum type="arabicPeriod"/>
            </a:pPr>
            <a:endParaRPr lang="da-DK" sz="2400" dirty="0">
              <a:effectLst/>
              <a:latin typeface="Calibri" panose="020F0502020204030204" pitchFamily="34" charset="0"/>
              <a:ea typeface="DengXian" panose="02010600030101010101" pitchFamily="2" charset="-122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buFont typeface="+mj-lt"/>
              <a:buAutoNum type="arabicPeriod"/>
            </a:pPr>
            <a:r>
              <a:rPr lang="da-DK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Hvordan kritiserede Karl Marx liberalismens syn på samfundet? </a:t>
            </a:r>
          </a:p>
          <a:p>
            <a:pPr marL="342900" lvl="0" indent="-342900">
              <a:lnSpc>
                <a:spcPct val="107000"/>
              </a:lnSpc>
              <a:buFont typeface="+mj-lt"/>
              <a:buAutoNum type="arabicPeriod"/>
            </a:pPr>
            <a:endParaRPr lang="da-DK" sz="2400" dirty="0">
              <a:effectLst/>
              <a:latin typeface="Calibri" panose="020F0502020204030204" pitchFamily="34" charset="0"/>
              <a:ea typeface="DengXian" panose="02010600030101010101" pitchFamily="2" charset="-122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buFont typeface="+mj-lt"/>
              <a:buAutoNum type="arabicPeriod"/>
            </a:pPr>
            <a:r>
              <a:rPr lang="da-DK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Hvis liberalismen opstod som et opgør med stændersamfundet, hvad var socialismen så et opgør med?</a:t>
            </a:r>
          </a:p>
          <a:p>
            <a:pPr marL="342900" lvl="0" indent="-342900">
              <a:lnSpc>
                <a:spcPct val="107000"/>
              </a:lnSpc>
              <a:buFont typeface="+mj-lt"/>
              <a:buAutoNum type="arabicPeriod"/>
            </a:pPr>
            <a:endParaRPr lang="da-DK" sz="2400" dirty="0">
              <a:effectLst/>
              <a:latin typeface="Calibri" panose="020F0502020204030204" pitchFamily="34" charset="0"/>
              <a:ea typeface="DengXian" panose="02010600030101010101" pitchFamily="2" charset="-122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buFont typeface="+mj-lt"/>
              <a:buAutoNum type="arabicPeriod"/>
            </a:pPr>
            <a:r>
              <a:rPr lang="da-DK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Hvordan forestillede Marx og andre socialister sig det ”perfekte” samfund?</a:t>
            </a:r>
          </a:p>
          <a:p>
            <a:pPr marL="342900" lvl="0" indent="-342900">
              <a:lnSpc>
                <a:spcPct val="107000"/>
              </a:lnSpc>
              <a:buFont typeface="+mj-lt"/>
              <a:buAutoNum type="arabicPeriod"/>
            </a:pPr>
            <a:endParaRPr lang="da-DK" sz="2400" dirty="0">
              <a:effectLst/>
              <a:latin typeface="Calibri" panose="020F0502020204030204" pitchFamily="34" charset="0"/>
              <a:ea typeface="DengXian" panose="02010600030101010101" pitchFamily="2" charset="-122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+mj-lt"/>
              <a:buAutoNum type="arabicPeriod"/>
            </a:pPr>
            <a:r>
              <a:rPr lang="da-DK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Hvordan inspirerede Karl Marx arbejderklassen</a:t>
            </a:r>
            <a:endParaRPr lang="da-DK" sz="2400" dirty="0">
              <a:effectLst/>
              <a:latin typeface="Calibri" panose="020F0502020204030204" pitchFamily="34" charset="0"/>
              <a:ea typeface="DengXian" panose="02010600030101010101" pitchFamily="2" charset="-122"/>
              <a:cs typeface="Times New Roman" panose="02020603050405020304" pitchFamily="18" charset="0"/>
            </a:endParaRPr>
          </a:p>
          <a:p>
            <a:endParaRPr lang="da-DK" dirty="0"/>
          </a:p>
        </p:txBody>
      </p:sp>
      <p:pic>
        <p:nvPicPr>
          <p:cNvPr id="7" name="Billede 6" descr="Et billede, der indeholder person&#10;&#10;Automatisk genereret beskrivelse">
            <a:extLst>
              <a:ext uri="{FF2B5EF4-FFF2-40B4-BE49-F238E27FC236}">
                <a16:creationId xmlns:a16="http://schemas.microsoft.com/office/drawing/2014/main" id="{7E60F16B-C819-4CD2-A57F-35995E4F9BC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2810577"/>
            <a:ext cx="2777760" cy="32551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438620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a-DK"/>
          </a:p>
        </p:txBody>
      </p:sp>
      <p:pic>
        <p:nvPicPr>
          <p:cNvPr id="5" name="Pladsholder til indhold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1416" y="1163778"/>
            <a:ext cx="5341023" cy="4636282"/>
          </a:xfrm>
        </p:spPr>
      </p:pic>
      <p:pic>
        <p:nvPicPr>
          <p:cNvPr id="7" name="Billed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65863" y="1163778"/>
            <a:ext cx="5801361" cy="49525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711164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a-DK"/>
          </a:p>
        </p:txBody>
      </p:sp>
      <p:pic>
        <p:nvPicPr>
          <p:cNvPr id="5" name="Pladsholder til indhold 4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3234" r="1450" b="3144"/>
          <a:stretch/>
        </p:blipFill>
        <p:spPr>
          <a:xfrm>
            <a:off x="2001520" y="140817"/>
            <a:ext cx="8503919" cy="6451648"/>
          </a:xfrm>
        </p:spPr>
      </p:pic>
    </p:spTree>
    <p:extLst>
      <p:ext uri="{BB962C8B-B14F-4D97-AF65-F5344CB8AC3E}">
        <p14:creationId xmlns:p14="http://schemas.microsoft.com/office/powerpoint/2010/main" val="377047622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651E4B5-0D0A-4B05-9D15-FD6FCE1E7D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a-DK" dirty="0"/>
          </a:p>
        </p:txBody>
      </p:sp>
      <p:pic>
        <p:nvPicPr>
          <p:cNvPr id="5" name="Pladsholder til indhold 4">
            <a:extLst>
              <a:ext uri="{FF2B5EF4-FFF2-40B4-BE49-F238E27FC236}">
                <a16:creationId xmlns:a16="http://schemas.microsoft.com/office/drawing/2014/main" id="{5EFCAE55-B67A-4A69-B775-3FA396FC4A7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3910" y="-2192"/>
            <a:ext cx="8898650" cy="6860192"/>
          </a:xfrm>
        </p:spPr>
      </p:pic>
    </p:spTree>
    <p:extLst>
      <p:ext uri="{BB962C8B-B14F-4D97-AF65-F5344CB8AC3E}">
        <p14:creationId xmlns:p14="http://schemas.microsoft.com/office/powerpoint/2010/main" val="288888040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651E4B5-0D0A-4B05-9D15-FD6FCE1E7D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a-DK" dirty="0"/>
          </a:p>
        </p:txBody>
      </p:sp>
      <p:pic>
        <p:nvPicPr>
          <p:cNvPr id="5" name="Pladsholder til indhold 4">
            <a:extLst>
              <a:ext uri="{FF2B5EF4-FFF2-40B4-BE49-F238E27FC236}">
                <a16:creationId xmlns:a16="http://schemas.microsoft.com/office/drawing/2014/main" id="{5EFCAE55-B67A-4A69-B775-3FA396FC4A7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3910" y="-2192"/>
            <a:ext cx="8898650" cy="6860192"/>
          </a:xfrm>
        </p:spPr>
      </p:pic>
      <p:sp>
        <p:nvSpPr>
          <p:cNvPr id="4" name="Rektangel 3">
            <a:extLst>
              <a:ext uri="{FF2B5EF4-FFF2-40B4-BE49-F238E27FC236}">
                <a16:creationId xmlns:a16="http://schemas.microsoft.com/office/drawing/2014/main" id="{9BD2B3CC-01E7-4FB0-AD8F-FD7F5010DD2A}"/>
              </a:ext>
            </a:extLst>
          </p:cNvPr>
          <p:cNvSpPr/>
          <p:nvPr/>
        </p:nvSpPr>
        <p:spPr>
          <a:xfrm>
            <a:off x="0" y="1690688"/>
            <a:ext cx="12192000" cy="2758847"/>
          </a:xfrm>
          <a:prstGeom prst="rect">
            <a:avLst/>
          </a:prstGeom>
          <a:solidFill>
            <a:schemeClr val="accent3">
              <a:alpha val="75000"/>
            </a:schemeClr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6" name="Tekstfelt 5">
            <a:extLst>
              <a:ext uri="{FF2B5EF4-FFF2-40B4-BE49-F238E27FC236}">
                <a16:creationId xmlns:a16="http://schemas.microsoft.com/office/drawing/2014/main" id="{4DD7AB9A-EE99-452F-9D3A-D0F9349C022D}"/>
              </a:ext>
            </a:extLst>
          </p:cNvPr>
          <p:cNvSpPr txBox="1"/>
          <p:nvPr/>
        </p:nvSpPr>
        <p:spPr>
          <a:xfrm>
            <a:off x="2002858" y="2192948"/>
            <a:ext cx="9585960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da-DK" sz="5400" b="1" dirty="0">
                <a:ln w="22225">
                  <a:solidFill>
                    <a:srgbClr val="FF0000"/>
                  </a:solidFill>
                  <a:prstDash val="solid"/>
                </a:ln>
              </a:rPr>
              <a:t>Louis Pio og den danske arbejderbevægelse </a:t>
            </a:r>
          </a:p>
        </p:txBody>
      </p:sp>
    </p:spTree>
    <p:extLst>
      <p:ext uri="{BB962C8B-B14F-4D97-AF65-F5344CB8AC3E}">
        <p14:creationId xmlns:p14="http://schemas.microsoft.com/office/powerpoint/2010/main" val="188840028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a-DK"/>
          </a:p>
        </p:txBody>
      </p:sp>
      <p:pic>
        <p:nvPicPr>
          <p:cNvPr id="5" name="Pladsholder til indhold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569674"/>
            <a:ext cx="12192000" cy="7992112"/>
          </a:xfrm>
        </p:spPr>
      </p:pic>
      <p:sp>
        <p:nvSpPr>
          <p:cNvPr id="4" name="Rektangel 3">
            <a:extLst>
              <a:ext uri="{FF2B5EF4-FFF2-40B4-BE49-F238E27FC236}">
                <a16:creationId xmlns:a16="http://schemas.microsoft.com/office/drawing/2014/main" id="{E5478F82-1987-4A4E-899E-7C4363BD8068}"/>
              </a:ext>
            </a:extLst>
          </p:cNvPr>
          <p:cNvSpPr/>
          <p:nvPr/>
        </p:nvSpPr>
        <p:spPr>
          <a:xfrm>
            <a:off x="0" y="-569674"/>
            <a:ext cx="12192000" cy="7923375"/>
          </a:xfrm>
          <a:prstGeom prst="rect">
            <a:avLst/>
          </a:prstGeom>
          <a:solidFill>
            <a:schemeClr val="accent3">
              <a:alpha val="75000"/>
            </a:schemeClr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6" name="Tekstfelt 5">
            <a:extLst>
              <a:ext uri="{FF2B5EF4-FFF2-40B4-BE49-F238E27FC236}">
                <a16:creationId xmlns:a16="http://schemas.microsoft.com/office/drawing/2014/main" id="{A4A0C01F-AE1B-4565-A37B-4B1AB22B7504}"/>
              </a:ext>
            </a:extLst>
          </p:cNvPr>
          <p:cNvSpPr txBox="1"/>
          <p:nvPr/>
        </p:nvSpPr>
        <p:spPr>
          <a:xfrm>
            <a:off x="1694849" y="1918529"/>
            <a:ext cx="9585960" cy="34163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 algn="ctr">
              <a:buNone/>
            </a:pPr>
            <a:r>
              <a:rPr lang="da-DK" sz="5400" b="1" dirty="0">
                <a:ln w="22225">
                  <a:solidFill>
                    <a:schemeClr val="tx1"/>
                  </a:solidFill>
                  <a:prstDash val="solid"/>
                </a:ln>
                <a:solidFill>
                  <a:srgbClr val="FF0000"/>
                </a:solidFill>
              </a:rPr>
              <a:t>SLAGET PÅ FÆLLEDEN D.5. MAJ 1872</a:t>
            </a:r>
          </a:p>
          <a:p>
            <a:pPr marL="0" indent="0" algn="ctr">
              <a:buNone/>
            </a:pPr>
            <a:endParaRPr lang="da-DK" sz="5400" b="1" dirty="0">
              <a:ln w="22225">
                <a:solidFill>
                  <a:schemeClr val="tx1"/>
                </a:solidFill>
                <a:prstDash val="solid"/>
              </a:ln>
              <a:solidFill>
                <a:srgbClr val="FF0000"/>
              </a:solidFill>
            </a:endParaRPr>
          </a:p>
          <a:p>
            <a:pPr marL="0" indent="0" algn="ctr">
              <a:buNone/>
            </a:pPr>
            <a:r>
              <a:rPr lang="da-DK" sz="5400" b="1" dirty="0">
                <a:ln w="22225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</a:rPr>
              <a:t>OPGAVEN LIGGER PÅ LECTIO</a:t>
            </a:r>
            <a:r>
              <a:rPr lang="da-DK" sz="5400" b="1" dirty="0">
                <a:ln w="22225">
                  <a:solidFill>
                    <a:schemeClr val="tx1"/>
                  </a:solidFill>
                  <a:prstDash val="solid"/>
                </a:ln>
                <a:solidFill>
                  <a:srgbClr val="FF0000"/>
                </a:solidFill>
              </a:rPr>
              <a:t> </a:t>
            </a:r>
            <a:endParaRPr lang="da-DK" sz="3200" b="1" dirty="0">
              <a:ln w="22225">
                <a:solidFill>
                  <a:schemeClr val="tx1"/>
                </a:solidFill>
                <a:prstDash val="solid"/>
              </a:ln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468716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Trekantet abstrakt baggrund">
            <a:extLst>
              <a:ext uri="{FF2B5EF4-FFF2-40B4-BE49-F238E27FC236}">
                <a16:creationId xmlns:a16="http://schemas.microsoft.com/office/drawing/2014/main" id="{3C27CD79-B3CF-4A9C-5C26-782B94D932C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5710" r="-1" b="-1"/>
          <a:stretch/>
        </p:blipFill>
        <p:spPr>
          <a:xfrm>
            <a:off x="1524" y="10"/>
            <a:ext cx="12188952" cy="6857990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32FCA08D-C3CD-FF30-3C4B-EFEF12A944E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60119" y="954156"/>
            <a:ext cx="6858000" cy="3657600"/>
          </a:xfrm>
        </p:spPr>
        <p:txBody>
          <a:bodyPr anchor="ctr">
            <a:normAutofit/>
          </a:bodyPr>
          <a:lstStyle/>
          <a:p>
            <a:pPr algn="l"/>
            <a:r>
              <a:rPr lang="da-DK">
                <a:solidFill>
                  <a:schemeClr val="bg1"/>
                </a:solidFill>
              </a:rPr>
              <a:t>SOP og historie</a:t>
            </a:r>
          </a:p>
        </p:txBody>
      </p:sp>
      <p:sp>
        <p:nvSpPr>
          <p:cNvPr id="3" name="Undertitel 2">
            <a:extLst>
              <a:ext uri="{FF2B5EF4-FFF2-40B4-BE49-F238E27FC236}">
                <a16:creationId xmlns:a16="http://schemas.microsoft.com/office/drawing/2014/main" id="{D3102D25-2028-BE2D-EC8D-3BF2231E1F1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60119" y="4728679"/>
            <a:ext cx="6858000" cy="1097280"/>
          </a:xfrm>
        </p:spPr>
        <p:txBody>
          <a:bodyPr>
            <a:normAutofit/>
          </a:bodyPr>
          <a:lstStyle/>
          <a:p>
            <a:pPr algn="l"/>
            <a:r>
              <a:rPr lang="da-DK">
                <a:solidFill>
                  <a:srgbClr val="FFFFFF"/>
                </a:solidFill>
              </a:rPr>
              <a:t>KHS</a:t>
            </a:r>
          </a:p>
        </p:txBody>
      </p:sp>
    </p:spTree>
    <p:extLst>
      <p:ext uri="{BB962C8B-B14F-4D97-AF65-F5344CB8AC3E}">
        <p14:creationId xmlns:p14="http://schemas.microsoft.com/office/powerpoint/2010/main" val="16599687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4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14"/>
          <p:cNvSpPr txBox="1">
            <a:spLocks noGrp="1"/>
          </p:cNvSpPr>
          <p:nvPr>
            <p:ph type="title"/>
          </p:nvPr>
        </p:nvSpPr>
        <p:spPr>
          <a:xfrm>
            <a:off x="415600" y="546667"/>
            <a:ext cx="11360800" cy="8104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Autofit/>
          </a:bodyPr>
          <a:lstStyle/>
          <a:p>
            <a:pPr>
              <a:lnSpc>
                <a:spcPct val="115000"/>
              </a:lnSpc>
              <a:spcBef>
                <a:spcPts val="1200"/>
              </a:spcBef>
            </a:pPr>
            <a:r>
              <a:rPr lang="da-DK" sz="4400" dirty="0">
                <a:ea typeface="Lobster Two"/>
                <a:cs typeface="Lobster Two"/>
                <a:sym typeface="Lobster Two"/>
              </a:rPr>
              <a:t>Fag og vægtning</a:t>
            </a:r>
            <a:endParaRPr sz="4400" dirty="0">
              <a:ea typeface="Lobster Two"/>
              <a:cs typeface="Lobster Two"/>
              <a:sym typeface="Lobster Two"/>
            </a:endParaRPr>
          </a:p>
        </p:txBody>
      </p:sp>
      <p:sp>
        <p:nvSpPr>
          <p:cNvPr id="93" name="Google Shape;93;p14"/>
          <p:cNvSpPr txBox="1">
            <a:spLocks noGrp="1"/>
          </p:cNvSpPr>
          <p:nvPr>
            <p:ph type="body" idx="1"/>
          </p:nvPr>
        </p:nvSpPr>
        <p:spPr>
          <a:xfrm>
            <a:off x="415600" y="2470067"/>
            <a:ext cx="11360800" cy="3621765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Autofit/>
          </a:bodyPr>
          <a:lstStyle/>
          <a:p>
            <a:r>
              <a:rPr lang="da-DK" dirty="0">
                <a:latin typeface="American Typewriter" panose="02090604020004020304" pitchFamily="18" charset="77"/>
              </a:rPr>
              <a:t>Du skal vælge ét af dine studieretningsfag</a:t>
            </a:r>
          </a:p>
          <a:p>
            <a:r>
              <a:rPr lang="da-DK" dirty="0">
                <a:latin typeface="American Typewriter" panose="02090604020004020304" pitchFamily="18" charset="77"/>
              </a:rPr>
              <a:t>Kombineres med andet fag på enten A, B- eller C-niveau, f.eks. Historie.</a:t>
            </a:r>
          </a:p>
          <a:p>
            <a:r>
              <a:rPr lang="da-DK" dirty="0">
                <a:latin typeface="American Typewriter" panose="02090604020004020304" pitchFamily="18" charset="77"/>
              </a:rPr>
              <a:t>Emne og opgavetitel bestemmende for vægtningen, som også kan flyttes undervejs</a:t>
            </a:r>
          </a:p>
          <a:p>
            <a:endParaRPr lang="da-DK" dirty="0">
              <a:latin typeface="American Typewriter" panose="02090604020004020304" pitchFamily="18" charset="77"/>
            </a:endParaRPr>
          </a:p>
          <a:p>
            <a:pPr marL="0" indent="0">
              <a:spcAft>
                <a:spcPts val="2133"/>
              </a:spcAft>
              <a:buNone/>
            </a:pPr>
            <a:endParaRPr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15"/>
          <p:cNvSpPr txBox="1">
            <a:spLocks noGrp="1"/>
          </p:cNvSpPr>
          <p:nvPr>
            <p:ph type="title"/>
          </p:nvPr>
        </p:nvSpPr>
        <p:spPr>
          <a:xfrm>
            <a:off x="415600" y="546667"/>
            <a:ext cx="11360800" cy="8104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Autofit/>
          </a:bodyPr>
          <a:lstStyle/>
          <a:p>
            <a:pPr>
              <a:lnSpc>
                <a:spcPct val="115000"/>
              </a:lnSpc>
              <a:spcBef>
                <a:spcPts val="1200"/>
              </a:spcBef>
            </a:pPr>
            <a:r>
              <a:rPr lang="da-DK" sz="4400" dirty="0"/>
              <a:t>PROBLEMSTILLING styrende</a:t>
            </a:r>
            <a:endParaRPr sz="4400" dirty="0">
              <a:ea typeface="Lobster Two"/>
              <a:cs typeface="Lobster Two"/>
              <a:sym typeface="Lobster Two"/>
            </a:endParaRPr>
          </a:p>
        </p:txBody>
      </p:sp>
      <p:sp>
        <p:nvSpPr>
          <p:cNvPr id="100" name="Google Shape;100;p15"/>
          <p:cNvSpPr txBox="1">
            <a:spLocks noGrp="1"/>
          </p:cNvSpPr>
          <p:nvPr>
            <p:ph type="body" idx="1"/>
          </p:nvPr>
        </p:nvSpPr>
        <p:spPr>
          <a:xfrm>
            <a:off x="415600" y="2406000"/>
            <a:ext cx="11360800" cy="44520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Autofit/>
          </a:bodyPr>
          <a:lstStyle/>
          <a:p>
            <a:r>
              <a:rPr lang="da-DK" dirty="0">
                <a:latin typeface="American Typewriter" panose="02090604020004020304" pitchFamily="18" charset="77"/>
              </a:rPr>
              <a:t>Tænk i problemstillinger i stedet for fag – så er den bestemmende for, hvor meget de to fag hver især bidrager med</a:t>
            </a:r>
          </a:p>
          <a:p>
            <a:r>
              <a:rPr lang="da-DK" dirty="0">
                <a:latin typeface="American Typewriter" panose="02090604020004020304" pitchFamily="18" charset="77"/>
              </a:rPr>
              <a:t>Historie kan indgå i følgende kombinationer:</a:t>
            </a:r>
          </a:p>
          <a:p>
            <a:pPr lvl="1"/>
            <a:r>
              <a:rPr lang="da-DK" dirty="0">
                <a:latin typeface="American Typewriter" panose="02090604020004020304" pitchFamily="18" charset="77"/>
              </a:rPr>
              <a:t>IØ A og Historie B</a:t>
            </a:r>
          </a:p>
          <a:p>
            <a:pPr lvl="1"/>
            <a:r>
              <a:rPr lang="da-DK" dirty="0">
                <a:latin typeface="American Typewriter" panose="02090604020004020304" pitchFamily="18" charset="77"/>
              </a:rPr>
              <a:t>Afsætning A og Historie B</a:t>
            </a:r>
          </a:p>
          <a:p>
            <a:pPr lvl="1"/>
            <a:r>
              <a:rPr lang="da-DK" dirty="0">
                <a:latin typeface="American Typewriter" panose="02090604020004020304" pitchFamily="18" charset="77"/>
              </a:rPr>
              <a:t>VØ A og Historie B</a:t>
            </a:r>
          </a:p>
          <a:p>
            <a:pPr lvl="1"/>
            <a:r>
              <a:rPr lang="da-DK" dirty="0">
                <a:latin typeface="American Typewriter" panose="02090604020004020304" pitchFamily="18" charset="77"/>
              </a:rPr>
              <a:t>Matematik A og Historie B</a:t>
            </a:r>
          </a:p>
          <a:p>
            <a:pPr lvl="1"/>
            <a:endParaRPr lang="da-DK" dirty="0">
              <a:latin typeface="American Typewriter" panose="02090604020004020304" pitchFamily="18" charset="77"/>
            </a:endParaRPr>
          </a:p>
          <a:p>
            <a:pPr marL="0" indent="0">
              <a:spcAft>
                <a:spcPts val="2133"/>
              </a:spcAft>
              <a:buNone/>
            </a:pPr>
            <a:endParaRPr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el 9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a-DK" sz="4400" dirty="0"/>
              <a:t>Historiske genstandsfelter</a:t>
            </a:r>
          </a:p>
        </p:txBody>
      </p:sp>
      <p:sp>
        <p:nvSpPr>
          <p:cNvPr id="11" name="Pladsholder til tekst 10"/>
          <p:cNvSpPr>
            <a:spLocks noGrp="1"/>
          </p:cNvSpPr>
          <p:nvPr>
            <p:ph type="body" idx="1"/>
          </p:nvPr>
        </p:nvSpPr>
        <p:spPr>
          <a:xfrm>
            <a:off x="435429" y="5784100"/>
            <a:ext cx="5793731" cy="640080"/>
          </a:xfrm>
        </p:spPr>
        <p:txBody>
          <a:bodyPr>
            <a:normAutofit fontScale="92500" lnSpcReduction="10000"/>
          </a:bodyPr>
          <a:lstStyle/>
          <a:p>
            <a:r>
              <a:rPr lang="da-DK" dirty="0"/>
              <a:t>Det er oplagt at kombinere de forskellige genstandsfelter</a:t>
            </a:r>
          </a:p>
        </p:txBody>
      </p:sp>
      <p:pic>
        <p:nvPicPr>
          <p:cNvPr id="9" name="Pladsholder til indhold 8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977" y="3264471"/>
            <a:ext cx="6118184" cy="2356524"/>
          </a:xfrm>
        </p:spPr>
      </p:pic>
      <p:sp>
        <p:nvSpPr>
          <p:cNvPr id="12" name="Pladsholder til tekst 11"/>
          <p:cNvSpPr>
            <a:spLocks noGrp="1"/>
          </p:cNvSpPr>
          <p:nvPr>
            <p:ph type="body" sz="quarter" idx="3"/>
          </p:nvPr>
        </p:nvSpPr>
        <p:spPr>
          <a:xfrm>
            <a:off x="6364223" y="1740818"/>
            <a:ext cx="4754880" cy="640080"/>
          </a:xfrm>
        </p:spPr>
        <p:txBody>
          <a:bodyPr>
            <a:normAutofit fontScale="92500" lnSpcReduction="10000"/>
          </a:bodyPr>
          <a:lstStyle/>
          <a:p>
            <a:endParaRPr lang="en-US" dirty="0"/>
          </a:p>
        </p:txBody>
      </p:sp>
      <p:sp>
        <p:nvSpPr>
          <p:cNvPr id="13" name="Pladsholder til indhold 12"/>
          <p:cNvSpPr>
            <a:spLocks noGrp="1"/>
          </p:cNvSpPr>
          <p:nvPr>
            <p:ph sz="quarter" idx="4"/>
          </p:nvPr>
        </p:nvSpPr>
        <p:spPr>
          <a:xfrm>
            <a:off x="6364223" y="2743199"/>
            <a:ext cx="5392347" cy="3633849"/>
          </a:xfrm>
        </p:spPr>
        <p:txBody>
          <a:bodyPr>
            <a:normAutofit fontScale="62500" lnSpcReduction="20000"/>
          </a:bodyPr>
          <a:lstStyle/>
          <a:p>
            <a:r>
              <a:rPr lang="da-DK" b="1" dirty="0"/>
              <a:t>Politik</a:t>
            </a:r>
            <a:r>
              <a:rPr lang="da-DK" dirty="0"/>
              <a:t>: Vil typisk handle om magtrelationer mellem aktører, grupper eller nationer og arbejdet for disses interesser.</a:t>
            </a:r>
          </a:p>
          <a:p>
            <a:r>
              <a:rPr lang="da-DK" b="1" dirty="0"/>
              <a:t>Økonomi</a:t>
            </a:r>
            <a:r>
              <a:rPr lang="da-DK" dirty="0"/>
              <a:t>: Vil ofte fokusere på elementer som handel, produktion og arbejdsmarked. Der er her tale om økonomi på et større strukturelt plan - fx økonomisk politik - og ikke individers økonomiske råderum.</a:t>
            </a:r>
          </a:p>
          <a:p>
            <a:r>
              <a:rPr lang="da-DK" b="1" dirty="0"/>
              <a:t>Kultur</a:t>
            </a:r>
            <a:r>
              <a:rPr lang="da-DK" dirty="0"/>
              <a:t>: En bred gruppe der kan handle om forskellige gruppers sprog, historie, traditioner, men også filosofiske strømninger, religion, identitet og mentalitet vil høre under denne gruppe.</a:t>
            </a:r>
          </a:p>
          <a:p>
            <a:r>
              <a:rPr lang="da-DK" b="1" dirty="0"/>
              <a:t>Sociale forhold</a:t>
            </a:r>
            <a:r>
              <a:rPr lang="da-DK" dirty="0"/>
              <a:t>: Handler om levevilkår, fysiske forhold og rettigheder for bestemte individer  eller grupperinger i et samfund (fx stænder, klasser og/eller ligestilling).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467796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16"/>
          <p:cNvSpPr txBox="1">
            <a:spLocks noGrp="1"/>
          </p:cNvSpPr>
          <p:nvPr>
            <p:ph type="title"/>
          </p:nvPr>
        </p:nvSpPr>
        <p:spPr>
          <a:xfrm>
            <a:off x="415600" y="546667"/>
            <a:ext cx="11360800" cy="8104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Autofit/>
          </a:bodyPr>
          <a:lstStyle/>
          <a:p>
            <a:pPr>
              <a:lnSpc>
                <a:spcPct val="115000"/>
              </a:lnSpc>
              <a:spcBef>
                <a:spcPts val="1200"/>
              </a:spcBef>
            </a:pPr>
            <a:r>
              <a:rPr lang="da-DK" sz="4400" dirty="0">
                <a:ea typeface="Lobster Two"/>
                <a:cs typeface="Lobster Two"/>
                <a:sym typeface="Lobster Two"/>
              </a:rPr>
              <a:t>Historie – hvordan?</a:t>
            </a:r>
            <a:endParaRPr sz="4400" dirty="0">
              <a:ea typeface="Lobster Two"/>
              <a:cs typeface="Lobster Two"/>
              <a:sym typeface="Lobster Two"/>
            </a:endParaRPr>
          </a:p>
        </p:txBody>
      </p:sp>
      <p:sp>
        <p:nvSpPr>
          <p:cNvPr id="108" name="Google Shape;108;p16"/>
          <p:cNvSpPr txBox="1">
            <a:spLocks noGrp="1"/>
          </p:cNvSpPr>
          <p:nvPr>
            <p:ph type="body" idx="1"/>
          </p:nvPr>
        </p:nvSpPr>
        <p:spPr>
          <a:xfrm>
            <a:off x="296847" y="2406000"/>
            <a:ext cx="11360800" cy="44520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Autofit/>
          </a:bodyPr>
          <a:lstStyle/>
          <a:p>
            <a:r>
              <a:rPr lang="da-DK" dirty="0">
                <a:latin typeface="American Typewriter" panose="02090604020004020304" pitchFamily="18" charset="77"/>
              </a:rPr>
              <a:t>Historiefagets faglige mål og metoder skal inddrages (se næste slide)</a:t>
            </a:r>
          </a:p>
          <a:p>
            <a:r>
              <a:rPr lang="da-DK" dirty="0">
                <a:latin typeface="American Typewriter" panose="02090604020004020304" pitchFamily="18" charset="77"/>
              </a:rPr>
              <a:t>Tidsmæssigt kan vi gå tilbage til ca. 1500</a:t>
            </a:r>
          </a:p>
          <a:p>
            <a:r>
              <a:rPr lang="da-DK" dirty="0">
                <a:latin typeface="American Typewriter" panose="02090604020004020304" pitchFamily="18" charset="77"/>
              </a:rPr>
              <a:t>Vi afviser et forslag, hvis faget ikke i tilstrækkelig grad kommer i spil</a:t>
            </a:r>
          </a:p>
          <a:p>
            <a:r>
              <a:rPr lang="da-DK" dirty="0">
                <a:latin typeface="American Typewriter" panose="02090604020004020304" pitchFamily="18" charset="77"/>
              </a:rPr>
              <a:t>Ikke nok med et historisk tidsperspektiv: du kan ikke bare vælge en periode eller se på f.eks. et lands økonomi over en årrække.</a:t>
            </a:r>
            <a:endParaRPr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1563213-EA09-B61B-0CBF-26C7D6C992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z="4400" dirty="0"/>
              <a:t>Hvad med metode i historie?</a:t>
            </a:r>
          </a:p>
        </p:txBody>
      </p:sp>
      <p:sp>
        <p:nvSpPr>
          <p:cNvPr id="3" name="Pladsholder til tekst 2">
            <a:extLst>
              <a:ext uri="{FF2B5EF4-FFF2-40B4-BE49-F238E27FC236}">
                <a16:creationId xmlns:a16="http://schemas.microsoft.com/office/drawing/2014/main" id="{F64F7160-DC8F-8636-80F4-0258561382E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15600" y="2281101"/>
            <a:ext cx="10058436" cy="4452000"/>
          </a:xfrm>
        </p:spPr>
        <p:txBody>
          <a:bodyPr/>
          <a:lstStyle/>
          <a:p>
            <a:r>
              <a:rPr lang="da-DK" sz="2400" dirty="0">
                <a:latin typeface="American Typewriter" panose="02090604020004020304" pitchFamily="18" charset="77"/>
              </a:rPr>
              <a:t>Kan bruges som en slags ”hvorfor” til opgaven/hvad er det du vil undersøge? </a:t>
            </a:r>
          </a:p>
          <a:p>
            <a:r>
              <a:rPr lang="da-DK" sz="2400" dirty="0">
                <a:latin typeface="American Typewriter" panose="02090604020004020304" pitchFamily="18" charset="77"/>
              </a:rPr>
              <a:t>Du skal overveje en undren ift. hvorfor noget er sket,  hvordan og hvorfor noget har udviklet sig, hvilke konsekvenser det har haft  - altså kausalanalyse</a:t>
            </a:r>
          </a:p>
          <a:p>
            <a:r>
              <a:rPr lang="da-DK" sz="2400" dirty="0">
                <a:latin typeface="American Typewriter" panose="02090604020004020304" pitchFamily="18" charset="77"/>
              </a:rPr>
              <a:t>Du skal bruge nogle af de begreber, du har arbejdet med i historie, </a:t>
            </a:r>
            <a:r>
              <a:rPr lang="da-DK" sz="2400" u="sng" dirty="0">
                <a:latin typeface="American Typewriter" panose="02090604020004020304" pitchFamily="18" charset="77"/>
              </a:rPr>
              <a:t>f.eks.:</a:t>
            </a:r>
          </a:p>
          <a:p>
            <a:pPr>
              <a:buFont typeface="Wingdings" pitchFamily="2" charset="2"/>
              <a:buChar char="Ø"/>
            </a:pPr>
            <a:r>
              <a:rPr lang="da-DK" sz="1800" dirty="0">
                <a:latin typeface="American Typewriter" panose="02090604020004020304" pitchFamily="18" charset="77"/>
              </a:rPr>
              <a:t>Aktør/struktur</a:t>
            </a:r>
          </a:p>
          <a:p>
            <a:pPr>
              <a:buFont typeface="Wingdings" pitchFamily="2" charset="2"/>
              <a:buChar char="Ø"/>
            </a:pPr>
            <a:r>
              <a:rPr lang="da-DK" sz="1800" dirty="0">
                <a:latin typeface="American Typewriter" panose="02090604020004020304" pitchFamily="18" charset="77"/>
              </a:rPr>
              <a:t>Kausalanalyse</a:t>
            </a:r>
          </a:p>
          <a:p>
            <a:pPr>
              <a:buFont typeface="Wingdings" pitchFamily="2" charset="2"/>
              <a:buChar char="Ø"/>
            </a:pPr>
            <a:r>
              <a:rPr lang="da-DK" sz="1800" dirty="0">
                <a:latin typeface="American Typewriter" panose="02090604020004020304" pitchFamily="18" charset="77"/>
              </a:rPr>
              <a:t>Historiebrug</a:t>
            </a:r>
          </a:p>
          <a:p>
            <a:pPr>
              <a:buFont typeface="Wingdings" pitchFamily="2" charset="2"/>
              <a:buChar char="Ø"/>
            </a:pPr>
            <a:r>
              <a:rPr lang="da-DK" sz="1800" dirty="0">
                <a:latin typeface="American Typewriter" panose="02090604020004020304" pitchFamily="18" charset="77"/>
              </a:rPr>
              <a:t>Kildeanalysebegreber som f.eks. tendens/repræsentativitet</a:t>
            </a:r>
          </a:p>
          <a:p>
            <a:pPr>
              <a:buFont typeface="Wingdings" pitchFamily="2" charset="2"/>
              <a:buChar char="Ø"/>
            </a:pPr>
            <a:r>
              <a:rPr lang="da-DK" sz="1800" dirty="0">
                <a:latin typeface="American Typewriter" panose="02090604020004020304" pitchFamily="18" charset="77"/>
              </a:rPr>
              <a:t>Det funktionelle kildebegreb </a:t>
            </a:r>
            <a:r>
              <a:rPr lang="da-DK" sz="1800" dirty="0" err="1">
                <a:latin typeface="American Typewriter" panose="02090604020004020304" pitchFamily="18" charset="77"/>
              </a:rPr>
              <a:t>o.lign</a:t>
            </a:r>
            <a:r>
              <a:rPr lang="da-DK" sz="1800" dirty="0">
                <a:latin typeface="American Typewriter" panose="02090604020004020304" pitchFamily="18" charset="77"/>
              </a:rPr>
              <a:t>.</a:t>
            </a:r>
          </a:p>
          <a:p>
            <a:pPr marL="152396" indent="0">
              <a:buNone/>
            </a:pPr>
            <a:endParaRPr lang="da-DK" dirty="0">
              <a:latin typeface="American Typewriter" panose="02090604020004020304" pitchFamily="18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416859835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E6E612D-CA16-1404-997B-FDA15F2C75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Og hvad med kilder?</a:t>
            </a:r>
          </a:p>
        </p:txBody>
      </p:sp>
      <p:sp>
        <p:nvSpPr>
          <p:cNvPr id="3" name="Pladsholder til tekst 2">
            <a:extLst>
              <a:ext uri="{FF2B5EF4-FFF2-40B4-BE49-F238E27FC236}">
                <a16:creationId xmlns:a16="http://schemas.microsoft.com/office/drawing/2014/main" id="{900D31C0-2B1D-D82A-9924-3AE358CD213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15600" y="2406000"/>
            <a:ext cx="11360800" cy="4452000"/>
          </a:xfrm>
        </p:spPr>
        <p:txBody>
          <a:bodyPr/>
          <a:lstStyle/>
          <a:p>
            <a:r>
              <a:rPr lang="da-DK" sz="2000" dirty="0">
                <a:latin typeface="American Typewriter" panose="02090604020004020304" pitchFamily="18" charset="77"/>
              </a:rPr>
              <a:t>HUSK at det ikke er relevant (eller tilstrækkeligt) at bruge historie til at sige noget om dine kilders troværdighed.</a:t>
            </a:r>
          </a:p>
          <a:p>
            <a:r>
              <a:rPr lang="da-DK" sz="2000" dirty="0">
                <a:latin typeface="American Typewriter" panose="02090604020004020304" pitchFamily="18" charset="77"/>
              </a:rPr>
              <a:t>Utroværdige kilder er OGSÅ (og måske især) gode kilder til historien (f.eks. er en tale af Hitler god til at sige noget om tidens syn på jøder).</a:t>
            </a:r>
          </a:p>
          <a:p>
            <a:r>
              <a:rPr lang="da-DK" sz="2000" dirty="0">
                <a:latin typeface="American Typewriter" panose="02090604020004020304" pitchFamily="18" charset="77"/>
              </a:rPr>
              <a:t>HUSK at der er forskel på fremstillinger og kilder. </a:t>
            </a:r>
          </a:p>
          <a:p>
            <a:r>
              <a:rPr lang="da-DK" sz="2000" dirty="0">
                <a:latin typeface="American Typewriter" panose="02090604020004020304" pitchFamily="18" charset="77"/>
              </a:rPr>
              <a:t>I vil naturligvis bruge fremstillinger til at besvare opgaven, og det vil også være en RIGTIG  god idé at  inddrage  en el. flere primære kilder (taler, breve, kort, love, dagbøger), som I citerer fra og kommenterer, men det forventes ikke, at I i </a:t>
            </a:r>
            <a:r>
              <a:rPr lang="da-DK" sz="2000" dirty="0" err="1">
                <a:latin typeface="American Typewriter" panose="02090604020004020304" pitchFamily="18" charset="77"/>
              </a:rPr>
              <a:t>SOP’en</a:t>
            </a:r>
            <a:r>
              <a:rPr lang="da-DK" sz="2000" dirty="0">
                <a:latin typeface="American Typewriter" panose="02090604020004020304" pitchFamily="18" charset="77"/>
              </a:rPr>
              <a:t> laver en komplet kildeanalyse.</a:t>
            </a:r>
          </a:p>
          <a:p>
            <a:r>
              <a:rPr lang="da-DK" sz="2000" dirty="0">
                <a:latin typeface="American Typewriter" panose="02090604020004020304" pitchFamily="18" charset="77"/>
              </a:rPr>
              <a:t>Husk at nogle kilder kan bruges i begge fag, f.eks. statistik, hjemmesider, årsrapport, reklamer, propagandamateriale etc.</a:t>
            </a:r>
            <a:endParaRPr lang="da-DK" sz="2000" dirty="0"/>
          </a:p>
        </p:txBody>
      </p:sp>
    </p:spTree>
    <p:extLst>
      <p:ext uri="{BB962C8B-B14F-4D97-AF65-F5344CB8AC3E}">
        <p14:creationId xmlns:p14="http://schemas.microsoft.com/office/powerpoint/2010/main" val="186422309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ma">
  <a:themeElements>
    <a:clrScheme name="Kont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Kontor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Kont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159</TotalTime>
  <Words>1183</Words>
  <Application>Microsoft Office PowerPoint</Application>
  <PresentationFormat>Widescreen</PresentationFormat>
  <Paragraphs>116</Paragraphs>
  <Slides>29</Slides>
  <Notes>10</Notes>
  <HiddenSlides>0</HiddenSlides>
  <MMClips>0</MMClips>
  <ScaleCrop>false</ScaleCrop>
  <HeadingPairs>
    <vt:vector size="6" baseType="variant">
      <vt:variant>
        <vt:lpstr>Benyttede skrifttyper</vt:lpstr>
      </vt:variant>
      <vt:variant>
        <vt:i4>7</vt:i4>
      </vt:variant>
      <vt:variant>
        <vt:lpstr>Tema</vt:lpstr>
      </vt:variant>
      <vt:variant>
        <vt:i4>1</vt:i4>
      </vt:variant>
      <vt:variant>
        <vt:lpstr>Slidetitler</vt:lpstr>
      </vt:variant>
      <vt:variant>
        <vt:i4>29</vt:i4>
      </vt:variant>
    </vt:vector>
  </HeadingPairs>
  <TitlesOfParts>
    <vt:vector size="37" baseType="lpstr">
      <vt:lpstr>American Typewriter</vt:lpstr>
      <vt:lpstr>Arial</vt:lpstr>
      <vt:lpstr>Calibri</vt:lpstr>
      <vt:lpstr>Calibri Light</vt:lpstr>
      <vt:lpstr>Lobster Two</vt:lpstr>
      <vt:lpstr>Times New Roman</vt:lpstr>
      <vt:lpstr>Wingdings</vt:lpstr>
      <vt:lpstr>Office-tema</vt:lpstr>
      <vt:lpstr>PowerPoint-præsentation</vt:lpstr>
      <vt:lpstr>PowerPoint-præsentation</vt:lpstr>
      <vt:lpstr>SOP og historie</vt:lpstr>
      <vt:lpstr>Fag og vægtning</vt:lpstr>
      <vt:lpstr>PROBLEMSTILLING styrende</vt:lpstr>
      <vt:lpstr>Historiske genstandsfelter</vt:lpstr>
      <vt:lpstr>Historie – hvordan?</vt:lpstr>
      <vt:lpstr>Hvad med metode i historie?</vt:lpstr>
      <vt:lpstr>Og hvad med kilder?</vt:lpstr>
      <vt:lpstr>Det funktionelle kildebegreb er din ven</vt:lpstr>
      <vt:lpstr>Eksempler: Afsætning A – Historie B</vt:lpstr>
      <vt:lpstr>Eksempel: Afsætning A – Historie B</vt:lpstr>
      <vt:lpstr>Man kan bruge Afsætning A– Historie B til…</vt:lpstr>
      <vt:lpstr>Eksempel: IØ A – Historie B</vt:lpstr>
      <vt:lpstr>Eksempel: IØ A – Historie B</vt:lpstr>
      <vt:lpstr>Eksempel: IØ A – Historie B</vt:lpstr>
      <vt:lpstr>Andre eksempler: IØ A – Historie B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Socialismen og Karl Marx opgør med det liberale samfund </vt:lpstr>
      <vt:lpstr>PowerPoint-præsentation</vt:lpstr>
      <vt:lpstr>PowerPoint-præsentation</vt:lpstr>
      <vt:lpstr>PowerPoint-præsentation</vt:lpstr>
      <vt:lpstr>PowerPoint-præsentation</vt:lpstr>
      <vt:lpstr>PowerPoint-præsentation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PowerPoint-præsentation</dc:title>
  <dc:creator>Troels Kjems Petersen</dc:creator>
  <cp:lastModifiedBy>Troels Kjems Petersen</cp:lastModifiedBy>
  <cp:revision>7</cp:revision>
  <dcterms:created xsi:type="dcterms:W3CDTF">2017-04-05T15:35:24Z</dcterms:created>
  <dcterms:modified xsi:type="dcterms:W3CDTF">2025-11-16T10:06:43Z</dcterms:modified>
</cp:coreProperties>
</file>