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3" r:id="rId4"/>
    <p:sldId id="257" r:id="rId5"/>
    <p:sldId id="272" r:id="rId6"/>
    <p:sldId id="258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588A7396-1FE1-4D1D-8A4A-F7417CB3EDE3}"/>
    <pc:docChg chg="undo redo custSel modSld">
      <pc:chgData name="Troels Kjems Petersen" userId="d50d9817-7fa7-4ee2-9878-28660974c4b1" providerId="ADAL" clId="{588A7396-1FE1-4D1D-8A4A-F7417CB3EDE3}" dt="2025-01-16T13:22:00.422" v="82" actId="20577"/>
      <pc:docMkLst>
        <pc:docMk/>
      </pc:docMkLst>
      <pc:sldChg chg="modSp mod">
        <pc:chgData name="Troels Kjems Petersen" userId="d50d9817-7fa7-4ee2-9878-28660974c4b1" providerId="ADAL" clId="{588A7396-1FE1-4D1D-8A4A-F7417CB3EDE3}" dt="2025-01-16T13:22:00.422" v="82" actId="20577"/>
        <pc:sldMkLst>
          <pc:docMk/>
          <pc:sldMk cId="1771287957" sldId="272"/>
        </pc:sldMkLst>
        <pc:spChg chg="mod">
          <ac:chgData name="Troels Kjems Petersen" userId="d50d9817-7fa7-4ee2-9878-28660974c4b1" providerId="ADAL" clId="{588A7396-1FE1-4D1D-8A4A-F7417CB3EDE3}" dt="2025-01-16T13:22:00.422" v="82" actId="20577"/>
          <ac:spMkLst>
            <pc:docMk/>
            <pc:sldMk cId="1771287957" sldId="272"/>
            <ac:spMk id="3" creationId="{3649DFEA-B4AD-4DEE-A6EE-B76AB36B90E4}"/>
          </ac:spMkLst>
        </pc:spChg>
      </pc:sldChg>
    </pc:docChg>
  </pc:docChgLst>
  <pc:docChgLst>
    <pc:chgData name="Troels Kjems Petersen" userId="d50d9817-7fa7-4ee2-9878-28660974c4b1" providerId="ADAL" clId="{55A87F41-7E80-4DDD-BECF-0FD4CA030044}"/>
    <pc:docChg chg="undo redo custSel addSld delSld modSld">
      <pc:chgData name="Troels Kjems Petersen" userId="d50d9817-7fa7-4ee2-9878-28660974c4b1" providerId="ADAL" clId="{55A87F41-7E80-4DDD-BECF-0FD4CA030044}" dt="2023-12-08T12:45:32.922" v="288" actId="1076"/>
      <pc:docMkLst>
        <pc:docMk/>
      </pc:docMkLst>
      <pc:sldChg chg="del">
        <pc:chgData name="Troels Kjems Petersen" userId="d50d9817-7fa7-4ee2-9878-28660974c4b1" providerId="ADAL" clId="{55A87F41-7E80-4DDD-BECF-0FD4CA030044}" dt="2023-12-08T12:25:28.600" v="211" actId="47"/>
        <pc:sldMkLst>
          <pc:docMk/>
          <pc:sldMk cId="1134092081" sldId="259"/>
        </pc:sldMkLst>
      </pc:sldChg>
      <pc:sldChg chg="modSp mod">
        <pc:chgData name="Troels Kjems Petersen" userId="d50d9817-7fa7-4ee2-9878-28660974c4b1" providerId="ADAL" clId="{55A87F41-7E80-4DDD-BECF-0FD4CA030044}" dt="2023-12-08T12:25:11.773" v="210" actId="20577"/>
        <pc:sldMkLst>
          <pc:docMk/>
          <pc:sldMk cId="1493499450" sldId="269"/>
        </pc:sldMkLst>
        <pc:spChg chg="mod">
          <ac:chgData name="Troels Kjems Petersen" userId="d50d9817-7fa7-4ee2-9878-28660974c4b1" providerId="ADAL" clId="{55A87F41-7E80-4DDD-BECF-0FD4CA030044}" dt="2023-12-08T12:25:11.773" v="210" actId="20577"/>
          <ac:spMkLst>
            <pc:docMk/>
            <pc:sldMk cId="1493499450" sldId="269"/>
            <ac:spMk id="4" creationId="{00000000-0000-0000-0000-000000000000}"/>
          </ac:spMkLst>
        </pc:spChg>
      </pc:sldChg>
      <pc:sldChg chg="del">
        <pc:chgData name="Troels Kjems Petersen" userId="d50d9817-7fa7-4ee2-9878-28660974c4b1" providerId="ADAL" clId="{55A87F41-7E80-4DDD-BECF-0FD4CA030044}" dt="2023-12-08T12:22:14.434" v="0" actId="47"/>
        <pc:sldMkLst>
          <pc:docMk/>
          <pc:sldMk cId="2562149626" sldId="270"/>
        </pc:sldMkLst>
      </pc:sldChg>
      <pc:sldChg chg="modSp mod">
        <pc:chgData name="Troels Kjems Petersen" userId="d50d9817-7fa7-4ee2-9878-28660974c4b1" providerId="ADAL" clId="{55A87F41-7E80-4DDD-BECF-0FD4CA030044}" dt="2023-12-08T12:45:32.922" v="288" actId="1076"/>
        <pc:sldMkLst>
          <pc:docMk/>
          <pc:sldMk cId="1771287957" sldId="272"/>
        </pc:sldMkLst>
        <pc:spChg chg="mod">
          <ac:chgData name="Troels Kjems Petersen" userId="d50d9817-7fa7-4ee2-9878-28660974c4b1" providerId="ADAL" clId="{55A87F41-7E80-4DDD-BECF-0FD4CA030044}" dt="2023-12-08T12:40:50.700" v="287"/>
          <ac:spMkLst>
            <pc:docMk/>
            <pc:sldMk cId="1771287957" sldId="272"/>
            <ac:spMk id="3" creationId="{3649DFEA-B4AD-4DEE-A6EE-B76AB36B90E4}"/>
          </ac:spMkLst>
        </pc:spChg>
        <pc:spChg chg="mod">
          <ac:chgData name="Troels Kjems Petersen" userId="d50d9817-7fa7-4ee2-9878-28660974c4b1" providerId="ADAL" clId="{55A87F41-7E80-4DDD-BECF-0FD4CA030044}" dt="2023-12-08T12:45:32.922" v="288" actId="1076"/>
          <ac:spMkLst>
            <pc:docMk/>
            <pc:sldMk cId="1771287957" sldId="272"/>
            <ac:spMk id="4" creationId="{F83CB6CC-1964-4AC7-871D-F38E532551D0}"/>
          </ac:spMkLst>
        </pc:spChg>
      </pc:sldChg>
      <pc:sldChg chg="addSp delSp modSp add mod setBg delDesignElem">
        <pc:chgData name="Troels Kjems Petersen" userId="d50d9817-7fa7-4ee2-9878-28660974c4b1" providerId="ADAL" clId="{55A87F41-7E80-4DDD-BECF-0FD4CA030044}" dt="2023-12-08T12:36:01.287" v="255" actId="20577"/>
        <pc:sldMkLst>
          <pc:docMk/>
          <pc:sldMk cId="4111911607" sldId="273"/>
        </pc:sldMkLst>
        <pc:spChg chg="add del mod">
          <ac:chgData name="Troels Kjems Petersen" userId="d50d9817-7fa7-4ee2-9878-28660974c4b1" providerId="ADAL" clId="{55A87F41-7E80-4DDD-BECF-0FD4CA030044}" dt="2023-12-08T12:33:20.183" v="227" actId="478"/>
          <ac:spMkLst>
            <pc:docMk/>
            <pc:sldMk cId="4111911607" sldId="273"/>
            <ac:spMk id="3" creationId="{99BD1949-6712-4B06-952C-99B2B454BC0D}"/>
          </ac:spMkLst>
        </pc:spChg>
        <pc:spChg chg="add mod">
          <ac:chgData name="Troels Kjems Petersen" userId="d50d9817-7fa7-4ee2-9878-28660974c4b1" providerId="ADAL" clId="{55A87F41-7E80-4DDD-BECF-0FD4CA030044}" dt="2023-12-08T12:36:01.287" v="255" actId="20577"/>
          <ac:spMkLst>
            <pc:docMk/>
            <pc:sldMk cId="4111911607" sldId="273"/>
            <ac:spMk id="4" creationId="{41FC51AB-DE76-4CA2-9B20-F242D54BEC40}"/>
          </ac:spMkLst>
        </pc:spChg>
        <pc:spChg chg="add mod ord">
          <ac:chgData name="Troels Kjems Petersen" userId="d50d9817-7fa7-4ee2-9878-28660974c4b1" providerId="ADAL" clId="{55A87F41-7E80-4DDD-BECF-0FD4CA030044}" dt="2023-12-08T12:33:12.845" v="225" actId="171"/>
          <ac:spMkLst>
            <pc:docMk/>
            <pc:sldMk cId="4111911607" sldId="273"/>
            <ac:spMk id="8" creationId="{0D03E70B-DED5-4613-8884-FA8195B1AC1A}"/>
          </ac:spMkLst>
        </pc:spChg>
        <pc:spChg chg="del">
          <ac:chgData name="Troels Kjems Petersen" userId="d50d9817-7fa7-4ee2-9878-28660974c4b1" providerId="ADAL" clId="{55A87F41-7E80-4DDD-BECF-0FD4CA030044}" dt="2023-12-08T12:33:16.598" v="226" actId="478"/>
          <ac:spMkLst>
            <pc:docMk/>
            <pc:sldMk cId="4111911607" sldId="273"/>
            <ac:spMk id="13" creationId="{A6633CE6-FD6A-48C1-83D1-FC7C69984E37}"/>
          </ac:spMkLst>
        </pc:spChg>
        <pc:spChg chg="del">
          <ac:chgData name="Troels Kjems Petersen" userId="d50d9817-7fa7-4ee2-9878-28660974c4b1" providerId="ADAL" clId="{55A87F41-7E80-4DDD-BECF-0FD4CA030044}" dt="2023-12-08T12:32:12.243" v="213"/>
          <ac:spMkLst>
            <pc:docMk/>
            <pc:sldMk cId="4111911607" sldId="273"/>
            <ac:spMk id="23" creationId="{197C305C-0E98-44D5-A930-21F23CC52F93}"/>
          </ac:spMkLst>
        </pc:spChg>
        <pc:spChg chg="del">
          <ac:chgData name="Troels Kjems Petersen" userId="d50d9817-7fa7-4ee2-9878-28660974c4b1" providerId="ADAL" clId="{55A87F41-7E80-4DDD-BECF-0FD4CA030044}" dt="2023-12-08T12:32:12.243" v="213"/>
          <ac:spMkLst>
            <pc:docMk/>
            <pc:sldMk cId="4111911607" sldId="273"/>
            <ac:spMk id="25" creationId="{A3473CF9-37EB-43E7-89EF-D2D1C53D1DAC}"/>
          </ac:spMkLst>
        </pc:spChg>
        <pc:spChg chg="del">
          <ac:chgData name="Troels Kjems Petersen" userId="d50d9817-7fa7-4ee2-9878-28660974c4b1" providerId="ADAL" clId="{55A87F41-7E80-4DDD-BECF-0FD4CA030044}" dt="2023-12-08T12:32:12.243" v="213"/>
          <ac:spMkLst>
            <pc:docMk/>
            <pc:sldMk cId="4111911607" sldId="273"/>
            <ac:spMk id="27" creationId="{586B4EF9-43BA-4655-A6FF-1D8E21574C95}"/>
          </ac:spMkLst>
        </pc:spChg>
      </pc:sldChg>
    </pc:docChg>
  </pc:docChgLst>
  <pc:docChgLst>
    <pc:chgData name="Troels Kjems Petersen" userId="d50d9817-7fa7-4ee2-9878-28660974c4b1" providerId="ADAL" clId="{19BDDE93-3810-4999-AD5D-FC2AB2F7C4D2}"/>
    <pc:docChg chg="custSel modSld">
      <pc:chgData name="Troels Kjems Petersen" userId="d50d9817-7fa7-4ee2-9878-28660974c4b1" providerId="ADAL" clId="{19BDDE93-3810-4999-AD5D-FC2AB2F7C4D2}" dt="2025-11-27T13:00:55.246" v="510" actId="20577"/>
      <pc:docMkLst>
        <pc:docMk/>
      </pc:docMkLst>
      <pc:sldChg chg="modSp mod">
        <pc:chgData name="Troels Kjems Petersen" userId="d50d9817-7fa7-4ee2-9878-28660974c4b1" providerId="ADAL" clId="{19BDDE93-3810-4999-AD5D-FC2AB2F7C4D2}" dt="2025-11-27T12:28:06.199" v="24" actId="20577"/>
        <pc:sldMkLst>
          <pc:docMk/>
          <pc:sldMk cId="1493499450" sldId="269"/>
        </pc:sldMkLst>
        <pc:spChg chg="mod">
          <ac:chgData name="Troels Kjems Petersen" userId="d50d9817-7fa7-4ee2-9878-28660974c4b1" providerId="ADAL" clId="{19BDDE93-3810-4999-AD5D-FC2AB2F7C4D2}" dt="2025-11-27T12:28:06.199" v="24" actId="20577"/>
          <ac:spMkLst>
            <pc:docMk/>
            <pc:sldMk cId="1493499450" sldId="269"/>
            <ac:spMk id="4" creationId="{00000000-0000-0000-0000-000000000000}"/>
          </ac:spMkLst>
        </pc:spChg>
      </pc:sldChg>
      <pc:sldChg chg="modSp mod">
        <pc:chgData name="Troels Kjems Petersen" userId="d50d9817-7fa7-4ee2-9878-28660974c4b1" providerId="ADAL" clId="{19BDDE93-3810-4999-AD5D-FC2AB2F7C4D2}" dt="2025-11-27T13:00:55.246" v="510" actId="20577"/>
        <pc:sldMkLst>
          <pc:docMk/>
          <pc:sldMk cId="1771287957" sldId="272"/>
        </pc:sldMkLst>
        <pc:spChg chg="mod">
          <ac:chgData name="Troels Kjems Petersen" userId="d50d9817-7fa7-4ee2-9878-28660974c4b1" providerId="ADAL" clId="{19BDDE93-3810-4999-AD5D-FC2AB2F7C4D2}" dt="2025-11-27T13:00:55.246" v="510" actId="20577"/>
          <ac:spMkLst>
            <pc:docMk/>
            <pc:sldMk cId="1771287957" sldId="272"/>
            <ac:spMk id="3" creationId="{3649DFEA-B4AD-4DEE-A6EE-B76AB36B90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20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24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05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12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79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024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129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575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972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641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169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84993-8C98-4010-89B8-68EBCC21A346}" type="datetimeFigureOut">
              <a:rPr lang="da-DK" smtClean="0"/>
              <a:t>27-11-2025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053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425097" y="308215"/>
            <a:ext cx="11067394" cy="5793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pPr marL="0" indent="0">
              <a:buNone/>
            </a:pPr>
            <a:endParaRPr lang="da-DK" b="1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Børns vilkår under forandring omkring 1900 (lektien)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Forskellige aspekter af børns vilkår - stationsøvelse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PAUSE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3. Forskellige aspekter af børns vilkår – opsamling af gruppearbejde</a:t>
            </a:r>
          </a:p>
          <a:p>
            <a:pPr marL="0" indent="0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493499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97C305C-0E98-44D5-A930-21F23CC52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ladsholder til indhold 10" descr="Et billede, der indeholder person, sort, hvid, gammel&#10;&#10;Automatisk genereret beskrivelse">
            <a:extLst>
              <a:ext uri="{FF2B5EF4-FFF2-40B4-BE49-F238E27FC236}">
                <a16:creationId xmlns:a16="http://schemas.microsoft.com/office/drawing/2014/main" id="{AD7E2FAB-EB23-4540-93E3-FB70B57807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7" r="7024" b="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5" name="Pladsholder til indhold 4" descr="Et billede, der indeholder person&#10;&#10;Automatisk genereret beskrivelse">
            <a:extLst>
              <a:ext uri="{FF2B5EF4-FFF2-40B4-BE49-F238E27FC236}">
                <a16:creationId xmlns:a16="http://schemas.microsoft.com/office/drawing/2014/main" id="{CDBE857F-32FA-45DB-A16D-F3E213C5A2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8" r="21832" b="2"/>
          <a:stretch/>
        </p:blipFill>
        <p:spPr>
          <a:xfrm>
            <a:off x="6096000" y="1"/>
            <a:ext cx="6096000" cy="6858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4638503"/>
            <a:ext cx="8384770" cy="1332634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rgbClr val="EFEFE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A6633CE6-FD6A-48C1-83D1-FC7C69984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0" y="5010803"/>
            <a:ext cx="7985759" cy="86882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Børns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vilkår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omkring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år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1900 –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landet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byen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562823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4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dsholder til indhold 10" descr="Et billede, der indeholder person, sort, hvid, gammel&#10;&#10;Automatisk genereret beskrivelse">
            <a:extLst>
              <a:ext uri="{FF2B5EF4-FFF2-40B4-BE49-F238E27FC236}">
                <a16:creationId xmlns:a16="http://schemas.microsoft.com/office/drawing/2014/main" id="{AD7E2FAB-EB23-4540-93E3-FB70B57807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7" r="7024" b="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5" name="Pladsholder til indhold 4" descr="Et billede, der indeholder person&#10;&#10;Automatisk genereret beskrivelse">
            <a:extLst>
              <a:ext uri="{FF2B5EF4-FFF2-40B4-BE49-F238E27FC236}">
                <a16:creationId xmlns:a16="http://schemas.microsoft.com/office/drawing/2014/main" id="{CDBE857F-32FA-45DB-A16D-F3E213C5A2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8" r="21832" b="2"/>
          <a:stretch/>
        </p:blipFill>
        <p:spPr>
          <a:xfrm>
            <a:off x="6096000" y="1"/>
            <a:ext cx="6096000" cy="6858000"/>
          </a:xfrm>
          <a:prstGeom prst="rect">
            <a:avLst/>
          </a:prstGeom>
        </p:spPr>
      </p:pic>
      <p:sp>
        <p:nvSpPr>
          <p:cNvPr id="8" name="Rektangel 3">
            <a:extLst>
              <a:ext uri="{FF2B5EF4-FFF2-40B4-BE49-F238E27FC236}">
                <a16:creationId xmlns:a16="http://schemas.microsoft.com/office/drawing/2014/main" id="{0D03E70B-DED5-4613-8884-FA8195B1AC1A}"/>
              </a:ext>
            </a:extLst>
          </p:cNvPr>
          <p:cNvSpPr/>
          <p:nvPr/>
        </p:nvSpPr>
        <p:spPr>
          <a:xfrm>
            <a:off x="-25687" y="-1"/>
            <a:ext cx="12254916" cy="6857989"/>
          </a:xfrm>
          <a:prstGeom prst="rect">
            <a:avLst/>
          </a:prstGeom>
          <a:solidFill>
            <a:schemeClr val="bg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FC51AB-DE76-4CA2-9B20-F242D54BEC40}"/>
              </a:ext>
            </a:extLst>
          </p:cNvPr>
          <p:cNvSpPr txBox="1"/>
          <p:nvPr/>
        </p:nvSpPr>
        <p:spPr>
          <a:xfrm>
            <a:off x="644893" y="702645"/>
            <a:ext cx="10549287" cy="468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da-DK" sz="3200" b="1" dirty="0">
                <a:ln w="22225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Hvordan mente den svenske forfatter Ellen Key, i år 1900 at man burde ændre synet på børn i samfundet?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da-DK" sz="3200" b="1" dirty="0">
              <a:ln w="22225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da-DK" sz="3200" b="1" dirty="0">
                <a:ln w="22225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Hvorfor var der en uenighed i samfundet om hvorvidt børn primært skulle ses som arbejdskraft eller skoleelever?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da-DK" sz="3200" b="1" dirty="0">
              <a:ln w="22225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a-DK" sz="3200" b="1" dirty="0">
                <a:ln w="22225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Hvor udbredt var børnearbejde på landet og i byen i slutningen af 1800-tallet?</a:t>
            </a:r>
          </a:p>
          <a:p>
            <a:endParaRPr lang="da-DK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911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842" y="0"/>
            <a:ext cx="8869486" cy="6858000"/>
          </a:xfrm>
        </p:spPr>
      </p:pic>
    </p:spTree>
    <p:extLst>
      <p:ext uri="{BB962C8B-B14F-4D97-AF65-F5344CB8AC3E}">
        <p14:creationId xmlns:p14="http://schemas.microsoft.com/office/powerpoint/2010/main" val="237480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842" y="0"/>
            <a:ext cx="8869486" cy="6858000"/>
          </a:xfr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F83CB6CC-1964-4AC7-871D-F38E532551D0}"/>
              </a:ext>
            </a:extLst>
          </p:cNvPr>
          <p:cNvSpPr/>
          <p:nvPr/>
        </p:nvSpPr>
        <p:spPr>
          <a:xfrm>
            <a:off x="-125835" y="0"/>
            <a:ext cx="13454205" cy="7703344"/>
          </a:xfrm>
          <a:prstGeom prst="rect">
            <a:avLst/>
          </a:prstGeom>
          <a:solidFill>
            <a:schemeClr val="bg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3649DFEA-B4AD-4DEE-A6EE-B76AB36B90E4}"/>
              </a:ext>
            </a:extLst>
          </p:cNvPr>
          <p:cNvSpPr txBox="1"/>
          <p:nvPr/>
        </p:nvSpPr>
        <p:spPr>
          <a:xfrm>
            <a:off x="1495337" y="1434517"/>
            <a:ext cx="9063395" cy="3751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da-DK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1 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(Alma, Maria, Filippa, Mikkel, Savannah)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da-DK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2 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nn-NO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William, Marcus, Maia, Mads-Emil, Frederikke)</a:t>
            </a:r>
            <a:endParaRPr lang="da-DK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da-DK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3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Sara, Cecilie, Johannes, Benjamin, Rasmus)</a:t>
            </a:r>
            <a:endParaRPr lang="da-DK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da-DK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4 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(Jonas, August, </a:t>
            </a:r>
            <a:r>
              <a:rPr lang="da-DK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Marius, 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Noah)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da-DK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5 </a:t>
            </a:r>
            <a:r>
              <a:rPr lang="da-DK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(Magnus, Anna, Sarah, Laura, Mads Vind)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Gruppe 6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Amiliah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Alfred, Jeppe, Mads Lohmann, Isabella)</a:t>
            </a:r>
            <a:endParaRPr lang="da-DK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71287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212725"/>
            <a:ext cx="10378519" cy="6823876"/>
          </a:xfrm>
        </p:spPr>
      </p:pic>
    </p:spTree>
    <p:extLst>
      <p:ext uri="{BB962C8B-B14F-4D97-AF65-F5344CB8AC3E}">
        <p14:creationId xmlns:p14="http://schemas.microsoft.com/office/powerpoint/2010/main" val="783423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180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Calibri</vt:lpstr>
      <vt:lpstr>Calibri Light</vt:lpstr>
      <vt:lpstr>Office-tema</vt:lpstr>
      <vt:lpstr>PowerPoint-præsentation</vt:lpstr>
      <vt:lpstr>Børns vilkår omkring år 1900 – på landet og i byen </vt:lpstr>
      <vt:lpstr>PowerPoint-præsentation</vt:lpstr>
      <vt:lpstr>PowerPoint-præsentation</vt:lpstr>
      <vt:lpstr>PowerPoint-præsentation</vt:lpstr>
      <vt:lpstr>PowerPoint-præsentation</vt:lpstr>
    </vt:vector>
  </TitlesOfParts>
  <Company>Køge Handelsskole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Troels Kjems Petersen</dc:creator>
  <cp:lastModifiedBy>Troels Kjems Petersen</cp:lastModifiedBy>
  <cp:revision>7</cp:revision>
  <dcterms:created xsi:type="dcterms:W3CDTF">2019-01-09T13:54:02Z</dcterms:created>
  <dcterms:modified xsi:type="dcterms:W3CDTF">2025-11-27T13:00:58Z</dcterms:modified>
</cp:coreProperties>
</file>