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6" r:id="rId4"/>
    <p:sldId id="268" r:id="rId5"/>
    <p:sldId id="277" r:id="rId6"/>
    <p:sldId id="269" r:id="rId7"/>
    <p:sldId id="267" r:id="rId8"/>
    <p:sldId id="270" r:id="rId9"/>
    <p:sldId id="279" r:id="rId10"/>
    <p:sldId id="263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oels Kjems Petersen" userId="d50d9817-7fa7-4ee2-9878-28660974c4b1" providerId="ADAL" clId="{0794E4F6-3E70-4D46-892A-EFF2CF279B75}"/>
    <pc:docChg chg="custSel modSld sldOrd">
      <pc:chgData name="Troels Kjems Petersen" userId="d50d9817-7fa7-4ee2-9878-28660974c4b1" providerId="ADAL" clId="{0794E4F6-3E70-4D46-892A-EFF2CF279B75}" dt="2025-01-24T08:32:27.479" v="49"/>
      <pc:docMkLst>
        <pc:docMk/>
      </pc:docMkLst>
      <pc:sldChg chg="modSp mod">
        <pc:chgData name="Troels Kjems Petersen" userId="d50d9817-7fa7-4ee2-9878-28660974c4b1" providerId="ADAL" clId="{0794E4F6-3E70-4D46-892A-EFF2CF279B75}" dt="2025-01-24T08:31:12.589" v="47" actId="20577"/>
        <pc:sldMkLst>
          <pc:docMk/>
          <pc:sldMk cId="1543011139" sldId="259"/>
        </pc:sldMkLst>
        <pc:spChg chg="mod">
          <ac:chgData name="Troels Kjems Petersen" userId="d50d9817-7fa7-4ee2-9878-28660974c4b1" providerId="ADAL" clId="{0794E4F6-3E70-4D46-892A-EFF2CF279B75}" dt="2025-01-24T08:31:12.589" v="47" actId="20577"/>
          <ac:spMkLst>
            <pc:docMk/>
            <pc:sldMk cId="1543011139" sldId="259"/>
            <ac:spMk id="3" creationId="{00000000-0000-0000-0000-000000000000}"/>
          </ac:spMkLst>
        </pc:spChg>
      </pc:sldChg>
      <pc:sldChg chg="ord">
        <pc:chgData name="Troels Kjems Petersen" userId="d50d9817-7fa7-4ee2-9878-28660974c4b1" providerId="ADAL" clId="{0794E4F6-3E70-4D46-892A-EFF2CF279B75}" dt="2025-01-24T08:32:27.479" v="49"/>
        <pc:sldMkLst>
          <pc:docMk/>
          <pc:sldMk cId="3712397935" sldId="261"/>
        </pc:sldMkLst>
      </pc:sldChg>
    </pc:docChg>
  </pc:docChgLst>
  <pc:docChgLst>
    <pc:chgData name="Troels Kjems Petersen" userId="d50d9817-7fa7-4ee2-9878-28660974c4b1" providerId="ADAL" clId="{7D2742CB-C372-40CA-A898-3F43192F28CF}"/>
    <pc:docChg chg="modSld">
      <pc:chgData name="Troels Kjems Petersen" userId="d50d9817-7fa7-4ee2-9878-28660974c4b1" providerId="ADAL" clId="{7D2742CB-C372-40CA-A898-3F43192F28CF}" dt="2025-12-10T08:56:45.649" v="5"/>
      <pc:docMkLst>
        <pc:docMk/>
      </pc:docMkLst>
      <pc:sldChg chg="addSp modSp mod modAnim">
        <pc:chgData name="Troels Kjems Petersen" userId="d50d9817-7fa7-4ee2-9878-28660974c4b1" providerId="ADAL" clId="{7D2742CB-C372-40CA-A898-3F43192F28CF}" dt="2025-12-10T08:56:45.649" v="5"/>
        <pc:sldMkLst>
          <pc:docMk/>
          <pc:sldMk cId="3638109717" sldId="279"/>
        </pc:sldMkLst>
        <pc:spChg chg="mod">
          <ac:chgData name="Troels Kjems Petersen" userId="d50d9817-7fa7-4ee2-9878-28660974c4b1" providerId="ADAL" clId="{7D2742CB-C372-40CA-A898-3F43192F28CF}" dt="2025-12-10T08:56:03.306" v="1" actId="1076"/>
          <ac:spMkLst>
            <pc:docMk/>
            <pc:sldMk cId="3638109717" sldId="279"/>
            <ac:spMk id="5" creationId="{27D72CF9-0736-4F3B-A3FD-E10BF60BC26E}"/>
          </ac:spMkLst>
        </pc:spChg>
        <pc:spChg chg="add mod">
          <ac:chgData name="Troels Kjems Petersen" userId="d50d9817-7fa7-4ee2-9878-28660974c4b1" providerId="ADAL" clId="{7D2742CB-C372-40CA-A898-3F43192F28CF}" dt="2025-12-10T08:56:17.687" v="3" actId="1076"/>
          <ac:spMkLst>
            <pc:docMk/>
            <pc:sldMk cId="3638109717" sldId="279"/>
            <ac:spMk id="7" creationId="{CCB9148A-B2A8-68C5-48C4-93C6FA432295}"/>
          </ac:spMkLst>
        </pc:spChg>
      </pc:sldChg>
    </pc:docChg>
  </pc:docChgLst>
  <pc:docChgLst>
    <pc:chgData name="Troels Kjems Petersen" userId="d50d9817-7fa7-4ee2-9878-28660974c4b1" providerId="ADAL" clId="{370DBFCB-5518-4B04-8A38-115839E7FD61}"/>
    <pc:docChg chg="custSel addSld delSld modSld">
      <pc:chgData name="Troels Kjems Petersen" userId="d50d9817-7fa7-4ee2-9878-28660974c4b1" providerId="ADAL" clId="{370DBFCB-5518-4B04-8A38-115839E7FD61}" dt="2022-01-16T20:20:58.383" v="1128" actId="27636"/>
      <pc:docMkLst>
        <pc:docMk/>
      </pc:docMkLst>
      <pc:sldChg chg="del">
        <pc:chgData name="Troels Kjems Petersen" userId="d50d9817-7fa7-4ee2-9878-28660974c4b1" providerId="ADAL" clId="{370DBFCB-5518-4B04-8A38-115839E7FD61}" dt="2022-01-16T20:08:48.634" v="0" actId="47"/>
        <pc:sldMkLst>
          <pc:docMk/>
          <pc:sldMk cId="621025724" sldId="256"/>
        </pc:sldMkLst>
      </pc:sldChg>
      <pc:sldChg chg="del">
        <pc:chgData name="Troels Kjems Petersen" userId="d50d9817-7fa7-4ee2-9878-28660974c4b1" providerId="ADAL" clId="{370DBFCB-5518-4B04-8A38-115839E7FD61}" dt="2022-01-16T20:08:49.478" v="1" actId="47"/>
        <pc:sldMkLst>
          <pc:docMk/>
          <pc:sldMk cId="2374802288" sldId="257"/>
        </pc:sldMkLst>
      </pc:sldChg>
      <pc:sldChg chg="modSp mod">
        <pc:chgData name="Troels Kjems Petersen" userId="d50d9817-7fa7-4ee2-9878-28660974c4b1" providerId="ADAL" clId="{370DBFCB-5518-4B04-8A38-115839E7FD61}" dt="2022-01-16T20:10:40.029" v="145" actId="20577"/>
        <pc:sldMkLst>
          <pc:docMk/>
          <pc:sldMk cId="1543011139" sldId="259"/>
        </pc:sldMkLst>
        <pc:spChg chg="mod">
          <ac:chgData name="Troels Kjems Petersen" userId="d50d9817-7fa7-4ee2-9878-28660974c4b1" providerId="ADAL" clId="{370DBFCB-5518-4B04-8A38-115839E7FD61}" dt="2022-01-16T20:10:40.029" v="145" actId="20577"/>
          <ac:spMkLst>
            <pc:docMk/>
            <pc:sldMk cId="1543011139" sldId="259"/>
            <ac:spMk id="3" creationId="{00000000-0000-0000-0000-000000000000}"/>
          </ac:spMkLst>
        </pc:spChg>
      </pc:sldChg>
      <pc:sldChg chg="modSp new mod modAnim">
        <pc:chgData name="Troels Kjems Petersen" userId="d50d9817-7fa7-4ee2-9878-28660974c4b1" providerId="ADAL" clId="{370DBFCB-5518-4B04-8A38-115839E7FD61}" dt="2022-01-16T20:20:58.383" v="1128" actId="27636"/>
        <pc:sldMkLst>
          <pc:docMk/>
          <pc:sldMk cId="2143951292" sldId="260"/>
        </pc:sldMkLst>
        <pc:spChg chg="mod">
          <ac:chgData name="Troels Kjems Petersen" userId="d50d9817-7fa7-4ee2-9878-28660974c4b1" providerId="ADAL" clId="{370DBFCB-5518-4B04-8A38-115839E7FD61}" dt="2022-01-16T20:19:44.750" v="1095" actId="1076"/>
          <ac:spMkLst>
            <pc:docMk/>
            <pc:sldMk cId="2143951292" sldId="260"/>
            <ac:spMk id="2" creationId="{40909377-3DD2-40C4-8FDD-8946B4F49F00}"/>
          </ac:spMkLst>
        </pc:spChg>
        <pc:spChg chg="mod">
          <ac:chgData name="Troels Kjems Petersen" userId="d50d9817-7fa7-4ee2-9878-28660974c4b1" providerId="ADAL" clId="{370DBFCB-5518-4B04-8A38-115839E7FD61}" dt="2022-01-16T20:20:58.383" v="1128" actId="27636"/>
          <ac:spMkLst>
            <pc:docMk/>
            <pc:sldMk cId="2143951292" sldId="260"/>
            <ac:spMk id="3" creationId="{39273686-6F26-445D-8407-DD6CF72410EE}"/>
          </ac:spMkLst>
        </pc:spChg>
      </pc:sldChg>
    </pc:docChg>
  </pc:docChgLst>
  <pc:docChgLst>
    <pc:chgData name="Troels Kjems Petersen" userId="d50d9817-7fa7-4ee2-9878-28660974c4b1" providerId="ADAL" clId="{6F0BCAF2-4D1B-4018-8484-F0298B652AED}"/>
    <pc:docChg chg="undo redo custSel addSld delSld modSld sldOrd">
      <pc:chgData name="Troels Kjems Petersen" userId="d50d9817-7fa7-4ee2-9878-28660974c4b1" providerId="ADAL" clId="{6F0BCAF2-4D1B-4018-8484-F0298B652AED}" dt="2025-12-08T09:51:51.429" v="981"/>
      <pc:docMkLst>
        <pc:docMk/>
      </pc:docMkLst>
      <pc:sldChg chg="modSp mod">
        <pc:chgData name="Troels Kjems Petersen" userId="d50d9817-7fa7-4ee2-9878-28660974c4b1" providerId="ADAL" clId="{6F0BCAF2-4D1B-4018-8484-F0298B652AED}" dt="2025-12-08T09:18:34.305" v="408" actId="20577"/>
        <pc:sldMkLst>
          <pc:docMk/>
          <pc:sldMk cId="1543011139" sldId="259"/>
        </pc:sldMkLst>
        <pc:spChg chg="mod">
          <ac:chgData name="Troels Kjems Petersen" userId="d50d9817-7fa7-4ee2-9878-28660974c4b1" providerId="ADAL" clId="{6F0BCAF2-4D1B-4018-8484-F0298B652AED}" dt="2025-12-08T09:18:34.305" v="408" actId="20577"/>
          <ac:spMkLst>
            <pc:docMk/>
            <pc:sldMk cId="1543011139" sldId="259"/>
            <ac:spMk id="3" creationId="{00000000-0000-0000-0000-000000000000}"/>
          </ac:spMkLst>
        </pc:spChg>
      </pc:sldChg>
      <pc:sldChg chg="del">
        <pc:chgData name="Troels Kjems Petersen" userId="d50d9817-7fa7-4ee2-9878-28660974c4b1" providerId="ADAL" clId="{6F0BCAF2-4D1B-4018-8484-F0298B652AED}" dt="2025-12-08T09:30:13.751" v="745" actId="47"/>
        <pc:sldMkLst>
          <pc:docMk/>
          <pc:sldMk cId="2143951292" sldId="260"/>
        </pc:sldMkLst>
      </pc:sldChg>
      <pc:sldChg chg="del">
        <pc:chgData name="Troels Kjems Petersen" userId="d50d9817-7fa7-4ee2-9878-28660974c4b1" providerId="ADAL" clId="{6F0BCAF2-4D1B-4018-8484-F0298B652AED}" dt="2025-12-08T08:45:05.809" v="0" actId="47"/>
        <pc:sldMkLst>
          <pc:docMk/>
          <pc:sldMk cId="3712397935" sldId="261"/>
        </pc:sldMkLst>
      </pc:sldChg>
      <pc:sldChg chg="addSp delSp modSp new mod ord">
        <pc:chgData name="Troels Kjems Petersen" userId="d50d9817-7fa7-4ee2-9878-28660974c4b1" providerId="ADAL" clId="{6F0BCAF2-4D1B-4018-8484-F0298B652AED}" dt="2025-12-08T09:41:35.373" v="943" actId="14100"/>
        <pc:sldMkLst>
          <pc:docMk/>
          <pc:sldMk cId="3988033944" sldId="261"/>
        </pc:sldMkLst>
        <pc:spChg chg="mod">
          <ac:chgData name="Troels Kjems Petersen" userId="d50d9817-7fa7-4ee2-9878-28660974c4b1" providerId="ADAL" clId="{6F0BCAF2-4D1B-4018-8484-F0298B652AED}" dt="2025-12-08T09:41:28.431" v="941" actId="255"/>
          <ac:spMkLst>
            <pc:docMk/>
            <pc:sldMk cId="3988033944" sldId="261"/>
            <ac:spMk id="2" creationId="{6088FECE-5338-35BA-58F3-E867B9255EDA}"/>
          </ac:spMkLst>
        </pc:spChg>
        <pc:spChg chg="del">
          <ac:chgData name="Troels Kjems Petersen" userId="d50d9817-7fa7-4ee2-9878-28660974c4b1" providerId="ADAL" clId="{6F0BCAF2-4D1B-4018-8484-F0298B652AED}" dt="2025-12-08T08:45:42.426" v="40" actId="478"/>
          <ac:spMkLst>
            <pc:docMk/>
            <pc:sldMk cId="3988033944" sldId="261"/>
            <ac:spMk id="3" creationId="{A9F7B493-42F6-88BE-2A9C-43C62E439804}"/>
          </ac:spMkLst>
        </pc:spChg>
        <pc:spChg chg="add mod ord">
          <ac:chgData name="Troels Kjems Petersen" userId="d50d9817-7fa7-4ee2-9878-28660974c4b1" providerId="ADAL" clId="{6F0BCAF2-4D1B-4018-8484-F0298B652AED}" dt="2025-12-08T09:41:35.373" v="943" actId="14100"/>
          <ac:spMkLst>
            <pc:docMk/>
            <pc:sldMk cId="3988033944" sldId="261"/>
            <ac:spMk id="4" creationId="{49680522-4145-AD80-4DD9-AF275B09AED9}"/>
          </ac:spMkLst>
        </pc:spChg>
        <pc:picChg chg="add mod">
          <ac:chgData name="Troels Kjems Petersen" userId="d50d9817-7fa7-4ee2-9878-28660974c4b1" providerId="ADAL" clId="{6F0BCAF2-4D1B-4018-8484-F0298B652AED}" dt="2025-12-08T09:41:02.955" v="934" actId="14100"/>
          <ac:picMkLst>
            <pc:docMk/>
            <pc:sldMk cId="3988033944" sldId="261"/>
            <ac:picMk id="4098" creationId="{BBE35A45-B6A9-754C-03AD-72019FF6F679}"/>
          </ac:picMkLst>
        </pc:picChg>
      </pc:sldChg>
      <pc:sldChg chg="add">
        <pc:chgData name="Troels Kjems Petersen" userId="d50d9817-7fa7-4ee2-9878-28660974c4b1" providerId="ADAL" clId="{6F0BCAF2-4D1B-4018-8484-F0298B652AED}" dt="2025-12-08T09:51:51.429" v="981"/>
        <pc:sldMkLst>
          <pc:docMk/>
          <pc:sldMk cId="878726924" sldId="263"/>
        </pc:sldMkLst>
      </pc:sldChg>
      <pc:sldChg chg="modSp add mod modAnim">
        <pc:chgData name="Troels Kjems Petersen" userId="d50d9817-7fa7-4ee2-9878-28660974c4b1" providerId="ADAL" clId="{6F0BCAF2-4D1B-4018-8484-F0298B652AED}" dt="2025-12-08T09:22:14.142" v="556"/>
        <pc:sldMkLst>
          <pc:docMk/>
          <pc:sldMk cId="3983152819" sldId="266"/>
        </pc:sldMkLst>
        <pc:spChg chg="mod">
          <ac:chgData name="Troels Kjems Petersen" userId="d50d9817-7fa7-4ee2-9878-28660974c4b1" providerId="ADAL" clId="{6F0BCAF2-4D1B-4018-8484-F0298B652AED}" dt="2025-12-08T09:20:32.474" v="461" actId="1076"/>
          <ac:spMkLst>
            <pc:docMk/>
            <pc:sldMk cId="3983152819" sldId="266"/>
            <ac:spMk id="2" creationId="{763617E4-47FD-44F5-BAC6-F5245D2FBC3C}"/>
          </ac:spMkLst>
        </pc:spChg>
        <pc:spChg chg="mod">
          <ac:chgData name="Troels Kjems Petersen" userId="d50d9817-7fa7-4ee2-9878-28660974c4b1" providerId="ADAL" clId="{6F0BCAF2-4D1B-4018-8484-F0298B652AED}" dt="2025-12-08T09:21:26.800" v="552" actId="14100"/>
          <ac:spMkLst>
            <pc:docMk/>
            <pc:sldMk cId="3983152819" sldId="266"/>
            <ac:spMk id="3" creationId="{F2107C4C-95C5-4630-9C95-6FEC0B5886FD}"/>
          </ac:spMkLst>
        </pc:spChg>
        <pc:spChg chg="mod">
          <ac:chgData name="Troels Kjems Petersen" userId="d50d9817-7fa7-4ee2-9878-28660974c4b1" providerId="ADAL" clId="{6F0BCAF2-4D1B-4018-8484-F0298B652AED}" dt="2025-12-08T09:20:55.623" v="501" actId="1076"/>
          <ac:spMkLst>
            <pc:docMk/>
            <pc:sldMk cId="3983152819" sldId="266"/>
            <ac:spMk id="4" creationId="{DF5FDF50-3998-4B08-BEBE-CC1747049BF5}"/>
          </ac:spMkLst>
        </pc:spChg>
        <pc:spChg chg="mod">
          <ac:chgData name="Troels Kjems Petersen" userId="d50d9817-7fa7-4ee2-9878-28660974c4b1" providerId="ADAL" clId="{6F0BCAF2-4D1B-4018-8484-F0298B652AED}" dt="2025-12-08T09:20:47.295" v="499" actId="20577"/>
          <ac:spMkLst>
            <pc:docMk/>
            <pc:sldMk cId="3983152819" sldId="266"/>
            <ac:spMk id="7" creationId="{E48C3C88-4421-43BF-BE14-DED5DFDD8192}"/>
          </ac:spMkLst>
        </pc:spChg>
      </pc:sldChg>
      <pc:sldChg chg="addSp delSp modSp new mod">
        <pc:chgData name="Troels Kjems Petersen" userId="d50d9817-7fa7-4ee2-9878-28660974c4b1" providerId="ADAL" clId="{6F0BCAF2-4D1B-4018-8484-F0298B652AED}" dt="2025-12-08T09:31:18.145" v="782" actId="14100"/>
        <pc:sldMkLst>
          <pc:docMk/>
          <pc:sldMk cId="566583198" sldId="267"/>
        </pc:sldMkLst>
        <pc:spChg chg="mod">
          <ac:chgData name="Troels Kjems Petersen" userId="d50d9817-7fa7-4ee2-9878-28660974c4b1" providerId="ADAL" clId="{6F0BCAF2-4D1B-4018-8484-F0298B652AED}" dt="2025-12-08T09:25:41.966" v="598" actId="115"/>
          <ac:spMkLst>
            <pc:docMk/>
            <pc:sldMk cId="566583198" sldId="267"/>
            <ac:spMk id="2" creationId="{32785748-6CBC-C875-B136-48202B70094A}"/>
          </ac:spMkLst>
        </pc:spChg>
        <pc:spChg chg="del">
          <ac:chgData name="Troels Kjems Petersen" userId="d50d9817-7fa7-4ee2-9878-28660974c4b1" providerId="ADAL" clId="{6F0BCAF2-4D1B-4018-8484-F0298B652AED}" dt="2025-12-08T09:24:45.789" v="565" actId="478"/>
          <ac:spMkLst>
            <pc:docMk/>
            <pc:sldMk cId="566583198" sldId="267"/>
            <ac:spMk id="3" creationId="{9295A05F-85AE-55CF-3A01-F72C03E0A3AC}"/>
          </ac:spMkLst>
        </pc:spChg>
        <pc:spChg chg="add mod">
          <ac:chgData name="Troels Kjems Petersen" userId="d50d9817-7fa7-4ee2-9878-28660974c4b1" providerId="ADAL" clId="{6F0BCAF2-4D1B-4018-8484-F0298B652AED}" dt="2025-12-08T09:29:44.742" v="744" actId="255"/>
          <ac:spMkLst>
            <pc:docMk/>
            <pc:sldMk cId="566583198" sldId="267"/>
            <ac:spMk id="4" creationId="{6DCF1FEC-D7FB-2BCE-0EEB-BAFFAE32965E}"/>
          </ac:spMkLst>
        </pc:spChg>
        <pc:spChg chg="add mod ord">
          <ac:chgData name="Troels Kjems Petersen" userId="d50d9817-7fa7-4ee2-9878-28660974c4b1" providerId="ADAL" clId="{6F0BCAF2-4D1B-4018-8484-F0298B652AED}" dt="2025-12-08T09:31:18.145" v="782" actId="14100"/>
          <ac:spMkLst>
            <pc:docMk/>
            <pc:sldMk cId="566583198" sldId="267"/>
            <ac:spMk id="5" creationId="{A575995A-F8F8-64FC-B9C7-B4E6C590F571}"/>
          </ac:spMkLst>
        </pc:spChg>
        <pc:picChg chg="add del mod">
          <ac:chgData name="Troels Kjems Petersen" userId="d50d9817-7fa7-4ee2-9878-28660974c4b1" providerId="ADAL" clId="{6F0BCAF2-4D1B-4018-8484-F0298B652AED}" dt="2025-12-08T09:24:07.481" v="561" actId="478"/>
          <ac:picMkLst>
            <pc:docMk/>
            <pc:sldMk cId="566583198" sldId="267"/>
            <ac:picMk id="1026" creationId="{AEC32B16-8411-295E-EB3D-E6789CB11E45}"/>
          </ac:picMkLst>
        </pc:picChg>
        <pc:picChg chg="add mod">
          <ac:chgData name="Troels Kjems Petersen" userId="d50d9817-7fa7-4ee2-9878-28660974c4b1" providerId="ADAL" clId="{6F0BCAF2-4D1B-4018-8484-F0298B652AED}" dt="2025-12-08T09:24:49.593" v="566" actId="1076"/>
          <ac:picMkLst>
            <pc:docMk/>
            <pc:sldMk cId="566583198" sldId="267"/>
            <ac:picMk id="1028" creationId="{4383D647-242E-EE8F-FB52-E07E8DB1FAF2}"/>
          </ac:picMkLst>
        </pc:picChg>
      </pc:sldChg>
      <pc:sldChg chg="addSp delSp modSp new mod setBg">
        <pc:chgData name="Troels Kjems Petersen" userId="d50d9817-7fa7-4ee2-9878-28660974c4b1" providerId="ADAL" clId="{6F0BCAF2-4D1B-4018-8484-F0298B652AED}" dt="2025-12-08T09:42:07.635" v="946"/>
        <pc:sldMkLst>
          <pc:docMk/>
          <pc:sldMk cId="644303223" sldId="268"/>
        </pc:sldMkLst>
        <pc:spChg chg="mod">
          <ac:chgData name="Troels Kjems Petersen" userId="d50d9817-7fa7-4ee2-9878-28660974c4b1" providerId="ADAL" clId="{6F0BCAF2-4D1B-4018-8484-F0298B652AED}" dt="2025-12-08T09:42:07.635" v="946"/>
          <ac:spMkLst>
            <pc:docMk/>
            <pc:sldMk cId="644303223" sldId="268"/>
            <ac:spMk id="2" creationId="{9CB5A70B-DADC-6B80-8D1D-A2A1A40A3E53}"/>
          </ac:spMkLst>
        </pc:spChg>
        <pc:spChg chg="del">
          <ac:chgData name="Troels Kjems Petersen" userId="d50d9817-7fa7-4ee2-9878-28660974c4b1" providerId="ADAL" clId="{6F0BCAF2-4D1B-4018-8484-F0298B652AED}" dt="2025-12-08T09:30:38.417" v="770" actId="478"/>
          <ac:spMkLst>
            <pc:docMk/>
            <pc:sldMk cId="644303223" sldId="268"/>
            <ac:spMk id="3" creationId="{9641EE20-5165-894D-4FF7-9CBF10D88345}"/>
          </ac:spMkLst>
        </pc:spChg>
        <pc:spChg chg="add mod ord">
          <ac:chgData name="Troels Kjems Petersen" userId="d50d9817-7fa7-4ee2-9878-28660974c4b1" providerId="ADAL" clId="{6F0BCAF2-4D1B-4018-8484-F0298B652AED}" dt="2025-12-08T09:38:57.457" v="922" actId="14100"/>
          <ac:spMkLst>
            <pc:docMk/>
            <pc:sldMk cId="644303223" sldId="268"/>
            <ac:spMk id="4" creationId="{58191198-D318-EF79-233E-E91AF9C6CFAA}"/>
          </ac:spMkLst>
        </pc:spChg>
        <pc:picChg chg="add mod">
          <ac:chgData name="Troels Kjems Petersen" userId="d50d9817-7fa7-4ee2-9878-28660974c4b1" providerId="ADAL" clId="{6F0BCAF2-4D1B-4018-8484-F0298B652AED}" dt="2025-12-08T09:38:29.301" v="916" actId="167"/>
          <ac:picMkLst>
            <pc:docMk/>
            <pc:sldMk cId="644303223" sldId="268"/>
            <ac:picMk id="3074" creationId="{273C3245-2571-8D83-33EC-87C077A75959}"/>
          </ac:picMkLst>
        </pc:picChg>
      </pc:sldChg>
      <pc:sldChg chg="addSp modSp add mod">
        <pc:chgData name="Troels Kjems Petersen" userId="d50d9817-7fa7-4ee2-9878-28660974c4b1" providerId="ADAL" clId="{6F0BCAF2-4D1B-4018-8484-F0298B652AED}" dt="2025-12-08T09:34:46.218" v="912" actId="20577"/>
        <pc:sldMkLst>
          <pc:docMk/>
          <pc:sldMk cId="689943120" sldId="269"/>
        </pc:sldMkLst>
        <pc:spChg chg="mod">
          <ac:chgData name="Troels Kjems Petersen" userId="d50d9817-7fa7-4ee2-9878-28660974c4b1" providerId="ADAL" clId="{6F0BCAF2-4D1B-4018-8484-F0298B652AED}" dt="2025-12-08T09:31:53.395" v="786" actId="1076"/>
          <ac:spMkLst>
            <pc:docMk/>
            <pc:sldMk cId="689943120" sldId="269"/>
            <ac:spMk id="2" creationId="{9CB5A70B-DADC-6B80-8D1D-A2A1A40A3E53}"/>
          </ac:spMkLst>
        </pc:spChg>
        <pc:spChg chg="add mod">
          <ac:chgData name="Troels Kjems Petersen" userId="d50d9817-7fa7-4ee2-9878-28660974c4b1" providerId="ADAL" clId="{6F0BCAF2-4D1B-4018-8484-F0298B652AED}" dt="2025-12-08T09:34:11.819" v="837" actId="20577"/>
          <ac:spMkLst>
            <pc:docMk/>
            <pc:sldMk cId="689943120" sldId="269"/>
            <ac:spMk id="3" creationId="{9E15B5BC-5695-8739-5D2C-EC07F17D62ED}"/>
          </ac:spMkLst>
        </pc:spChg>
        <pc:spChg chg="mod">
          <ac:chgData name="Troels Kjems Petersen" userId="d50d9817-7fa7-4ee2-9878-28660974c4b1" providerId="ADAL" clId="{6F0BCAF2-4D1B-4018-8484-F0298B652AED}" dt="2025-12-08T09:31:50.584" v="785" actId="1076"/>
          <ac:spMkLst>
            <pc:docMk/>
            <pc:sldMk cId="689943120" sldId="269"/>
            <ac:spMk id="4" creationId="{58191198-D318-EF79-233E-E91AF9C6CFAA}"/>
          </ac:spMkLst>
        </pc:spChg>
        <pc:spChg chg="add mod">
          <ac:chgData name="Troels Kjems Petersen" userId="d50d9817-7fa7-4ee2-9878-28660974c4b1" providerId="ADAL" clId="{6F0BCAF2-4D1B-4018-8484-F0298B652AED}" dt="2025-12-08T09:34:46.218" v="912" actId="20577"/>
          <ac:spMkLst>
            <pc:docMk/>
            <pc:sldMk cId="689943120" sldId="269"/>
            <ac:spMk id="5" creationId="{79CFF8FA-AC9C-19EE-9F6B-0BB3A7D4C2EA}"/>
          </ac:spMkLst>
        </pc:spChg>
        <pc:picChg chg="add mod">
          <ac:chgData name="Troels Kjems Petersen" userId="d50d9817-7fa7-4ee2-9878-28660974c4b1" providerId="ADAL" clId="{6F0BCAF2-4D1B-4018-8484-F0298B652AED}" dt="2025-12-08T09:33:16.614" v="796" actId="1076"/>
          <ac:picMkLst>
            <pc:docMk/>
            <pc:sldMk cId="689943120" sldId="269"/>
            <ac:picMk id="2050" creationId="{A1654BD4-1C85-EA3C-E115-266EEB063702}"/>
          </ac:picMkLst>
        </pc:picChg>
        <pc:picChg chg="add mod">
          <ac:chgData name="Troels Kjems Petersen" userId="d50d9817-7fa7-4ee2-9878-28660974c4b1" providerId="ADAL" clId="{6F0BCAF2-4D1B-4018-8484-F0298B652AED}" dt="2025-12-08T09:33:18.388" v="797" actId="1076"/>
          <ac:picMkLst>
            <pc:docMk/>
            <pc:sldMk cId="689943120" sldId="269"/>
            <ac:picMk id="2052" creationId="{A3FD97A3-D109-B7F8-0C75-32AAF3028CD0}"/>
          </ac:picMkLst>
        </pc:picChg>
      </pc:sldChg>
      <pc:sldChg chg="addSp delSp modSp new mod">
        <pc:chgData name="Troels Kjems Petersen" userId="d50d9817-7fa7-4ee2-9878-28660974c4b1" providerId="ADAL" clId="{6F0BCAF2-4D1B-4018-8484-F0298B652AED}" dt="2025-12-08T09:44:05.152" v="967" actId="478"/>
        <pc:sldMkLst>
          <pc:docMk/>
          <pc:sldMk cId="3581677507" sldId="270"/>
        </pc:sldMkLst>
        <pc:spChg chg="del">
          <ac:chgData name="Troels Kjems Petersen" userId="d50d9817-7fa7-4ee2-9878-28660974c4b1" providerId="ADAL" clId="{6F0BCAF2-4D1B-4018-8484-F0298B652AED}" dt="2025-12-08T09:44:05.152" v="967" actId="478"/>
          <ac:spMkLst>
            <pc:docMk/>
            <pc:sldMk cId="3581677507" sldId="270"/>
            <ac:spMk id="2" creationId="{3EAC86CA-86BA-AFAD-615B-699C78CDBA8E}"/>
          </ac:spMkLst>
        </pc:spChg>
        <pc:spChg chg="del">
          <ac:chgData name="Troels Kjems Petersen" userId="d50d9817-7fa7-4ee2-9878-28660974c4b1" providerId="ADAL" clId="{6F0BCAF2-4D1B-4018-8484-F0298B652AED}" dt="2025-12-08T09:44:01.938" v="966" actId="478"/>
          <ac:spMkLst>
            <pc:docMk/>
            <pc:sldMk cId="3581677507" sldId="270"/>
            <ac:spMk id="3" creationId="{140966BB-C8DE-4E1F-BF03-6E5820D4DC57}"/>
          </ac:spMkLst>
        </pc:spChg>
        <pc:spChg chg="add mod">
          <ac:chgData name="Troels Kjems Petersen" userId="d50d9817-7fa7-4ee2-9878-28660974c4b1" providerId="ADAL" clId="{6F0BCAF2-4D1B-4018-8484-F0298B652AED}" dt="2025-12-08T09:43:50.665" v="963" actId="1076"/>
          <ac:spMkLst>
            <pc:docMk/>
            <pc:sldMk cId="3581677507" sldId="270"/>
            <ac:spMk id="4" creationId="{E4AB7AB0-9491-C66D-A9AC-10CF4F3A948C}"/>
          </ac:spMkLst>
        </pc:spChg>
        <pc:spChg chg="add mod ord">
          <ac:chgData name="Troels Kjems Petersen" userId="d50d9817-7fa7-4ee2-9878-28660974c4b1" providerId="ADAL" clId="{6F0BCAF2-4D1B-4018-8484-F0298B652AED}" dt="2025-12-08T09:43:58.776" v="965" actId="171"/>
          <ac:spMkLst>
            <pc:docMk/>
            <pc:sldMk cId="3581677507" sldId="270"/>
            <ac:spMk id="5" creationId="{300AD210-1770-4604-4BBF-6D6F4B29E131}"/>
          </ac:spMkLst>
        </pc:spChg>
        <pc:picChg chg="add mod">
          <ac:chgData name="Troels Kjems Petersen" userId="d50d9817-7fa7-4ee2-9878-28660974c4b1" providerId="ADAL" clId="{6F0BCAF2-4D1B-4018-8484-F0298B652AED}" dt="2025-12-08T09:43:45.236" v="962" actId="167"/>
          <ac:picMkLst>
            <pc:docMk/>
            <pc:sldMk cId="3581677507" sldId="270"/>
            <ac:picMk id="5122" creationId="{3290DBC1-EB56-D999-312E-E5FC5E1D5D43}"/>
          </ac:picMkLst>
        </pc:picChg>
      </pc:sldChg>
      <pc:sldChg chg="add">
        <pc:chgData name="Troels Kjems Petersen" userId="d50d9817-7fa7-4ee2-9878-28660974c4b1" providerId="ADAL" clId="{6F0BCAF2-4D1B-4018-8484-F0298B652AED}" dt="2025-12-08T09:45:05.074" v="968"/>
        <pc:sldMkLst>
          <pc:docMk/>
          <pc:sldMk cId="2374802288" sldId="277"/>
        </pc:sldMkLst>
      </pc:sldChg>
      <pc:sldChg chg="new del">
        <pc:chgData name="Troels Kjems Petersen" userId="d50d9817-7fa7-4ee2-9878-28660974c4b1" providerId="ADAL" clId="{6F0BCAF2-4D1B-4018-8484-F0298B652AED}" dt="2025-12-08T09:46:23.016" v="971" actId="47"/>
        <pc:sldMkLst>
          <pc:docMk/>
          <pc:sldMk cId="2474619307" sldId="278"/>
        </pc:sldMkLst>
      </pc:sldChg>
      <pc:sldChg chg="modSp add">
        <pc:chgData name="Troels Kjems Petersen" userId="d50d9817-7fa7-4ee2-9878-28660974c4b1" providerId="ADAL" clId="{6F0BCAF2-4D1B-4018-8484-F0298B652AED}" dt="2025-12-08T09:46:29.023" v="980" actId="20577"/>
        <pc:sldMkLst>
          <pc:docMk/>
          <pc:sldMk cId="3638109717" sldId="279"/>
        </pc:sldMkLst>
        <pc:spChg chg="mod">
          <ac:chgData name="Troels Kjems Petersen" userId="d50d9817-7fa7-4ee2-9878-28660974c4b1" providerId="ADAL" clId="{6F0BCAF2-4D1B-4018-8484-F0298B652AED}" dt="2025-12-08T09:46:29.023" v="980" actId="20577"/>
          <ac:spMkLst>
            <pc:docMk/>
            <pc:sldMk cId="3638109717" sldId="279"/>
            <ac:spMk id="4" creationId="{8DB3ACE5-10CC-4A22-AE6B-48475774DBF0}"/>
          </ac:spMkLst>
        </pc:spChg>
      </pc:sldChg>
    </pc:docChg>
  </pc:docChgLst>
  <pc:docChgLst>
    <pc:chgData name="Troels Kjems Petersen" userId="d50d9817-7fa7-4ee2-9878-28660974c4b1" providerId="ADAL" clId="{7ABB8022-C9F7-4AAF-89A9-5385DE1A0CB9}"/>
    <pc:docChg chg="undo custSel addSld delSld modSld">
      <pc:chgData name="Troels Kjems Petersen" userId="d50d9817-7fa7-4ee2-9878-28660974c4b1" providerId="ADAL" clId="{7ABB8022-C9F7-4AAF-89A9-5385DE1A0CB9}" dt="2023-12-20T07:18:08.459" v="72" actId="20577"/>
      <pc:docMkLst>
        <pc:docMk/>
      </pc:docMkLst>
      <pc:sldChg chg="modSp mod">
        <pc:chgData name="Troels Kjems Petersen" userId="d50d9817-7fa7-4ee2-9878-28660974c4b1" providerId="ADAL" clId="{7ABB8022-C9F7-4AAF-89A9-5385DE1A0CB9}" dt="2023-12-20T07:18:08.459" v="72" actId="20577"/>
        <pc:sldMkLst>
          <pc:docMk/>
          <pc:sldMk cId="1543011139" sldId="259"/>
        </pc:sldMkLst>
        <pc:spChg chg="mod">
          <ac:chgData name="Troels Kjems Petersen" userId="d50d9817-7fa7-4ee2-9878-28660974c4b1" providerId="ADAL" clId="{7ABB8022-C9F7-4AAF-89A9-5385DE1A0CB9}" dt="2023-12-20T07:18:08.459" v="72" actId="20577"/>
          <ac:spMkLst>
            <pc:docMk/>
            <pc:sldMk cId="1543011139" sldId="259"/>
            <ac:spMk id="3" creationId="{00000000-0000-0000-0000-000000000000}"/>
          </ac:spMkLst>
        </pc:spChg>
      </pc:sldChg>
      <pc:sldChg chg="addSp modSp mod modAnim">
        <pc:chgData name="Troels Kjems Petersen" userId="d50d9817-7fa7-4ee2-9878-28660974c4b1" providerId="ADAL" clId="{7ABB8022-C9F7-4AAF-89A9-5385DE1A0CB9}" dt="2023-12-20T06:53:02.139" v="69" actId="27636"/>
        <pc:sldMkLst>
          <pc:docMk/>
          <pc:sldMk cId="2143951292" sldId="260"/>
        </pc:sldMkLst>
        <pc:spChg chg="mod">
          <ac:chgData name="Troels Kjems Petersen" userId="d50d9817-7fa7-4ee2-9878-28660974c4b1" providerId="ADAL" clId="{7ABB8022-C9F7-4AAF-89A9-5385DE1A0CB9}" dt="2023-12-20T06:53:02.139" v="69" actId="27636"/>
          <ac:spMkLst>
            <pc:docMk/>
            <pc:sldMk cId="2143951292" sldId="260"/>
            <ac:spMk id="3" creationId="{39273686-6F26-445D-8407-DD6CF72410EE}"/>
          </ac:spMkLst>
        </pc:spChg>
        <pc:spChg chg="add mod ord">
          <ac:chgData name="Troels Kjems Petersen" userId="d50d9817-7fa7-4ee2-9878-28660974c4b1" providerId="ADAL" clId="{7ABB8022-C9F7-4AAF-89A9-5385DE1A0CB9}" dt="2023-12-20T06:52:15.271" v="54" actId="167"/>
          <ac:spMkLst>
            <pc:docMk/>
            <pc:sldMk cId="2143951292" sldId="260"/>
            <ac:spMk id="4" creationId="{E92E338C-B399-5513-A4B9-4F1D2677E996}"/>
          </ac:spMkLst>
        </pc:spChg>
      </pc:sldChg>
      <pc:sldChg chg="add del">
        <pc:chgData name="Troels Kjems Petersen" userId="d50d9817-7fa7-4ee2-9878-28660974c4b1" providerId="ADAL" clId="{7ABB8022-C9F7-4AAF-89A9-5385DE1A0CB9}" dt="2023-12-20T06:49:19.087" v="7" actId="47"/>
        <pc:sldMkLst>
          <pc:docMk/>
          <pc:sldMk cId="3647298353" sldId="261"/>
        </pc:sldMkLst>
      </pc:sldChg>
      <pc:sldChg chg="addSp delSp modSp new mod">
        <pc:chgData name="Troels Kjems Petersen" userId="d50d9817-7fa7-4ee2-9878-28660974c4b1" providerId="ADAL" clId="{7ABB8022-C9F7-4AAF-89A9-5385DE1A0CB9}" dt="2023-12-20T06:52:03.048" v="51" actId="207"/>
        <pc:sldMkLst>
          <pc:docMk/>
          <pc:sldMk cId="3712397935" sldId="261"/>
        </pc:sldMkLst>
        <pc:spChg chg="mod">
          <ac:chgData name="Troels Kjems Petersen" userId="d50d9817-7fa7-4ee2-9878-28660974c4b1" providerId="ADAL" clId="{7ABB8022-C9F7-4AAF-89A9-5385DE1A0CB9}" dt="2023-12-20T06:50:26.248" v="46" actId="1076"/>
          <ac:spMkLst>
            <pc:docMk/>
            <pc:sldMk cId="3712397935" sldId="261"/>
            <ac:spMk id="2" creationId="{533607D0-4174-69D2-90AB-2D84D6F544D3}"/>
          </ac:spMkLst>
        </pc:spChg>
        <pc:spChg chg="del">
          <ac:chgData name="Troels Kjems Petersen" userId="d50d9817-7fa7-4ee2-9878-28660974c4b1" providerId="ADAL" clId="{7ABB8022-C9F7-4AAF-89A9-5385DE1A0CB9}" dt="2023-12-20T06:49:49.979" v="40" actId="478"/>
          <ac:spMkLst>
            <pc:docMk/>
            <pc:sldMk cId="3712397935" sldId="261"/>
            <ac:spMk id="3" creationId="{C4A4F297-3761-2396-93C9-3C001517A46F}"/>
          </ac:spMkLst>
        </pc:spChg>
        <pc:spChg chg="add mod ord">
          <ac:chgData name="Troels Kjems Petersen" userId="d50d9817-7fa7-4ee2-9878-28660974c4b1" providerId="ADAL" clId="{7ABB8022-C9F7-4AAF-89A9-5385DE1A0CB9}" dt="2023-12-20T06:52:03.048" v="51" actId="207"/>
          <ac:spMkLst>
            <pc:docMk/>
            <pc:sldMk cId="3712397935" sldId="261"/>
            <ac:spMk id="6" creationId="{C28592CA-FA50-C61A-E718-0A136F38D284}"/>
          </ac:spMkLst>
        </pc:spChg>
        <pc:picChg chg="add mod">
          <ac:chgData name="Troels Kjems Petersen" userId="d50d9817-7fa7-4ee2-9878-28660974c4b1" providerId="ADAL" clId="{7ABB8022-C9F7-4AAF-89A9-5385DE1A0CB9}" dt="2023-12-20T06:50:13.916" v="45" actId="14100"/>
          <ac:picMkLst>
            <pc:docMk/>
            <pc:sldMk cId="3712397935" sldId="261"/>
            <ac:picMk id="5" creationId="{F9612808-E817-A6E4-26D5-E7D7DDB99CE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4993-8C98-4010-89B8-68EBCC21A346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315-8546-4D0A-A84A-362319E8D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202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4993-8C98-4010-89B8-68EBCC21A346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315-8546-4D0A-A84A-362319E8D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249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4993-8C98-4010-89B8-68EBCC21A346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315-8546-4D0A-A84A-362319E8D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505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4993-8C98-4010-89B8-68EBCC21A346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315-8546-4D0A-A84A-362319E8D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7123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4993-8C98-4010-89B8-68EBCC21A346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315-8546-4D0A-A84A-362319E8D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9799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4993-8C98-4010-89B8-68EBCC21A346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315-8546-4D0A-A84A-362319E8D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0242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4993-8C98-4010-89B8-68EBCC21A346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315-8546-4D0A-A84A-362319E8D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1290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4993-8C98-4010-89B8-68EBCC21A346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315-8546-4D0A-A84A-362319E8D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5754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4993-8C98-4010-89B8-68EBCC21A346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315-8546-4D0A-A84A-362319E8D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9721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4993-8C98-4010-89B8-68EBCC21A346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315-8546-4D0A-A84A-362319E8D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6415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4993-8C98-4010-89B8-68EBCC21A346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315-8546-4D0A-A84A-362319E8D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169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84993-8C98-4010-89B8-68EBCC21A346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BC315-8546-4D0A-A84A-362319E8D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053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rundloven 1915 | Historie 3-6 | Gyldendals fagportaler">
            <a:extLst>
              <a:ext uri="{FF2B5EF4-FFF2-40B4-BE49-F238E27FC236}">
                <a16:creationId xmlns:a16="http://schemas.microsoft.com/office/drawing/2014/main" id="{BBE35A45-B6A9-754C-03AD-72019FF6F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312"/>
            <a:ext cx="12192000" cy="806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49680522-4145-AD80-4DD9-AF275B09AED9}"/>
              </a:ext>
            </a:extLst>
          </p:cNvPr>
          <p:cNvSpPr/>
          <p:nvPr/>
        </p:nvSpPr>
        <p:spPr>
          <a:xfrm>
            <a:off x="0" y="1391920"/>
            <a:ext cx="12192000" cy="1879600"/>
          </a:xfrm>
          <a:prstGeom prst="rect">
            <a:avLst/>
          </a:prstGeom>
          <a:solidFill>
            <a:schemeClr val="bg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88FECE-5338-35BA-58F3-E867B9255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89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a-DK" sz="72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Demokrati i udvikling</a:t>
            </a:r>
          </a:p>
        </p:txBody>
      </p:sp>
    </p:spTree>
    <p:extLst>
      <p:ext uri="{BB962C8B-B14F-4D97-AF65-F5344CB8AC3E}">
        <p14:creationId xmlns:p14="http://schemas.microsoft.com/office/powerpoint/2010/main" val="3988033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1AFBDB-2E64-4B29-92B3-2C15D2D4B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/>
              <a:t>Parlamentarisme i Danmark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8B739E-0CBA-45CE-810D-81C1C923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62181"/>
            <a:ext cx="12192000" cy="4351339"/>
          </a:xfrm>
        </p:spPr>
        <p:txBody>
          <a:bodyPr/>
          <a:lstStyle/>
          <a:p>
            <a:pPr marL="0" indent="0">
              <a:buNone/>
            </a:pPr>
            <a:r>
              <a:rPr lang="da-DK" b="1" u="sng" dirty="0"/>
              <a:t>JUNIGRUNDLOVEN 1849 </a:t>
            </a:r>
            <a:r>
              <a:rPr lang="da-DK" b="1" dirty="0"/>
              <a:t>                                       </a:t>
            </a:r>
            <a:r>
              <a:rPr lang="da-DK" b="1" u="sng" dirty="0"/>
              <a:t>Grundloven 1953</a:t>
            </a:r>
          </a:p>
          <a:p>
            <a:pPr marL="0" indent="0">
              <a:buNone/>
            </a:pPr>
            <a:endParaRPr lang="da-DK" b="1" u="sng" dirty="0"/>
          </a:p>
        </p:txBody>
      </p:sp>
      <p:pic>
        <p:nvPicPr>
          <p:cNvPr id="5" name="Billede 4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845903D0-5C3C-4AA5-BB45-9BF024CB1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6701" y="2507227"/>
            <a:ext cx="668084" cy="1289236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66E91520-014D-4897-8AB3-A737C7C8C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290" y="2304302"/>
            <a:ext cx="882377" cy="1733551"/>
          </a:xfrm>
          <a:prstGeom prst="rect">
            <a:avLst/>
          </a:prstGeom>
        </p:spPr>
      </p:pic>
      <p:pic>
        <p:nvPicPr>
          <p:cNvPr id="9" name="Billede 8" descr="Et billede, der indeholder bygning, udendørs, gammel, offentlig bygning&#10;&#10;Automatisk genereret beskrivelse">
            <a:extLst>
              <a:ext uri="{FF2B5EF4-FFF2-40B4-BE49-F238E27FC236}">
                <a16:creationId xmlns:a16="http://schemas.microsoft.com/office/drawing/2014/main" id="{32F60960-139C-4D9D-B499-73BC894069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76850"/>
            <a:ext cx="2811959" cy="1581151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43A534F2-BAA9-47B3-AF98-4C8D7A570858}"/>
              </a:ext>
            </a:extLst>
          </p:cNvPr>
          <p:cNvSpPr txBox="1"/>
          <p:nvPr/>
        </p:nvSpPr>
        <p:spPr>
          <a:xfrm>
            <a:off x="172785" y="3766204"/>
            <a:ext cx="1028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Kongen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BCBB4B8A-93A4-4461-BC6E-4FCE681F9CC7}"/>
              </a:ext>
            </a:extLst>
          </p:cNvPr>
          <p:cNvSpPr txBox="1"/>
          <p:nvPr/>
        </p:nvSpPr>
        <p:spPr>
          <a:xfrm>
            <a:off x="2693289" y="4103352"/>
            <a:ext cx="2097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Regeringen (Udøvende magt)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6651BC49-C618-455D-A855-4EE19ACEA752}"/>
              </a:ext>
            </a:extLst>
          </p:cNvPr>
          <p:cNvSpPr txBox="1"/>
          <p:nvPr/>
        </p:nvSpPr>
        <p:spPr>
          <a:xfrm>
            <a:off x="2811959" y="6211669"/>
            <a:ext cx="2436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Parlamentet (Lovgivende magt)</a:t>
            </a:r>
          </a:p>
        </p:txBody>
      </p:sp>
      <p:cxnSp>
        <p:nvCxnSpPr>
          <p:cNvPr id="16" name="Lige pilforbindelse 15">
            <a:extLst>
              <a:ext uri="{FF2B5EF4-FFF2-40B4-BE49-F238E27FC236}">
                <a16:creationId xmlns:a16="http://schemas.microsoft.com/office/drawing/2014/main" id="{B62F11C9-0FAA-439A-9BB0-57B2B50259C1}"/>
              </a:ext>
            </a:extLst>
          </p:cNvPr>
          <p:cNvCxnSpPr>
            <a:cxnSpLocks/>
          </p:cNvCxnSpPr>
          <p:nvPr/>
        </p:nvCxnSpPr>
        <p:spPr>
          <a:xfrm flipH="1">
            <a:off x="1638300" y="3695701"/>
            <a:ext cx="695325" cy="1438275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pilforbindelse 19">
            <a:extLst>
              <a:ext uri="{FF2B5EF4-FFF2-40B4-BE49-F238E27FC236}">
                <a16:creationId xmlns:a16="http://schemas.microsoft.com/office/drawing/2014/main" id="{1B64EB70-30B7-45EC-9C45-E92A42D4573E}"/>
              </a:ext>
            </a:extLst>
          </p:cNvPr>
          <p:cNvCxnSpPr>
            <a:cxnSpLocks/>
          </p:cNvCxnSpPr>
          <p:nvPr/>
        </p:nvCxnSpPr>
        <p:spPr>
          <a:xfrm>
            <a:off x="1201485" y="3151844"/>
            <a:ext cx="1332167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felt 22">
            <a:extLst>
              <a:ext uri="{FF2B5EF4-FFF2-40B4-BE49-F238E27FC236}">
                <a16:creationId xmlns:a16="http://schemas.microsoft.com/office/drawing/2014/main" id="{FDC38313-C55A-42B1-AE1A-2C5FB02AAB3A}"/>
              </a:ext>
            </a:extLst>
          </p:cNvPr>
          <p:cNvSpPr txBox="1"/>
          <p:nvPr/>
        </p:nvSpPr>
        <p:spPr>
          <a:xfrm>
            <a:off x="600076" y="4206179"/>
            <a:ext cx="1406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Lovforslag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ED479100-9680-4A6A-850A-382FEB228CC2}"/>
              </a:ext>
            </a:extLst>
          </p:cNvPr>
          <p:cNvSpPr txBox="1"/>
          <p:nvPr/>
        </p:nvSpPr>
        <p:spPr>
          <a:xfrm>
            <a:off x="2811959" y="5051761"/>
            <a:ext cx="19791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Lovforslag</a:t>
            </a:r>
          </a:p>
          <a:p>
            <a:r>
              <a:rPr lang="da-DK" sz="2000" b="1" dirty="0"/>
              <a:t>godkendes af parlamentet</a:t>
            </a:r>
          </a:p>
        </p:txBody>
      </p:sp>
      <p:cxnSp>
        <p:nvCxnSpPr>
          <p:cNvPr id="26" name="Lige pilforbindelse 25">
            <a:extLst>
              <a:ext uri="{FF2B5EF4-FFF2-40B4-BE49-F238E27FC236}">
                <a16:creationId xmlns:a16="http://schemas.microsoft.com/office/drawing/2014/main" id="{745490A2-AD26-42FC-B114-A90B46B7FB9A}"/>
              </a:ext>
            </a:extLst>
          </p:cNvPr>
          <p:cNvCxnSpPr>
            <a:cxnSpLocks/>
          </p:cNvCxnSpPr>
          <p:nvPr/>
        </p:nvCxnSpPr>
        <p:spPr>
          <a:xfrm>
            <a:off x="4501903" y="5559593"/>
            <a:ext cx="746373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felt 28">
            <a:extLst>
              <a:ext uri="{FF2B5EF4-FFF2-40B4-BE49-F238E27FC236}">
                <a16:creationId xmlns:a16="http://schemas.microsoft.com/office/drawing/2014/main" id="{EA58F7AB-16ED-4830-82A2-791A6C37F6AD}"/>
              </a:ext>
            </a:extLst>
          </p:cNvPr>
          <p:cNvSpPr txBox="1"/>
          <p:nvPr/>
        </p:nvSpPr>
        <p:spPr>
          <a:xfrm>
            <a:off x="5348253" y="5205652"/>
            <a:ext cx="1406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Lov vedtages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3C4AB628-55B8-4732-A919-116E7B96F0CE}"/>
              </a:ext>
            </a:extLst>
          </p:cNvPr>
          <p:cNvSpPr txBox="1"/>
          <p:nvPr/>
        </p:nvSpPr>
        <p:spPr>
          <a:xfrm>
            <a:off x="4109952" y="1965983"/>
            <a:ext cx="1533525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b="1" u="sng" dirty="0"/>
              <a:t>Problem: </a:t>
            </a:r>
          </a:p>
          <a:p>
            <a:r>
              <a:rPr lang="da-DK" sz="1400" b="1" dirty="0"/>
              <a:t>Hvis regeringen ikke har flertal i parlamentet, kan love ikke gennemføres</a:t>
            </a:r>
          </a:p>
        </p:txBody>
      </p:sp>
      <p:cxnSp>
        <p:nvCxnSpPr>
          <p:cNvPr id="31" name="Lige pilforbindelse 30">
            <a:extLst>
              <a:ext uri="{FF2B5EF4-FFF2-40B4-BE49-F238E27FC236}">
                <a16:creationId xmlns:a16="http://schemas.microsoft.com/office/drawing/2014/main" id="{D6A7CA71-A64C-4747-A9CF-D593AF6B506E}"/>
              </a:ext>
            </a:extLst>
          </p:cNvPr>
          <p:cNvCxnSpPr>
            <a:cxnSpLocks/>
          </p:cNvCxnSpPr>
          <p:nvPr/>
        </p:nvCxnSpPr>
        <p:spPr>
          <a:xfrm flipH="1">
            <a:off x="1637296" y="3711627"/>
            <a:ext cx="695325" cy="14382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Lige forbindelse 35">
            <a:extLst>
              <a:ext uri="{FF2B5EF4-FFF2-40B4-BE49-F238E27FC236}">
                <a16:creationId xmlns:a16="http://schemas.microsoft.com/office/drawing/2014/main" id="{ACD6AD09-F195-4CC6-A9F0-99A48E8EB39F}"/>
              </a:ext>
            </a:extLst>
          </p:cNvPr>
          <p:cNvCxnSpPr/>
          <p:nvPr/>
        </p:nvCxnSpPr>
        <p:spPr>
          <a:xfrm>
            <a:off x="172785" y="5205651"/>
            <a:ext cx="263917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kstfelt 36">
            <a:extLst>
              <a:ext uri="{FF2B5EF4-FFF2-40B4-BE49-F238E27FC236}">
                <a16:creationId xmlns:a16="http://schemas.microsoft.com/office/drawing/2014/main" id="{33F61F9E-63DE-456C-8258-FD6C0A3105BF}"/>
              </a:ext>
            </a:extLst>
          </p:cNvPr>
          <p:cNvSpPr txBox="1"/>
          <p:nvPr/>
        </p:nvSpPr>
        <p:spPr>
          <a:xfrm>
            <a:off x="2768434" y="5131699"/>
            <a:ext cx="4238625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400" b="1" dirty="0"/>
              <a:t>Ingen love blive vedtaget</a:t>
            </a:r>
          </a:p>
          <a:p>
            <a:endParaRPr lang="da-DK" sz="1400" b="1" dirty="0"/>
          </a:p>
          <a:p>
            <a:r>
              <a:rPr lang="da-DK" sz="1400" b="1" dirty="0"/>
              <a:t>Finanslove kan ikke vedtages</a:t>
            </a:r>
          </a:p>
          <a:p>
            <a:r>
              <a:rPr lang="da-DK" sz="1400" b="1" dirty="0">
                <a:sym typeface="Wingdings" panose="05000000000000000000" pitchFamily="2" charset="2"/>
              </a:rPr>
              <a:t> problem: Finansloven er statens budget, og uden en finanslov kan staten ikke indkræve skatter mm. </a:t>
            </a:r>
            <a:endParaRPr lang="da-DK" sz="1400" b="1" dirty="0"/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D20B70DF-1112-4849-AF9A-915C15E89054}"/>
              </a:ext>
            </a:extLst>
          </p:cNvPr>
          <p:cNvSpPr txBox="1"/>
          <p:nvPr/>
        </p:nvSpPr>
        <p:spPr>
          <a:xfrm>
            <a:off x="1257618" y="2426523"/>
            <a:ext cx="1594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Vælger regeringen</a:t>
            </a:r>
          </a:p>
        </p:txBody>
      </p:sp>
      <p:pic>
        <p:nvPicPr>
          <p:cNvPr id="39" name="Billede 38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A329E3CD-74BE-42E2-B741-61A42DD7C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7151" y="2358184"/>
            <a:ext cx="536933" cy="1036147"/>
          </a:xfrm>
          <a:prstGeom prst="rect">
            <a:avLst/>
          </a:prstGeom>
        </p:spPr>
      </p:pic>
      <p:sp>
        <p:nvSpPr>
          <p:cNvPr id="40" name="Tekstfelt 39">
            <a:extLst>
              <a:ext uri="{FF2B5EF4-FFF2-40B4-BE49-F238E27FC236}">
                <a16:creationId xmlns:a16="http://schemas.microsoft.com/office/drawing/2014/main" id="{4D872B88-4134-4D02-A75A-34B0C4024FE9}"/>
              </a:ext>
            </a:extLst>
          </p:cNvPr>
          <p:cNvSpPr txBox="1"/>
          <p:nvPr/>
        </p:nvSpPr>
        <p:spPr>
          <a:xfrm>
            <a:off x="7331470" y="3427132"/>
            <a:ext cx="1028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Kongen</a:t>
            </a:r>
          </a:p>
        </p:txBody>
      </p:sp>
      <p:pic>
        <p:nvPicPr>
          <p:cNvPr id="41" name="Billede 40">
            <a:extLst>
              <a:ext uri="{FF2B5EF4-FFF2-40B4-BE49-F238E27FC236}">
                <a16:creationId xmlns:a16="http://schemas.microsoft.com/office/drawing/2014/main" id="{2F8AC056-7736-4476-8CC7-995449B2B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939" y="2303967"/>
            <a:ext cx="643464" cy="1264172"/>
          </a:xfrm>
          <a:prstGeom prst="rect">
            <a:avLst/>
          </a:prstGeom>
        </p:spPr>
      </p:pic>
      <p:sp>
        <p:nvSpPr>
          <p:cNvPr id="42" name="Tekstfelt 41">
            <a:extLst>
              <a:ext uri="{FF2B5EF4-FFF2-40B4-BE49-F238E27FC236}">
                <a16:creationId xmlns:a16="http://schemas.microsoft.com/office/drawing/2014/main" id="{FCD3250B-D16F-4428-B4E6-221C67B768D9}"/>
              </a:ext>
            </a:extLst>
          </p:cNvPr>
          <p:cNvSpPr txBox="1"/>
          <p:nvPr/>
        </p:nvSpPr>
        <p:spPr>
          <a:xfrm>
            <a:off x="9142025" y="3568141"/>
            <a:ext cx="1676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Regeringen (Udøvende magt)</a:t>
            </a:r>
          </a:p>
        </p:txBody>
      </p:sp>
      <p:pic>
        <p:nvPicPr>
          <p:cNvPr id="43" name="Billede 42" descr="Et billede, der indeholder bygning, udendørs, gammel, offentlig bygning&#10;&#10;Automatisk genereret beskrivelse">
            <a:extLst>
              <a:ext uri="{FF2B5EF4-FFF2-40B4-BE49-F238E27FC236}">
                <a16:creationId xmlns:a16="http://schemas.microsoft.com/office/drawing/2014/main" id="{BD307C3E-3A79-48A4-AF5D-47A7290F08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500" y="5257463"/>
            <a:ext cx="2538504" cy="1427388"/>
          </a:xfrm>
          <a:prstGeom prst="rect">
            <a:avLst/>
          </a:prstGeom>
        </p:spPr>
      </p:pic>
      <p:sp>
        <p:nvSpPr>
          <p:cNvPr id="44" name="Tekstfelt 43">
            <a:extLst>
              <a:ext uri="{FF2B5EF4-FFF2-40B4-BE49-F238E27FC236}">
                <a16:creationId xmlns:a16="http://schemas.microsoft.com/office/drawing/2014/main" id="{C45DE60E-D1C6-4CF2-BF36-0E4445186525}"/>
              </a:ext>
            </a:extLst>
          </p:cNvPr>
          <p:cNvSpPr txBox="1"/>
          <p:nvPr/>
        </p:nvSpPr>
        <p:spPr>
          <a:xfrm>
            <a:off x="9060000" y="6164281"/>
            <a:ext cx="2436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Folketinget</a:t>
            </a:r>
          </a:p>
          <a:p>
            <a:r>
              <a:rPr lang="da-DK" sz="1400" dirty="0"/>
              <a:t> (Lovgivende magt)</a:t>
            </a:r>
          </a:p>
        </p:txBody>
      </p:sp>
      <p:cxnSp>
        <p:nvCxnSpPr>
          <p:cNvPr id="45" name="Lige pilforbindelse 44">
            <a:extLst>
              <a:ext uri="{FF2B5EF4-FFF2-40B4-BE49-F238E27FC236}">
                <a16:creationId xmlns:a16="http://schemas.microsoft.com/office/drawing/2014/main" id="{F8F867C2-A42E-4062-A464-57D5ED61DD36}"/>
              </a:ext>
            </a:extLst>
          </p:cNvPr>
          <p:cNvCxnSpPr>
            <a:cxnSpLocks/>
          </p:cNvCxnSpPr>
          <p:nvPr/>
        </p:nvCxnSpPr>
        <p:spPr>
          <a:xfrm flipH="1">
            <a:off x="7751734" y="3367875"/>
            <a:ext cx="1446991" cy="1802848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kstfelt 45">
            <a:extLst>
              <a:ext uri="{FF2B5EF4-FFF2-40B4-BE49-F238E27FC236}">
                <a16:creationId xmlns:a16="http://schemas.microsoft.com/office/drawing/2014/main" id="{B6F2538D-0184-43F0-A1BC-492B8E8DD4A9}"/>
              </a:ext>
            </a:extLst>
          </p:cNvPr>
          <p:cNvSpPr txBox="1"/>
          <p:nvPr/>
        </p:nvSpPr>
        <p:spPr>
          <a:xfrm>
            <a:off x="7018211" y="3855719"/>
            <a:ext cx="1406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Lovforslag</a:t>
            </a:r>
          </a:p>
        </p:txBody>
      </p:sp>
      <p:sp>
        <p:nvSpPr>
          <p:cNvPr id="48" name="Tekstfelt 47">
            <a:extLst>
              <a:ext uri="{FF2B5EF4-FFF2-40B4-BE49-F238E27FC236}">
                <a16:creationId xmlns:a16="http://schemas.microsoft.com/office/drawing/2014/main" id="{277D9BA7-6536-495E-A0A6-B05CFECA86C2}"/>
              </a:ext>
            </a:extLst>
          </p:cNvPr>
          <p:cNvSpPr txBox="1"/>
          <p:nvPr/>
        </p:nvSpPr>
        <p:spPr>
          <a:xfrm>
            <a:off x="9116263" y="5249669"/>
            <a:ext cx="19791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Lovforslag</a:t>
            </a:r>
          </a:p>
          <a:p>
            <a:r>
              <a:rPr lang="da-DK" sz="2000" b="1" dirty="0"/>
              <a:t>godkendes af parlamentet</a:t>
            </a:r>
          </a:p>
        </p:txBody>
      </p:sp>
      <p:cxnSp>
        <p:nvCxnSpPr>
          <p:cNvPr id="49" name="Lige pilforbindelse 48">
            <a:extLst>
              <a:ext uri="{FF2B5EF4-FFF2-40B4-BE49-F238E27FC236}">
                <a16:creationId xmlns:a16="http://schemas.microsoft.com/office/drawing/2014/main" id="{684CBD94-A366-4F17-B878-E73F25C1AC03}"/>
              </a:ext>
            </a:extLst>
          </p:cNvPr>
          <p:cNvCxnSpPr>
            <a:cxnSpLocks/>
          </p:cNvCxnSpPr>
          <p:nvPr/>
        </p:nvCxnSpPr>
        <p:spPr>
          <a:xfrm>
            <a:off x="10624857" y="6096000"/>
            <a:ext cx="1061439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kstfelt 49">
            <a:extLst>
              <a:ext uri="{FF2B5EF4-FFF2-40B4-BE49-F238E27FC236}">
                <a16:creationId xmlns:a16="http://schemas.microsoft.com/office/drawing/2014/main" id="{B644819D-7882-4020-A6A5-1C47C3B132DC}"/>
              </a:ext>
            </a:extLst>
          </p:cNvPr>
          <p:cNvSpPr txBox="1"/>
          <p:nvPr/>
        </p:nvSpPr>
        <p:spPr>
          <a:xfrm>
            <a:off x="10858724" y="5295740"/>
            <a:ext cx="1315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Lov vedtages</a:t>
            </a:r>
          </a:p>
        </p:txBody>
      </p:sp>
      <p:sp>
        <p:nvSpPr>
          <p:cNvPr id="51" name="Tekstfelt 50">
            <a:extLst>
              <a:ext uri="{FF2B5EF4-FFF2-40B4-BE49-F238E27FC236}">
                <a16:creationId xmlns:a16="http://schemas.microsoft.com/office/drawing/2014/main" id="{6ECD3C7A-F3FA-4058-82A2-985352B24FCD}"/>
              </a:ext>
            </a:extLst>
          </p:cNvPr>
          <p:cNvSpPr txBox="1"/>
          <p:nvPr/>
        </p:nvSpPr>
        <p:spPr>
          <a:xfrm>
            <a:off x="10331147" y="644481"/>
            <a:ext cx="1533525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b="1" u="sng" dirty="0"/>
              <a:t>Paragraf 15</a:t>
            </a:r>
          </a:p>
          <a:p>
            <a:r>
              <a:rPr lang="da-DK" sz="1400" b="1" dirty="0"/>
              <a:t>En regering må ikke have et flertal imod sig i Folketinget. </a:t>
            </a:r>
          </a:p>
        </p:txBody>
      </p:sp>
      <p:cxnSp>
        <p:nvCxnSpPr>
          <p:cNvPr id="53" name="Lige pilforbindelse 52">
            <a:extLst>
              <a:ext uri="{FF2B5EF4-FFF2-40B4-BE49-F238E27FC236}">
                <a16:creationId xmlns:a16="http://schemas.microsoft.com/office/drawing/2014/main" id="{C383DDCE-4108-4713-8F08-08F0A548D38D}"/>
              </a:ext>
            </a:extLst>
          </p:cNvPr>
          <p:cNvCxnSpPr>
            <a:cxnSpLocks/>
            <a:endCxn id="42" idx="1"/>
          </p:cNvCxnSpPr>
          <p:nvPr/>
        </p:nvCxnSpPr>
        <p:spPr>
          <a:xfrm flipV="1">
            <a:off x="8360169" y="3860529"/>
            <a:ext cx="781856" cy="1322983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kstfelt 57">
            <a:extLst>
              <a:ext uri="{FF2B5EF4-FFF2-40B4-BE49-F238E27FC236}">
                <a16:creationId xmlns:a16="http://schemas.microsoft.com/office/drawing/2014/main" id="{65F40595-081C-43AD-82CD-3243EFD5956C}"/>
              </a:ext>
            </a:extLst>
          </p:cNvPr>
          <p:cNvSpPr txBox="1"/>
          <p:nvPr/>
        </p:nvSpPr>
        <p:spPr>
          <a:xfrm>
            <a:off x="6104307" y="2774622"/>
            <a:ext cx="1332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Kongen har ingen magt</a:t>
            </a:r>
          </a:p>
        </p:txBody>
      </p:sp>
      <p:pic>
        <p:nvPicPr>
          <p:cNvPr id="62" name="Billede 61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A8C75F6A-1B2E-4D9D-AFEA-E8A193CD31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789" y="2396165"/>
            <a:ext cx="887995" cy="1040913"/>
          </a:xfrm>
          <a:prstGeom prst="rect">
            <a:avLst/>
          </a:prstGeom>
        </p:spPr>
      </p:pic>
      <p:sp>
        <p:nvSpPr>
          <p:cNvPr id="63" name="Tekstfelt 62">
            <a:extLst>
              <a:ext uri="{FF2B5EF4-FFF2-40B4-BE49-F238E27FC236}">
                <a16:creationId xmlns:a16="http://schemas.microsoft.com/office/drawing/2014/main" id="{54D29DCE-5631-473E-A6A9-DDE717AA70DE}"/>
              </a:ext>
            </a:extLst>
          </p:cNvPr>
          <p:cNvSpPr txBox="1"/>
          <p:nvPr/>
        </p:nvSpPr>
        <p:spPr>
          <a:xfrm>
            <a:off x="8965497" y="5217925"/>
            <a:ext cx="3226443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400" b="1" dirty="0"/>
              <a:t>Finansloven kan altid vedtages, da det anses for et mistillid til regeringen fra Folketinget, </a:t>
            </a:r>
          </a:p>
          <a:p>
            <a:r>
              <a:rPr lang="da-DK" sz="1400" b="1" dirty="0"/>
              <a:t>hvis Finansloven ikke vedtages</a:t>
            </a:r>
          </a:p>
          <a:p>
            <a:endParaRPr lang="da-DK" sz="1400" b="1" dirty="0"/>
          </a:p>
          <a:p>
            <a:endParaRPr lang="da-DK" sz="1400" b="1" dirty="0"/>
          </a:p>
        </p:txBody>
      </p:sp>
      <p:sp>
        <p:nvSpPr>
          <p:cNvPr id="64" name="Tekstfelt 63">
            <a:extLst>
              <a:ext uri="{FF2B5EF4-FFF2-40B4-BE49-F238E27FC236}">
                <a16:creationId xmlns:a16="http://schemas.microsoft.com/office/drawing/2014/main" id="{5E5E7263-3716-4BFF-9E23-5D8BDE841377}"/>
              </a:ext>
            </a:extLst>
          </p:cNvPr>
          <p:cNvSpPr txBox="1"/>
          <p:nvPr/>
        </p:nvSpPr>
        <p:spPr>
          <a:xfrm>
            <a:off x="8915402" y="4218927"/>
            <a:ext cx="2831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Regeringen vælges på baggrund af flertal i Folketinget</a:t>
            </a: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ACF66405-CE52-448B-ACAC-9EA78694839D}"/>
              </a:ext>
            </a:extLst>
          </p:cNvPr>
          <p:cNvSpPr/>
          <p:nvPr/>
        </p:nvSpPr>
        <p:spPr>
          <a:xfrm>
            <a:off x="-222" y="1652350"/>
            <a:ext cx="6501089" cy="52336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/>
          </a:p>
        </p:txBody>
      </p:sp>
      <p:sp>
        <p:nvSpPr>
          <p:cNvPr id="68" name="Tekstfelt 67">
            <a:extLst>
              <a:ext uri="{FF2B5EF4-FFF2-40B4-BE49-F238E27FC236}">
                <a16:creationId xmlns:a16="http://schemas.microsoft.com/office/drawing/2014/main" id="{D39D136B-230D-4C43-B85E-A26EFE1BB876}"/>
              </a:ext>
            </a:extLst>
          </p:cNvPr>
          <p:cNvSpPr txBox="1"/>
          <p:nvPr/>
        </p:nvSpPr>
        <p:spPr>
          <a:xfrm>
            <a:off x="838200" y="1762582"/>
            <a:ext cx="4041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/>
              <a:t>Ikke parlamentariske demokrati (f.eks. USA)</a:t>
            </a:r>
          </a:p>
        </p:txBody>
      </p:sp>
      <p:pic>
        <p:nvPicPr>
          <p:cNvPr id="70" name="Billede 69" descr="Et billede, der indeholder tekst, vektorgrafik&#10;&#10;Automatisk genereret beskrivelse">
            <a:extLst>
              <a:ext uri="{FF2B5EF4-FFF2-40B4-BE49-F238E27FC236}">
                <a16:creationId xmlns:a16="http://schemas.microsoft.com/office/drawing/2014/main" id="{1F2BCFD4-E409-4AB9-879C-EF794A51D0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06" y="2715025"/>
            <a:ext cx="1474393" cy="1474393"/>
          </a:xfrm>
          <a:prstGeom prst="rect">
            <a:avLst/>
          </a:prstGeom>
        </p:spPr>
      </p:pic>
      <p:sp>
        <p:nvSpPr>
          <p:cNvPr id="71" name="Tekstfelt 70">
            <a:extLst>
              <a:ext uri="{FF2B5EF4-FFF2-40B4-BE49-F238E27FC236}">
                <a16:creationId xmlns:a16="http://schemas.microsoft.com/office/drawing/2014/main" id="{85701529-F779-43C8-BC67-80B967431A8F}"/>
              </a:ext>
            </a:extLst>
          </p:cNvPr>
          <p:cNvSpPr txBox="1"/>
          <p:nvPr/>
        </p:nvSpPr>
        <p:spPr>
          <a:xfrm>
            <a:off x="402413" y="4349500"/>
            <a:ext cx="2097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Præsident/Regeringen (Udøvende magt)</a:t>
            </a:r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0EB031A3-1497-4360-8A4F-5A2B8995B9BC}"/>
              </a:ext>
            </a:extLst>
          </p:cNvPr>
          <p:cNvSpPr/>
          <p:nvPr/>
        </p:nvSpPr>
        <p:spPr>
          <a:xfrm rot="18938396">
            <a:off x="6212990" y="2910426"/>
            <a:ext cx="62722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5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PARLAMENTARISME</a:t>
            </a:r>
          </a:p>
        </p:txBody>
      </p:sp>
      <p:sp>
        <p:nvSpPr>
          <p:cNvPr id="73" name="Tekstfelt 72">
            <a:extLst>
              <a:ext uri="{FF2B5EF4-FFF2-40B4-BE49-F238E27FC236}">
                <a16:creationId xmlns:a16="http://schemas.microsoft.com/office/drawing/2014/main" id="{F773280E-B14E-4F33-9C06-6FD2A6A1C4D5}"/>
              </a:ext>
            </a:extLst>
          </p:cNvPr>
          <p:cNvSpPr txBox="1"/>
          <p:nvPr/>
        </p:nvSpPr>
        <p:spPr>
          <a:xfrm>
            <a:off x="265403" y="6054198"/>
            <a:ext cx="2097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Vælges ved Præsidentvalg</a:t>
            </a:r>
          </a:p>
        </p:txBody>
      </p:sp>
      <p:cxnSp>
        <p:nvCxnSpPr>
          <p:cNvPr id="74" name="Lige pilforbindelse 73">
            <a:extLst>
              <a:ext uri="{FF2B5EF4-FFF2-40B4-BE49-F238E27FC236}">
                <a16:creationId xmlns:a16="http://schemas.microsoft.com/office/drawing/2014/main" id="{F94CB22D-DC1C-4B77-8F55-62D34BEDDD14}"/>
              </a:ext>
            </a:extLst>
          </p:cNvPr>
          <p:cNvCxnSpPr>
            <a:cxnSpLocks/>
          </p:cNvCxnSpPr>
          <p:nvPr/>
        </p:nvCxnSpPr>
        <p:spPr>
          <a:xfrm flipH="1" flipV="1">
            <a:off x="1046382" y="4912883"/>
            <a:ext cx="1" cy="1122508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Billede 77" descr="Et billede, der indeholder bygning, udendørs, himmel, offentlig bygning&#10;&#10;Automatisk genereret beskrivelse">
            <a:extLst>
              <a:ext uri="{FF2B5EF4-FFF2-40B4-BE49-F238E27FC236}">
                <a16:creationId xmlns:a16="http://schemas.microsoft.com/office/drawing/2014/main" id="{717C8F5E-66E8-43CC-AE5C-591796070D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157" y="2669806"/>
            <a:ext cx="1966051" cy="1310373"/>
          </a:xfrm>
          <a:prstGeom prst="rect">
            <a:avLst/>
          </a:prstGeom>
        </p:spPr>
      </p:pic>
      <p:sp>
        <p:nvSpPr>
          <p:cNvPr id="79" name="Tekstfelt 78">
            <a:extLst>
              <a:ext uri="{FF2B5EF4-FFF2-40B4-BE49-F238E27FC236}">
                <a16:creationId xmlns:a16="http://schemas.microsoft.com/office/drawing/2014/main" id="{31E3CDF9-5843-4676-A6E1-458E42314F29}"/>
              </a:ext>
            </a:extLst>
          </p:cNvPr>
          <p:cNvSpPr txBox="1"/>
          <p:nvPr/>
        </p:nvSpPr>
        <p:spPr>
          <a:xfrm>
            <a:off x="3543880" y="4044514"/>
            <a:ext cx="2097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Kongressen (Lovgivende magt)</a:t>
            </a:r>
          </a:p>
        </p:txBody>
      </p:sp>
      <p:sp>
        <p:nvSpPr>
          <p:cNvPr id="80" name="Tekstfelt 79">
            <a:extLst>
              <a:ext uri="{FF2B5EF4-FFF2-40B4-BE49-F238E27FC236}">
                <a16:creationId xmlns:a16="http://schemas.microsoft.com/office/drawing/2014/main" id="{7B78CAED-7455-4FB3-9E93-18632EA8B9D3}"/>
              </a:ext>
            </a:extLst>
          </p:cNvPr>
          <p:cNvSpPr txBox="1"/>
          <p:nvPr/>
        </p:nvSpPr>
        <p:spPr>
          <a:xfrm>
            <a:off x="3902468" y="5869591"/>
            <a:ext cx="2097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Vælges ved kongresvalg</a:t>
            </a:r>
          </a:p>
        </p:txBody>
      </p:sp>
      <p:cxnSp>
        <p:nvCxnSpPr>
          <p:cNvPr id="81" name="Lige pilforbindelse 80">
            <a:extLst>
              <a:ext uri="{FF2B5EF4-FFF2-40B4-BE49-F238E27FC236}">
                <a16:creationId xmlns:a16="http://schemas.microsoft.com/office/drawing/2014/main" id="{5C84FD8E-BE5F-4E1B-BC3E-7417BB31FA25}"/>
              </a:ext>
            </a:extLst>
          </p:cNvPr>
          <p:cNvCxnSpPr>
            <a:cxnSpLocks/>
          </p:cNvCxnSpPr>
          <p:nvPr/>
        </p:nvCxnSpPr>
        <p:spPr>
          <a:xfrm flipH="1" flipV="1">
            <a:off x="4519677" y="4702735"/>
            <a:ext cx="1" cy="1122508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kstfelt 81">
            <a:extLst>
              <a:ext uri="{FF2B5EF4-FFF2-40B4-BE49-F238E27FC236}">
                <a16:creationId xmlns:a16="http://schemas.microsoft.com/office/drawing/2014/main" id="{98D15F6C-6068-4E36-BDBC-C6B6E3254090}"/>
              </a:ext>
            </a:extLst>
          </p:cNvPr>
          <p:cNvSpPr txBox="1"/>
          <p:nvPr/>
        </p:nvSpPr>
        <p:spPr>
          <a:xfrm>
            <a:off x="1896717" y="3055280"/>
            <a:ext cx="1553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Lovforslag</a:t>
            </a:r>
          </a:p>
        </p:txBody>
      </p:sp>
      <p:cxnSp>
        <p:nvCxnSpPr>
          <p:cNvPr id="83" name="Lige pilforbindelse 82">
            <a:extLst>
              <a:ext uri="{FF2B5EF4-FFF2-40B4-BE49-F238E27FC236}">
                <a16:creationId xmlns:a16="http://schemas.microsoft.com/office/drawing/2014/main" id="{3BB272E7-B5A6-46EA-80E9-5D8A4F734D46}"/>
              </a:ext>
            </a:extLst>
          </p:cNvPr>
          <p:cNvCxnSpPr>
            <a:cxnSpLocks/>
          </p:cNvCxnSpPr>
          <p:nvPr/>
        </p:nvCxnSpPr>
        <p:spPr>
          <a:xfrm>
            <a:off x="1867567" y="3568139"/>
            <a:ext cx="1628108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kstfelt 83">
            <a:extLst>
              <a:ext uri="{FF2B5EF4-FFF2-40B4-BE49-F238E27FC236}">
                <a16:creationId xmlns:a16="http://schemas.microsoft.com/office/drawing/2014/main" id="{7860C4E2-04B6-47A0-9CB1-C0968B328ED3}"/>
              </a:ext>
            </a:extLst>
          </p:cNvPr>
          <p:cNvSpPr txBox="1"/>
          <p:nvPr/>
        </p:nvSpPr>
        <p:spPr>
          <a:xfrm>
            <a:off x="5244150" y="4019025"/>
            <a:ext cx="1368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Lov vedtages</a:t>
            </a:r>
          </a:p>
        </p:txBody>
      </p:sp>
      <p:cxnSp>
        <p:nvCxnSpPr>
          <p:cNvPr id="85" name="Lige pilforbindelse 84">
            <a:extLst>
              <a:ext uri="{FF2B5EF4-FFF2-40B4-BE49-F238E27FC236}">
                <a16:creationId xmlns:a16="http://schemas.microsoft.com/office/drawing/2014/main" id="{C4812B29-7360-4132-9F39-36EF5EFB10A4}"/>
              </a:ext>
            </a:extLst>
          </p:cNvPr>
          <p:cNvCxnSpPr>
            <a:cxnSpLocks/>
          </p:cNvCxnSpPr>
          <p:nvPr/>
        </p:nvCxnSpPr>
        <p:spPr>
          <a:xfrm>
            <a:off x="5348255" y="4749683"/>
            <a:ext cx="1061439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kstfelt 87">
            <a:extLst>
              <a:ext uri="{FF2B5EF4-FFF2-40B4-BE49-F238E27FC236}">
                <a16:creationId xmlns:a16="http://schemas.microsoft.com/office/drawing/2014/main" id="{5F87F662-10FB-47AA-8FA5-097E48139CC5}"/>
              </a:ext>
            </a:extLst>
          </p:cNvPr>
          <p:cNvSpPr txBox="1"/>
          <p:nvPr/>
        </p:nvSpPr>
        <p:spPr>
          <a:xfrm>
            <a:off x="2194915" y="4626512"/>
            <a:ext cx="1775003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b="1" u="sng" dirty="0"/>
              <a:t>Problem</a:t>
            </a:r>
          </a:p>
          <a:p>
            <a:r>
              <a:rPr lang="da-DK" sz="1400" b="1" dirty="0"/>
              <a:t>Hvis præsidenten ikke har flertal i kongressen, kan love ikke gennemføres</a:t>
            </a:r>
          </a:p>
        </p:txBody>
      </p:sp>
      <p:cxnSp>
        <p:nvCxnSpPr>
          <p:cNvPr id="89" name="Lige pilforbindelse 88">
            <a:extLst>
              <a:ext uri="{FF2B5EF4-FFF2-40B4-BE49-F238E27FC236}">
                <a16:creationId xmlns:a16="http://schemas.microsoft.com/office/drawing/2014/main" id="{D230A8CD-E9E6-4528-BED0-7AB6AB9E26AD}"/>
              </a:ext>
            </a:extLst>
          </p:cNvPr>
          <p:cNvCxnSpPr>
            <a:cxnSpLocks/>
          </p:cNvCxnSpPr>
          <p:nvPr/>
        </p:nvCxnSpPr>
        <p:spPr>
          <a:xfrm>
            <a:off x="1867567" y="3564403"/>
            <a:ext cx="162810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72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3" grpId="0"/>
      <p:bldP spid="25" grpId="0"/>
      <p:bldP spid="29" grpId="0"/>
      <p:bldP spid="30" grpId="0" animBg="1"/>
      <p:bldP spid="37" grpId="0" animBg="1"/>
      <p:bldP spid="38" grpId="0"/>
      <p:bldP spid="40" grpId="0"/>
      <p:bldP spid="42" grpId="0"/>
      <p:bldP spid="44" grpId="0"/>
      <p:bldP spid="46" grpId="0"/>
      <p:bldP spid="48" grpId="0"/>
      <p:bldP spid="50" grpId="0"/>
      <p:bldP spid="51" grpId="0" animBg="1"/>
      <p:bldP spid="58" grpId="0"/>
      <p:bldP spid="63" grpId="0" animBg="1"/>
      <p:bldP spid="64" grpId="0"/>
      <p:bldP spid="67" grpId="0" animBg="1"/>
      <p:bldP spid="68" grpId="0"/>
      <p:bldP spid="71" grpId="0"/>
      <p:bldP spid="72" grpId="0"/>
      <p:bldP spid="73" grpId="0"/>
      <p:bldP spid="79" grpId="0"/>
      <p:bldP spid="80" grpId="0"/>
      <p:bldP spid="82" grpId="0"/>
      <p:bldP spid="84" grpId="0"/>
      <p:bldP spid="8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45440" y="121920"/>
            <a:ext cx="11363084" cy="628830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da-DK" sz="5500" b="1" dirty="0">
                <a:solidFill>
                  <a:srgbClr val="0070C0"/>
                </a:solidFill>
              </a:rPr>
              <a:t>Dagens plan:</a:t>
            </a:r>
          </a:p>
          <a:p>
            <a:pPr algn="l"/>
            <a:endParaRPr lang="da-DK" sz="2800" dirty="0"/>
          </a:p>
          <a:p>
            <a:pPr lvl="0" algn="l"/>
            <a:r>
              <a:rPr lang="da-DK" sz="2800" b="1" dirty="0"/>
              <a:t>1. Juni grundloven 1848, og dens to demokratiske problemer</a:t>
            </a:r>
          </a:p>
          <a:p>
            <a:pPr lvl="0" algn="l"/>
            <a:endParaRPr lang="da-DK" sz="2800" b="1" dirty="0"/>
          </a:p>
          <a:p>
            <a:pPr lvl="0" algn="l"/>
            <a:r>
              <a:rPr lang="da-DK" sz="2800" b="1" dirty="0"/>
              <a:t>2. Første problem: De fem F’er</a:t>
            </a:r>
          </a:p>
          <a:p>
            <a:pPr lvl="0" algn="l"/>
            <a:endParaRPr lang="da-DK" sz="2800" b="1" dirty="0"/>
          </a:p>
          <a:p>
            <a:pPr lvl="0" algn="l"/>
            <a:r>
              <a:rPr lang="da-DK" sz="2800" b="1" dirty="0"/>
              <a:t>3. Argumentet mod kvinder – </a:t>
            </a:r>
            <a:r>
              <a:rPr lang="da-DK" sz="2800" b="1" dirty="0" err="1"/>
              <a:t>Plough</a:t>
            </a:r>
            <a:r>
              <a:rPr lang="da-DK" sz="2800" b="1" dirty="0"/>
              <a:t> vs. Meyer</a:t>
            </a:r>
          </a:p>
          <a:p>
            <a:pPr lvl="0" algn="l"/>
            <a:endParaRPr lang="da-DK" sz="2800" b="1" dirty="0"/>
          </a:p>
          <a:p>
            <a:pPr lvl="0" algn="l"/>
            <a:r>
              <a:rPr lang="da-DK" sz="2800" b="1" dirty="0"/>
              <a:t>PAUSE</a:t>
            </a:r>
          </a:p>
          <a:p>
            <a:pPr lvl="0" algn="l"/>
            <a:endParaRPr lang="da-DK" sz="2800" b="1" dirty="0"/>
          </a:p>
          <a:p>
            <a:pPr lvl="0" algn="l"/>
            <a:r>
              <a:rPr lang="da-DK" sz="2800" b="1" dirty="0"/>
              <a:t>4. Andet problem: ”Kongens udvalgte” regering</a:t>
            </a:r>
          </a:p>
          <a:p>
            <a:pPr lvl="0" algn="l"/>
            <a:endParaRPr lang="da-DK" sz="2800" b="1" dirty="0"/>
          </a:p>
          <a:p>
            <a:pPr lvl="0" algn="l"/>
            <a:r>
              <a:rPr lang="da-DK" sz="2800" b="1" dirty="0"/>
              <a:t>5. Systemskiftet i 1901</a:t>
            </a:r>
          </a:p>
        </p:txBody>
      </p:sp>
    </p:spTree>
    <p:extLst>
      <p:ext uri="{BB962C8B-B14F-4D97-AF65-F5344CB8AC3E}">
        <p14:creationId xmlns:p14="http://schemas.microsoft.com/office/powerpoint/2010/main" val="1543011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7D72CF9-0736-4F3B-A3FD-E10BF60BC26E}"/>
              </a:ext>
            </a:extLst>
          </p:cNvPr>
          <p:cNvSpPr/>
          <p:nvPr/>
        </p:nvSpPr>
        <p:spPr>
          <a:xfrm>
            <a:off x="-121920" y="0"/>
            <a:ext cx="12978668" cy="1554480"/>
          </a:xfrm>
          <a:prstGeom prst="rect">
            <a:avLst/>
          </a:prstGeom>
          <a:solidFill>
            <a:schemeClr val="bg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3617E4-47FD-44F5-BAC6-F5245D2FB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614" y="79846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a-DK" b="1" dirty="0">
                <a:solidFill>
                  <a:srgbClr val="FF0000"/>
                </a:solidFill>
                <a:latin typeface="Aptos" panose="020B0004020202020204" pitchFamily="34" charset="0"/>
              </a:rPr>
              <a:t>JUNIGRUNDLOVENS TO DEMOKRATISKE PROBLEMER</a:t>
            </a:r>
            <a:br>
              <a:rPr lang="da-DK" b="1" dirty="0">
                <a:solidFill>
                  <a:srgbClr val="FF0000"/>
                </a:solidFill>
                <a:latin typeface="Aptos" panose="020B0004020202020204" pitchFamily="34" charset="0"/>
              </a:rPr>
            </a:br>
            <a:br>
              <a:rPr lang="da-DK" b="1" dirty="0">
                <a:solidFill>
                  <a:srgbClr val="FF0000"/>
                </a:solidFill>
              </a:rPr>
            </a:br>
            <a:endParaRPr lang="da-DK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F2107C4C-95C5-4630-9C95-6FEC0B5886FD}"/>
              </a:ext>
            </a:extLst>
          </p:cNvPr>
          <p:cNvSpPr txBox="1"/>
          <p:nvPr/>
        </p:nvSpPr>
        <p:spPr>
          <a:xfrm>
            <a:off x="233680" y="2352945"/>
            <a:ext cx="61061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u="sng" dirty="0"/>
              <a:t>Junigrundloven 1849 (to demokratiske begrænsninger)</a:t>
            </a:r>
          </a:p>
          <a:p>
            <a:endParaRPr lang="da-DK" sz="2800" b="1" u="sng" dirty="0"/>
          </a:p>
          <a:p>
            <a:r>
              <a:rPr lang="da-DK" sz="2800" dirty="0"/>
              <a:t>1. Kun cirka 15% af befolkningen havde stemmeret til Folketinget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dirty="0"/>
          </a:p>
          <a:p>
            <a:r>
              <a:rPr lang="da-DK" sz="2800" dirty="0"/>
              <a:t>2. Kongen kunne stadig vælge sin regering uden om Folketinget</a:t>
            </a:r>
          </a:p>
          <a:p>
            <a:endParaRPr lang="da-DK" sz="2800" b="1" u="sng" dirty="0"/>
          </a:p>
        </p:txBody>
      </p:sp>
      <p:sp>
        <p:nvSpPr>
          <p:cNvPr id="4" name="Pil: højre 3">
            <a:extLst>
              <a:ext uri="{FF2B5EF4-FFF2-40B4-BE49-F238E27FC236}">
                <a16:creationId xmlns:a16="http://schemas.microsoft.com/office/drawing/2014/main" id="{DF5FDF50-3998-4B08-BEBE-CC1747049BF5}"/>
              </a:ext>
            </a:extLst>
          </p:cNvPr>
          <p:cNvSpPr/>
          <p:nvPr/>
        </p:nvSpPr>
        <p:spPr>
          <a:xfrm>
            <a:off x="5651134" y="4138888"/>
            <a:ext cx="2611120" cy="985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E48C3C88-4421-43BF-BE14-DED5DFDD8192}"/>
              </a:ext>
            </a:extLst>
          </p:cNvPr>
          <p:cNvSpPr txBox="1"/>
          <p:nvPr/>
        </p:nvSpPr>
        <p:spPr>
          <a:xfrm>
            <a:off x="8625840" y="4078515"/>
            <a:ext cx="2722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/>
              <a:t>DEMOKRATIET VAR IKKE FOR ALLE</a:t>
            </a:r>
          </a:p>
        </p:txBody>
      </p:sp>
    </p:spTree>
    <p:extLst>
      <p:ext uri="{BB962C8B-B14F-4D97-AF65-F5344CB8AC3E}">
        <p14:creationId xmlns:p14="http://schemas.microsoft.com/office/powerpoint/2010/main" val="398315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73C3245-2571-8D83-33EC-87C077A75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34" y="0"/>
            <a:ext cx="10515600" cy="689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58191198-D318-EF79-233E-E91AF9C6CFAA}"/>
              </a:ext>
            </a:extLst>
          </p:cNvPr>
          <p:cNvSpPr/>
          <p:nvPr/>
        </p:nvSpPr>
        <p:spPr>
          <a:xfrm>
            <a:off x="-50800" y="1981200"/>
            <a:ext cx="12242800" cy="1761331"/>
          </a:xfrm>
          <a:prstGeom prst="rect">
            <a:avLst/>
          </a:prstGeom>
          <a:solidFill>
            <a:schemeClr val="bg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B5A70B-DADC-6B80-8D1D-A2A1A40A3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21880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a-DK" sz="6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Første problem: De fem F’er</a:t>
            </a:r>
          </a:p>
        </p:txBody>
      </p:sp>
    </p:spTree>
    <p:extLst>
      <p:ext uri="{BB962C8B-B14F-4D97-AF65-F5344CB8AC3E}">
        <p14:creationId xmlns:p14="http://schemas.microsoft.com/office/powerpoint/2010/main" val="64430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909" y="-612002"/>
            <a:ext cx="12801600" cy="7563531"/>
          </a:xfrm>
          <a:prstGeom prst="rect">
            <a:avLst/>
          </a:prstGeom>
        </p:spPr>
      </p:pic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74802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8191198-D318-EF79-233E-E91AF9C6CFAA}"/>
              </a:ext>
            </a:extLst>
          </p:cNvPr>
          <p:cNvSpPr/>
          <p:nvPr/>
        </p:nvSpPr>
        <p:spPr>
          <a:xfrm>
            <a:off x="0" y="471011"/>
            <a:ext cx="12242800" cy="1554480"/>
          </a:xfrm>
          <a:prstGeom prst="rect">
            <a:avLst/>
          </a:prstGeom>
          <a:solidFill>
            <a:schemeClr val="bg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B5A70B-DADC-6B80-8D1D-A2A1A40A3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20" y="585469"/>
            <a:ext cx="10515600" cy="1325563"/>
          </a:xfrm>
        </p:spPr>
        <p:txBody>
          <a:bodyPr/>
          <a:lstStyle/>
          <a:p>
            <a:pPr lvl="0" algn="l"/>
            <a:r>
              <a:rPr lang="da-DK" sz="4400" b="1" dirty="0"/>
              <a:t>Argumentet mod kvinder – </a:t>
            </a:r>
            <a:r>
              <a:rPr lang="da-DK" sz="4400" b="1" dirty="0" err="1"/>
              <a:t>Plough</a:t>
            </a:r>
            <a:r>
              <a:rPr lang="da-DK" sz="4400" b="1" dirty="0"/>
              <a:t> vs. Meyer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1654BD4-1C85-EA3C-E115-266EEB063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4" y="2295144"/>
            <a:ext cx="2539365" cy="311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ndefined">
            <a:extLst>
              <a:ext uri="{FF2B5EF4-FFF2-40B4-BE49-F238E27FC236}">
                <a16:creationId xmlns:a16="http://schemas.microsoft.com/office/drawing/2014/main" id="{A3FD97A3-D109-B7F8-0C75-32AAF3028C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26" b="13385"/>
          <a:stretch/>
        </p:blipFill>
        <p:spPr bwMode="auto">
          <a:xfrm>
            <a:off x="8748394" y="2216152"/>
            <a:ext cx="2448557" cy="327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9E15B5BC-5695-8739-5D2C-EC07F17D62ED}"/>
              </a:ext>
            </a:extLst>
          </p:cNvPr>
          <p:cNvSpPr txBox="1"/>
          <p:nvPr/>
        </p:nvSpPr>
        <p:spPr>
          <a:xfrm>
            <a:off x="650874" y="5913120"/>
            <a:ext cx="3159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Carl </a:t>
            </a:r>
            <a:r>
              <a:rPr lang="da-DK" dirty="0" err="1"/>
              <a:t>Plough</a:t>
            </a:r>
            <a:r>
              <a:rPr lang="da-DK" dirty="0"/>
              <a:t> (1813-1894), </a:t>
            </a:r>
            <a:r>
              <a:rPr lang="da-DK" dirty="0" err="1"/>
              <a:t>højrepolitiker</a:t>
            </a:r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79CFF8FA-AC9C-19EE-9F6B-0BB3A7D4C2EA}"/>
              </a:ext>
            </a:extLst>
          </p:cNvPr>
          <p:cNvSpPr txBox="1"/>
          <p:nvPr/>
        </p:nvSpPr>
        <p:spPr>
          <a:xfrm>
            <a:off x="8474074" y="5771138"/>
            <a:ext cx="3159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Johanne Meyer (1838-1915), kvindesagsforkæmper</a:t>
            </a:r>
          </a:p>
        </p:txBody>
      </p:sp>
    </p:spTree>
    <p:extLst>
      <p:ext uri="{BB962C8B-B14F-4D97-AF65-F5344CB8AC3E}">
        <p14:creationId xmlns:p14="http://schemas.microsoft.com/office/powerpoint/2010/main" val="689943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A575995A-F8F8-64FC-B9C7-B4E6C590F571}"/>
              </a:ext>
            </a:extLst>
          </p:cNvPr>
          <p:cNvSpPr/>
          <p:nvPr/>
        </p:nvSpPr>
        <p:spPr>
          <a:xfrm>
            <a:off x="0" y="618133"/>
            <a:ext cx="7396480" cy="936347"/>
          </a:xfrm>
          <a:prstGeom prst="rect">
            <a:avLst/>
          </a:prstGeom>
          <a:solidFill>
            <a:schemeClr val="bg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785748-6CBC-C875-B136-48202B700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375285"/>
            <a:ext cx="10515600" cy="1325563"/>
          </a:xfrm>
        </p:spPr>
        <p:txBody>
          <a:bodyPr/>
          <a:lstStyle/>
          <a:p>
            <a:r>
              <a:rPr lang="da-DK" b="1" u="sng" dirty="0"/>
              <a:t>Grundloven i 1915</a:t>
            </a:r>
          </a:p>
        </p:txBody>
      </p:sp>
      <p:pic>
        <p:nvPicPr>
          <p:cNvPr id="1028" name="Picture 4" descr="grundloven 1915">
            <a:extLst>
              <a:ext uri="{FF2B5EF4-FFF2-40B4-BE49-F238E27FC236}">
                <a16:creationId xmlns:a16="http://schemas.microsoft.com/office/drawing/2014/main" id="{4383D647-242E-EE8F-FB52-E07E8DB1F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480" y="-44533"/>
            <a:ext cx="4380865" cy="690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6DCF1FEC-D7FB-2BCE-0EEB-BAFFAE32965E}"/>
              </a:ext>
            </a:extLst>
          </p:cNvPr>
          <p:cNvSpPr txBox="1"/>
          <p:nvPr/>
        </p:nvSpPr>
        <p:spPr>
          <a:xfrm>
            <a:off x="393700" y="1869440"/>
            <a:ext cx="673608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rgbClr val="000000"/>
                </a:solidFill>
                <a:latin typeface="Aptos" panose="020B0004020202020204" pitchFamily="34" charset="0"/>
              </a:rPr>
              <a:t> V</a:t>
            </a:r>
            <a:r>
              <a:rPr lang="da-DK" sz="20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algretten blev udvidet, så også kvinderne og tjenestefolk uden egen husstand fik valgret.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da-DK" sz="20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algn="l"/>
            <a:endParaRPr lang="da-DK" sz="20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a-DK" sz="20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da-DK" sz="2000" b="1" dirty="0">
                <a:solidFill>
                  <a:srgbClr val="000000"/>
                </a:solidFill>
                <a:latin typeface="Aptos" panose="020B0004020202020204" pitchFamily="34" charset="0"/>
              </a:rPr>
              <a:t>Derudover </a:t>
            </a:r>
            <a:r>
              <a:rPr lang="da-DK" sz="20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blev Landstinget reformeret, idet den privilegerede valgret faldt bort, dvs. at alle stemmeberettigede til folketingsvalgene nu også kunne stemme til landstingsvalgene.</a:t>
            </a:r>
          </a:p>
          <a:p>
            <a:pPr algn="l"/>
            <a:endParaRPr lang="da-DK" sz="20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algn="l"/>
            <a:endParaRPr lang="da-DK" sz="20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/>
            <a:endParaRPr lang="da-DK" sz="20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algn="l"/>
            <a:r>
              <a:rPr lang="da-DK" sz="20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Ikke alle ”fem F'er" fik valgret i 1915, f.eks. var modtagere af fattighjælp stadig udelukket. </a:t>
            </a:r>
          </a:p>
          <a:p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566583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ndefined">
            <a:extLst>
              <a:ext uri="{FF2B5EF4-FFF2-40B4-BE49-F238E27FC236}">
                <a16:creationId xmlns:a16="http://schemas.microsoft.com/office/drawing/2014/main" id="{3290DBC1-EB56-D999-312E-E5FC5E1D5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76" y="-264160"/>
            <a:ext cx="9756164" cy="74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300AD210-1770-4604-4BBF-6D6F4B29E131}"/>
              </a:ext>
            </a:extLst>
          </p:cNvPr>
          <p:cNvSpPr/>
          <p:nvPr/>
        </p:nvSpPr>
        <p:spPr>
          <a:xfrm>
            <a:off x="0" y="471011"/>
            <a:ext cx="12242800" cy="1554480"/>
          </a:xfrm>
          <a:prstGeom prst="rect">
            <a:avLst/>
          </a:prstGeom>
          <a:solidFill>
            <a:schemeClr val="bg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4AB7AB0-9491-C66D-A9AC-10CF4F3A948C}"/>
              </a:ext>
            </a:extLst>
          </p:cNvPr>
          <p:cNvSpPr txBox="1">
            <a:spLocks/>
          </p:cNvSpPr>
          <p:nvPr/>
        </p:nvSpPr>
        <p:spPr>
          <a:xfrm>
            <a:off x="584200" y="7050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6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Andet problem: ”Kongens udvalgte” regering</a:t>
            </a:r>
          </a:p>
        </p:txBody>
      </p:sp>
    </p:spTree>
    <p:extLst>
      <p:ext uri="{BB962C8B-B14F-4D97-AF65-F5344CB8AC3E}">
        <p14:creationId xmlns:p14="http://schemas.microsoft.com/office/powerpoint/2010/main" val="3581677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7D72CF9-0736-4F3B-A3FD-E10BF60BC26E}"/>
              </a:ext>
            </a:extLst>
          </p:cNvPr>
          <p:cNvSpPr/>
          <p:nvPr/>
        </p:nvSpPr>
        <p:spPr>
          <a:xfrm>
            <a:off x="-63973" y="114458"/>
            <a:ext cx="12978668" cy="1554480"/>
          </a:xfrm>
          <a:prstGeom prst="rect">
            <a:avLst/>
          </a:prstGeom>
          <a:solidFill>
            <a:schemeClr val="bg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3617E4-47FD-44F5-BAC6-F5245D2FB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527" y="1144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a-DK" b="1" dirty="0">
                <a:solidFill>
                  <a:srgbClr val="FF0000"/>
                </a:solidFill>
              </a:rPr>
              <a:t>Demokratiets udvikling 1870-1917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6DC8F728-A14A-4C06-B842-7FB9F1D1CB4F}"/>
              </a:ext>
            </a:extLst>
          </p:cNvPr>
          <p:cNvSpPr txBox="1"/>
          <p:nvPr/>
        </p:nvSpPr>
        <p:spPr>
          <a:xfrm>
            <a:off x="85725" y="2314575"/>
            <a:ext cx="346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u="sng" dirty="0"/>
              <a:t>JUNIGRUNDLOVEN 1849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17E01A56-680C-4CAA-A088-80BBBA4B32DA}"/>
              </a:ext>
            </a:extLst>
          </p:cNvPr>
          <p:cNvSpPr txBox="1"/>
          <p:nvPr/>
        </p:nvSpPr>
        <p:spPr>
          <a:xfrm>
            <a:off x="85725" y="3074670"/>
            <a:ext cx="34671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To demokratiske problemer:</a:t>
            </a:r>
          </a:p>
          <a:p>
            <a:endParaRPr lang="da-DK" sz="2400" dirty="0"/>
          </a:p>
          <a:p>
            <a:pPr marL="457200" indent="-457200">
              <a:buFont typeface="+mj-lt"/>
              <a:buAutoNum type="arabicPeriod"/>
            </a:pPr>
            <a:r>
              <a:rPr lang="da-DK" sz="2400" dirty="0"/>
              <a:t>Kongen vælger stadig regeringen (udøvende magt)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400" dirty="0"/>
              <a:t>Kun 15% af befolkningen har stemmeret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8DB3ACE5-10CC-4A22-AE6B-48475774DBF0}"/>
              </a:ext>
            </a:extLst>
          </p:cNvPr>
          <p:cNvSpPr txBox="1"/>
          <p:nvPr/>
        </p:nvSpPr>
        <p:spPr>
          <a:xfrm>
            <a:off x="6772275" y="2545407"/>
            <a:ext cx="47038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a-DK" sz="2000" b="1" dirty="0"/>
              <a:t>PARLAMENTARISMENS INDFØRELSE 1901 (1953):</a:t>
            </a:r>
          </a:p>
          <a:p>
            <a:endParaRPr lang="da-DK" sz="2000" b="1" dirty="0"/>
          </a:p>
          <a:p>
            <a:pPr marL="342900" indent="-342900">
              <a:buFontTx/>
              <a:buChar char="-"/>
            </a:pPr>
            <a:r>
              <a:rPr lang="da-DK" sz="2000" dirty="0"/>
              <a:t>En regering må IKKE have et flertal imod sig i den lovgivende magt (Folketinget)</a:t>
            </a:r>
          </a:p>
          <a:p>
            <a:r>
              <a:rPr lang="da-DK" sz="2000" b="1" dirty="0">
                <a:sym typeface="Wingdings" panose="05000000000000000000" pitchFamily="2" charset="2"/>
              </a:rPr>
              <a:t></a:t>
            </a:r>
            <a:r>
              <a:rPr lang="da-DK" sz="2000" dirty="0">
                <a:sym typeface="Wingdings" panose="05000000000000000000" pitchFamily="2" charset="2"/>
              </a:rPr>
              <a:t>Kongen mister sin sidste politiske magt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a-DK" sz="2000" dirty="0">
                <a:sym typeface="Wingdings" panose="05000000000000000000" pitchFamily="2" charset="2"/>
              </a:rPr>
              <a:t>En regering vælges på baggrund af mandater i Folketinget (ikke reel tredeling af magten)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da-DK" sz="2000" b="1" dirty="0">
              <a:sym typeface="Wingdings" panose="05000000000000000000" pitchFamily="2" charset="2"/>
            </a:endParaRPr>
          </a:p>
          <a:p>
            <a:r>
              <a:rPr lang="da-DK" sz="2000" b="1" dirty="0">
                <a:sym typeface="Wingdings" panose="05000000000000000000" pitchFamily="2" charset="2"/>
              </a:rPr>
              <a:t>2. UDVIDET STEMMERET 1915</a:t>
            </a:r>
          </a:p>
          <a:p>
            <a:pPr marL="342900" indent="-342900">
              <a:buFontTx/>
              <a:buChar char="-"/>
            </a:pPr>
            <a:r>
              <a:rPr lang="da-DK" sz="2000" dirty="0">
                <a:sym typeface="Wingdings" panose="05000000000000000000" pitchFamily="2" charset="2"/>
              </a:rPr>
              <a:t>Kvinder og </a:t>
            </a:r>
            <a:r>
              <a:rPr lang="da-DK" sz="2000" dirty="0" err="1">
                <a:sym typeface="Wingdings" panose="05000000000000000000" pitchFamily="2" charset="2"/>
              </a:rPr>
              <a:t>tjenstefolk</a:t>
            </a:r>
            <a:r>
              <a:rPr lang="da-DK" sz="2000" dirty="0">
                <a:sym typeface="Wingdings" panose="05000000000000000000" pitchFamily="2" charset="2"/>
              </a:rPr>
              <a:t> får stemmeret. </a:t>
            </a:r>
          </a:p>
          <a:p>
            <a:pPr marL="342900" indent="-342900">
              <a:buFontTx/>
              <a:buChar char="-"/>
            </a:pPr>
            <a:endParaRPr lang="da-DK" sz="2000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CB9148A-B2A8-68C5-48C4-93C6FA432295}"/>
              </a:ext>
            </a:extLst>
          </p:cNvPr>
          <p:cNvSpPr txBox="1"/>
          <p:nvPr/>
        </p:nvSpPr>
        <p:spPr>
          <a:xfrm>
            <a:off x="5051781" y="3429000"/>
            <a:ext cx="1533525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b="1" u="sng" dirty="0"/>
              <a:t>Paragraf 15</a:t>
            </a:r>
          </a:p>
          <a:p>
            <a:r>
              <a:rPr lang="da-DK" sz="1400" b="1" dirty="0"/>
              <a:t>En regering må ikke have et flertal imod sig i Folketinget. </a:t>
            </a:r>
          </a:p>
        </p:txBody>
      </p:sp>
    </p:spTree>
    <p:extLst>
      <p:ext uri="{BB962C8B-B14F-4D97-AF65-F5344CB8AC3E}">
        <p14:creationId xmlns:p14="http://schemas.microsoft.com/office/powerpoint/2010/main" val="363810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  <p:bldP spid="4" grpId="0" uiExpand="1" build="p"/>
      <p:bldP spid="7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466</Words>
  <Application>Microsoft Office PowerPoint</Application>
  <PresentationFormat>Widescreen</PresentationFormat>
  <Paragraphs>91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Wingdings</vt:lpstr>
      <vt:lpstr>Office-tema</vt:lpstr>
      <vt:lpstr>Demokrati i udvikling</vt:lpstr>
      <vt:lpstr>PowerPoint-præsentation</vt:lpstr>
      <vt:lpstr>JUNIGRUNDLOVENS TO DEMOKRATISKE PROBLEMER  </vt:lpstr>
      <vt:lpstr>Første problem: De fem F’er</vt:lpstr>
      <vt:lpstr>PowerPoint-præsentation</vt:lpstr>
      <vt:lpstr>Argumentet mod kvinder – Plough vs. Meyer</vt:lpstr>
      <vt:lpstr>Grundloven i 1915</vt:lpstr>
      <vt:lpstr>PowerPoint-præsentation</vt:lpstr>
      <vt:lpstr>Demokratiets udvikling 1870-1917</vt:lpstr>
      <vt:lpstr>Parlamentarisme i Danmark</vt:lpstr>
    </vt:vector>
  </TitlesOfParts>
  <Company>Køge Handelsskole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Troels Kjems Petersen</dc:creator>
  <cp:lastModifiedBy>Troels Kjems Petersen</cp:lastModifiedBy>
  <cp:revision>5</cp:revision>
  <dcterms:created xsi:type="dcterms:W3CDTF">2019-01-09T13:54:02Z</dcterms:created>
  <dcterms:modified xsi:type="dcterms:W3CDTF">2025-12-10T08:57:35Z</dcterms:modified>
</cp:coreProperties>
</file>