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16173AE9-B7FC-40C2-B463-930E4CFB71AD}"/>
    <pc:docChg chg="custSel addSld modSld sldOrd">
      <pc:chgData name="Troels Kjems Petersen" userId="d50d9817-7fa7-4ee2-9878-28660974c4b1" providerId="ADAL" clId="{16173AE9-B7FC-40C2-B463-930E4CFB71AD}" dt="2025-12-12T07:23:13.093" v="395" actId="1076"/>
      <pc:docMkLst>
        <pc:docMk/>
      </pc:docMkLst>
      <pc:sldChg chg="modSp mod">
        <pc:chgData name="Troels Kjems Petersen" userId="d50d9817-7fa7-4ee2-9878-28660974c4b1" providerId="ADAL" clId="{16173AE9-B7FC-40C2-B463-930E4CFB71AD}" dt="2025-12-11T13:28:02.664" v="392" actId="20577"/>
        <pc:sldMkLst>
          <pc:docMk/>
          <pc:sldMk cId="1543011139" sldId="259"/>
        </pc:sldMkLst>
        <pc:spChg chg="mod">
          <ac:chgData name="Troels Kjems Petersen" userId="d50d9817-7fa7-4ee2-9878-28660974c4b1" providerId="ADAL" clId="{16173AE9-B7FC-40C2-B463-930E4CFB71AD}" dt="2025-12-11T13:28:02.664" v="392" actId="20577"/>
          <ac:spMkLst>
            <pc:docMk/>
            <pc:sldMk cId="1543011139" sldId="259"/>
            <ac:spMk id="3" creationId="{00000000-0000-0000-0000-000000000000}"/>
          </ac:spMkLst>
        </pc:spChg>
      </pc:sldChg>
      <pc:sldChg chg="modSp mod modAnim">
        <pc:chgData name="Troels Kjems Petersen" userId="d50d9817-7fa7-4ee2-9878-28660974c4b1" providerId="ADAL" clId="{16173AE9-B7FC-40C2-B463-930E4CFB71AD}" dt="2025-12-11T13:27:57.699" v="388" actId="20577"/>
        <pc:sldMkLst>
          <pc:docMk/>
          <pc:sldMk cId="2143951292" sldId="260"/>
        </pc:sldMkLst>
        <pc:spChg chg="mod">
          <ac:chgData name="Troels Kjems Petersen" userId="d50d9817-7fa7-4ee2-9878-28660974c4b1" providerId="ADAL" clId="{16173AE9-B7FC-40C2-B463-930E4CFB71AD}" dt="2025-12-11T13:27:57.699" v="388" actId="20577"/>
          <ac:spMkLst>
            <pc:docMk/>
            <pc:sldMk cId="2143951292" sldId="260"/>
            <ac:spMk id="2" creationId="{40909377-3DD2-40C4-8FDD-8946B4F49F00}"/>
          </ac:spMkLst>
        </pc:spChg>
        <pc:spChg chg="mod">
          <ac:chgData name="Troels Kjems Petersen" userId="d50d9817-7fa7-4ee2-9878-28660974c4b1" providerId="ADAL" clId="{16173AE9-B7FC-40C2-B463-930E4CFB71AD}" dt="2025-12-11T13:27:52.285" v="384" actId="20577"/>
          <ac:spMkLst>
            <pc:docMk/>
            <pc:sldMk cId="2143951292" sldId="260"/>
            <ac:spMk id="3" creationId="{39273686-6F26-445D-8407-DD6CF72410EE}"/>
          </ac:spMkLst>
        </pc:spChg>
      </pc:sldChg>
      <pc:sldChg chg="addSp delSp modSp new mod ord setBg">
        <pc:chgData name="Troels Kjems Petersen" userId="d50d9817-7fa7-4ee2-9878-28660974c4b1" providerId="ADAL" clId="{16173AE9-B7FC-40C2-B463-930E4CFB71AD}" dt="2025-12-12T07:23:13.093" v="395" actId="1076"/>
        <pc:sldMkLst>
          <pc:docMk/>
          <pc:sldMk cId="4157662783" sldId="262"/>
        </pc:sldMkLst>
        <pc:spChg chg="mod">
          <ac:chgData name="Troels Kjems Petersen" userId="d50d9817-7fa7-4ee2-9878-28660974c4b1" providerId="ADAL" clId="{16173AE9-B7FC-40C2-B463-930E4CFB71AD}" dt="2025-12-04T06:52:57.945" v="109" actId="1076"/>
          <ac:spMkLst>
            <pc:docMk/>
            <pc:sldMk cId="4157662783" sldId="262"/>
            <ac:spMk id="2" creationId="{02D57095-CAFA-8DFE-A92F-A432CBB7CC99}"/>
          </ac:spMkLst>
        </pc:spChg>
        <pc:spChg chg="del">
          <ac:chgData name="Troels Kjems Petersen" userId="d50d9817-7fa7-4ee2-9878-28660974c4b1" providerId="ADAL" clId="{16173AE9-B7FC-40C2-B463-930E4CFB71AD}" dt="2025-12-04T06:48:06.034" v="3" actId="478"/>
          <ac:spMkLst>
            <pc:docMk/>
            <pc:sldMk cId="4157662783" sldId="262"/>
            <ac:spMk id="3" creationId="{D1C4557D-AF95-6F36-B6E7-88CA2E973700}"/>
          </ac:spMkLst>
        </pc:spChg>
        <pc:spChg chg="add">
          <ac:chgData name="Troels Kjems Petersen" userId="d50d9817-7fa7-4ee2-9878-28660974c4b1" providerId="ADAL" clId="{16173AE9-B7FC-40C2-B463-930E4CFB71AD}" dt="2025-12-04T06:48:07.319" v="4"/>
          <ac:spMkLst>
            <pc:docMk/>
            <pc:sldMk cId="4157662783" sldId="262"/>
            <ac:spMk id="4" creationId="{9FD143DC-DB78-C902-9577-B0D04102E444}"/>
          </ac:spMkLst>
        </pc:spChg>
        <pc:spChg chg="add mod ord">
          <ac:chgData name="Troels Kjems Petersen" userId="d50d9817-7fa7-4ee2-9878-28660974c4b1" providerId="ADAL" clId="{16173AE9-B7FC-40C2-B463-930E4CFB71AD}" dt="2025-12-12T07:23:13.093" v="395" actId="1076"/>
          <ac:spMkLst>
            <pc:docMk/>
            <pc:sldMk cId="4157662783" sldId="262"/>
            <ac:spMk id="5" creationId="{FF3FEF47-BD98-6998-3902-0949902DB282}"/>
          </ac:spMkLst>
        </pc:spChg>
        <pc:picChg chg="add mod">
          <ac:chgData name="Troels Kjems Petersen" userId="d50d9817-7fa7-4ee2-9878-28660974c4b1" providerId="ADAL" clId="{16173AE9-B7FC-40C2-B463-930E4CFB71AD}" dt="2025-12-04T06:52:26.070" v="81" actId="171"/>
          <ac:picMkLst>
            <pc:docMk/>
            <pc:sldMk cId="4157662783" sldId="262"/>
            <ac:picMk id="1028" creationId="{5B322C15-1241-5328-2815-C53C291B43CE}"/>
          </ac:picMkLst>
        </pc:picChg>
        <pc:picChg chg="add mod">
          <ac:chgData name="Troels Kjems Petersen" userId="d50d9817-7fa7-4ee2-9878-28660974c4b1" providerId="ADAL" clId="{16173AE9-B7FC-40C2-B463-930E4CFB71AD}" dt="2025-12-04T06:52:34.582" v="83" actId="171"/>
          <ac:picMkLst>
            <pc:docMk/>
            <pc:sldMk cId="4157662783" sldId="262"/>
            <ac:picMk id="1030" creationId="{402BF966-0FB6-3E66-C0A2-F2C1996CB42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8FBFC-808C-43D5-8FD1-359D50FD53F1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540DF-5BFF-468E-B140-6E2E4FF280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1752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D540DF-5BFF-468E-B140-6E2E4FF280E6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7545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20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24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505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712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979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024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129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575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972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641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169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84993-8C98-4010-89B8-68EBCC21A346}" type="datetimeFigureOut">
              <a:rPr lang="da-DK" smtClean="0"/>
              <a:t>12-12-2025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BC315-8546-4D0A-A84A-362319E8DF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053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Le roi Christian X de Danemark">
            <a:extLst>
              <a:ext uri="{FF2B5EF4-FFF2-40B4-BE49-F238E27FC236}">
                <a16:creationId xmlns:a16="http://schemas.microsoft.com/office/drawing/2014/main" id="{5B322C15-1241-5328-2815-C53C291B4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10" y="2107721"/>
            <a:ext cx="7125419" cy="475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/MonarchyHistory - Frederick IX of Denmark in a military uniform">
            <a:extLst>
              <a:ext uri="{FF2B5EF4-FFF2-40B4-BE49-F238E27FC236}">
                <a16:creationId xmlns:a16="http://schemas.microsoft.com/office/drawing/2014/main" id="{402BF966-0FB6-3E66-C0A2-F2C1996CB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812" y="2107720"/>
            <a:ext cx="3344988" cy="475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FF3FEF47-BD98-6998-3902-0949902DB282}"/>
              </a:ext>
            </a:extLst>
          </p:cNvPr>
          <p:cNvSpPr/>
          <p:nvPr/>
        </p:nvSpPr>
        <p:spPr>
          <a:xfrm>
            <a:off x="0" y="0"/>
            <a:ext cx="12192000" cy="7867291"/>
          </a:xfrm>
          <a:prstGeom prst="rect">
            <a:avLst/>
          </a:prstGeom>
          <a:solidFill>
            <a:schemeClr val="bg1">
              <a:lumMod val="8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D57095-CAFA-8DFE-A92F-A432CBB7C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82157"/>
            <a:ext cx="10515600" cy="1325563"/>
          </a:xfrm>
        </p:spPr>
        <p:txBody>
          <a:bodyPr/>
          <a:lstStyle/>
          <a:p>
            <a:r>
              <a:rPr lang="da-DK" b="1" dirty="0">
                <a:solidFill>
                  <a:srgbClr val="FF0000"/>
                </a:solidFill>
              </a:rPr>
              <a:t>Demokratiet under udvikling  - Påskekrisen</a:t>
            </a:r>
          </a:p>
        </p:txBody>
      </p:sp>
    </p:spTree>
    <p:extLst>
      <p:ext uri="{BB962C8B-B14F-4D97-AF65-F5344CB8AC3E}">
        <p14:creationId xmlns:p14="http://schemas.microsoft.com/office/powerpoint/2010/main" val="415766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41130" y="617099"/>
            <a:ext cx="11067394" cy="5793128"/>
          </a:xfrm>
        </p:spPr>
        <p:txBody>
          <a:bodyPr>
            <a:normAutofit/>
          </a:bodyPr>
          <a:lstStyle/>
          <a:p>
            <a:pPr algn="l"/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pPr algn="l"/>
            <a:endParaRPr lang="da-DK" sz="2800" dirty="0"/>
          </a:p>
          <a:p>
            <a:pPr marL="514350" lvl="0" indent="-514350" algn="l">
              <a:buAutoNum type="arabicPeriod"/>
            </a:pPr>
            <a:r>
              <a:rPr lang="da-DK" sz="2800" b="1" dirty="0"/>
              <a:t>Politisk </a:t>
            </a:r>
            <a:r>
              <a:rPr lang="da-DK" sz="2800" b="1"/>
              <a:t>udvikling 1848-1953 </a:t>
            </a:r>
            <a:r>
              <a:rPr lang="da-DK" sz="2800" b="1" dirty="0"/>
              <a:t>(opsamling fra sidste gang)</a:t>
            </a:r>
          </a:p>
          <a:p>
            <a:pPr lvl="0" algn="l"/>
            <a:endParaRPr lang="da-DK" sz="2800" b="1" dirty="0"/>
          </a:p>
          <a:p>
            <a:pPr lvl="0" algn="l"/>
            <a:r>
              <a:rPr lang="da-DK" sz="2800" b="1" dirty="0"/>
              <a:t>2. ”Frederik IX: I sin fars skygge” (58 min)</a:t>
            </a:r>
          </a:p>
          <a:p>
            <a:pPr marL="457200" lvl="0" indent="-457200" algn="l">
              <a:buFontTx/>
              <a:buChar char="-"/>
            </a:pPr>
            <a:r>
              <a:rPr lang="da-DK" sz="2800" b="1" dirty="0"/>
              <a:t>Fokus på Påskekrisen 1920</a:t>
            </a:r>
          </a:p>
          <a:p>
            <a:pPr marL="457200" lvl="0" indent="-457200" algn="l">
              <a:buFontTx/>
              <a:buChar char="-"/>
            </a:pPr>
            <a:endParaRPr lang="da-DK" sz="2800" b="1" dirty="0"/>
          </a:p>
          <a:p>
            <a:pPr lvl="0" algn="l"/>
            <a:endParaRPr lang="da-DK" sz="2800" b="1" dirty="0"/>
          </a:p>
        </p:txBody>
      </p:sp>
    </p:spTree>
    <p:extLst>
      <p:ext uri="{BB962C8B-B14F-4D97-AF65-F5344CB8AC3E}">
        <p14:creationId xmlns:p14="http://schemas.microsoft.com/office/powerpoint/2010/main" val="1543011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C28592CA-FA50-C61A-E718-0A136F38D284}"/>
              </a:ext>
            </a:extLst>
          </p:cNvPr>
          <p:cNvSpPr/>
          <p:nvPr/>
        </p:nvSpPr>
        <p:spPr>
          <a:xfrm>
            <a:off x="0" y="243840"/>
            <a:ext cx="12192000" cy="1280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33607D0-4174-69D2-90AB-2D84D6F54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53365"/>
            <a:ext cx="10515600" cy="1325563"/>
          </a:xfrm>
        </p:spPr>
        <p:txBody>
          <a:bodyPr/>
          <a:lstStyle/>
          <a:p>
            <a:r>
              <a:rPr lang="da-DK" u="sng" dirty="0"/>
              <a:t>Partiernes udvikling 1848-1915</a:t>
            </a:r>
          </a:p>
        </p:txBody>
      </p:sp>
      <p:pic>
        <p:nvPicPr>
          <p:cNvPr id="5" name="Billede 4" descr="Et billede, der indeholder tekst, tegning, skitse, bog&#10;&#10;Automatisk genereret beskrivelse">
            <a:extLst>
              <a:ext uri="{FF2B5EF4-FFF2-40B4-BE49-F238E27FC236}">
                <a16:creationId xmlns:a16="http://schemas.microsoft.com/office/drawing/2014/main" id="{F9612808-E817-A6E4-26D5-E7D7DDB99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87467" y="303514"/>
            <a:ext cx="5191018" cy="791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9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E92E338C-B399-5513-A4B9-4F1D2677E996}"/>
              </a:ext>
            </a:extLst>
          </p:cNvPr>
          <p:cNvSpPr/>
          <p:nvPr/>
        </p:nvSpPr>
        <p:spPr>
          <a:xfrm>
            <a:off x="0" y="0"/>
            <a:ext cx="12192000" cy="12801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909377-3DD2-40C4-8FDD-8946B4F4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309"/>
            <a:ext cx="10515600" cy="1009651"/>
          </a:xfrm>
        </p:spPr>
        <p:txBody>
          <a:bodyPr/>
          <a:lstStyle/>
          <a:p>
            <a:r>
              <a:rPr lang="da-DK" b="1" u="sng" dirty="0"/>
              <a:t>Politisk udvikling 1849-1953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273686-6F26-445D-8407-DD6CF7241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393" y="1333850"/>
            <a:ext cx="11769847" cy="535484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2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1848:</a:t>
            </a:r>
            <a:r>
              <a:rPr lang="da-DK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Junigrundloven – Kongen vælger den udøvende magt (regeringen), kun 10% har stemmeret til Folketinget (der har den lovgivende magt sammen med Landstinget).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2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1875-1901: </a:t>
            </a:r>
            <a:r>
              <a:rPr lang="da-DK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Forfatningskampen mellem Kongen og Folketinget.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2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1901:</a:t>
            </a:r>
            <a:r>
              <a:rPr lang="da-DK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Systemskiftet: Kongen accepterer at respektere flertallet i Folketinget, og at en regering skal baseres på flertal i Folketinget – Parlamentarismen indføres de facto (dog først skrevet ind i grundloven med paragraf 15 i 1953)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2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1915:</a:t>
            </a:r>
            <a:r>
              <a:rPr lang="da-DK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Ny grundlov: </a:t>
            </a:r>
            <a:r>
              <a:rPr lang="da-DK" sz="22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Kvinder og tjenestefolk</a:t>
            </a:r>
            <a:r>
              <a:rPr lang="da-DK" sz="2200" i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da-DK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får stemmeret, og kongen mister sin ret til at have kongeligt udvalgte landstingsmedlemmer.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2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1920: </a:t>
            </a:r>
            <a:r>
              <a:rPr lang="da-DK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Påskekrisen: Kongen afsætter en radikalregering, til trods for at regeringen ikke har flertal imod sig i Folketinget. Radikale og Socialdemokratiet beskylder kongen for at begå statskup, og kongen må bøje sig fra det folkelige pres og (igen) anerkende at Folketinget står over kongemagte</a:t>
            </a:r>
            <a:r>
              <a:rPr lang="da-DK" sz="22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200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1953: </a:t>
            </a:r>
            <a:r>
              <a:rPr lang="da-DK" sz="22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Ny grundlov: Paragraf 15 indføres, som slår fast juridisk at en regering ikke må have et flertal i folketinget imod sig. Derudover bliver Landstinget afskaffet.  </a:t>
            </a:r>
            <a:endParaRPr lang="da-DK" sz="2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95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226</Words>
  <Application>Microsoft Office PowerPoint</Application>
  <PresentationFormat>Widescreen</PresentationFormat>
  <Paragraphs>16</Paragraphs>
  <Slides>4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Office-tema</vt:lpstr>
      <vt:lpstr>Demokratiet under udvikling  - Påskekrisen</vt:lpstr>
      <vt:lpstr>PowerPoint-præsentation</vt:lpstr>
      <vt:lpstr>Partiernes udvikling 1848-1915</vt:lpstr>
      <vt:lpstr>Politisk udvikling 1849-1953</vt:lpstr>
    </vt:vector>
  </TitlesOfParts>
  <Company>Køge Handelsskole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Troels Kjems Petersen</dc:creator>
  <cp:lastModifiedBy>Troels Kjems Petersen</cp:lastModifiedBy>
  <cp:revision>6</cp:revision>
  <dcterms:created xsi:type="dcterms:W3CDTF">2019-01-09T13:54:02Z</dcterms:created>
  <dcterms:modified xsi:type="dcterms:W3CDTF">2025-12-12T07:36:18Z</dcterms:modified>
</cp:coreProperties>
</file>