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1" r:id="rId4"/>
    <p:sldId id="270" r:id="rId5"/>
    <p:sldId id="265" r:id="rId6"/>
    <p:sldId id="263" r:id="rId7"/>
    <p:sldId id="264" r:id="rId8"/>
    <p:sldId id="266" r:id="rId9"/>
    <p:sldId id="268" r:id="rId10"/>
    <p:sldId id="267" r:id="rId11"/>
    <p:sldId id="269"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oels Kjems Petersen" userId="d50d9817-7fa7-4ee2-9878-28660974c4b1" providerId="ADAL" clId="{363B586F-F9C1-4ED5-BE4F-51D76C6B61CF}"/>
    <pc:docChg chg="custSel addSld modSld sldOrd">
      <pc:chgData name="Troels Kjems Petersen" userId="d50d9817-7fa7-4ee2-9878-28660974c4b1" providerId="ADAL" clId="{363B586F-F9C1-4ED5-BE4F-51D76C6B61CF}" dt="2026-01-07T06:58:02.651" v="627" actId="20577"/>
      <pc:docMkLst>
        <pc:docMk/>
      </pc:docMkLst>
      <pc:sldChg chg="addSp delSp modSp new mod ord modAnim">
        <pc:chgData name="Troels Kjems Petersen" userId="d50d9817-7fa7-4ee2-9878-28660974c4b1" providerId="ADAL" clId="{363B586F-F9C1-4ED5-BE4F-51D76C6B61CF}" dt="2026-01-07T06:58:02.651" v="627" actId="20577"/>
        <pc:sldMkLst>
          <pc:docMk/>
          <pc:sldMk cId="3968722907" sldId="271"/>
        </pc:sldMkLst>
        <pc:spChg chg="del">
          <ac:chgData name="Troels Kjems Petersen" userId="d50d9817-7fa7-4ee2-9878-28660974c4b1" providerId="ADAL" clId="{363B586F-F9C1-4ED5-BE4F-51D76C6B61CF}" dt="2026-01-07T06:55:18.502" v="491" actId="478"/>
          <ac:spMkLst>
            <pc:docMk/>
            <pc:sldMk cId="3968722907" sldId="271"/>
            <ac:spMk id="2" creationId="{8100E7E6-1236-3EE3-D88F-92BAC23181CE}"/>
          </ac:spMkLst>
        </pc:spChg>
        <pc:spChg chg="mod">
          <ac:chgData name="Troels Kjems Petersen" userId="d50d9817-7fa7-4ee2-9878-28660974c4b1" providerId="ADAL" clId="{363B586F-F9C1-4ED5-BE4F-51D76C6B61CF}" dt="2026-01-07T06:57:04.705" v="586" actId="20577"/>
          <ac:spMkLst>
            <pc:docMk/>
            <pc:sldMk cId="3968722907" sldId="271"/>
            <ac:spMk id="3" creationId="{9C3EF8D4-C263-1202-3449-9CFE3189DDD5}"/>
          </ac:spMkLst>
        </pc:spChg>
        <pc:spChg chg="add mod">
          <ac:chgData name="Troels Kjems Petersen" userId="d50d9817-7fa7-4ee2-9878-28660974c4b1" providerId="ADAL" clId="{363B586F-F9C1-4ED5-BE4F-51D76C6B61CF}" dt="2026-01-07T06:58:02.651" v="627" actId="20577"/>
          <ac:spMkLst>
            <pc:docMk/>
            <pc:sldMk cId="3968722907" sldId="271"/>
            <ac:spMk id="4" creationId="{89DAFA94-CB49-9EBD-0877-4E434EE929B2}"/>
          </ac:spMkLst>
        </pc:spChg>
      </pc:sldChg>
    </pc:docChg>
  </pc:docChgLst>
  <pc:docChgLst>
    <pc:chgData name="Troels Kjems Petersen" userId="d50d9817-7fa7-4ee2-9878-28660974c4b1" providerId="ADAL" clId="{D3539A0D-25D8-441D-AD8E-C86F7C72278C}"/>
    <pc:docChg chg="undo custSel addSld modSld sldOrd">
      <pc:chgData name="Troels Kjems Petersen" userId="d50d9817-7fa7-4ee2-9878-28660974c4b1" providerId="ADAL" clId="{D3539A0D-25D8-441D-AD8E-C86F7C72278C}" dt="2026-01-06T15:42:28.746" v="1796"/>
      <pc:docMkLst>
        <pc:docMk/>
      </pc:docMkLst>
      <pc:sldChg chg="addSp delSp modSp mod">
        <pc:chgData name="Troels Kjems Petersen" userId="d50d9817-7fa7-4ee2-9878-28660974c4b1" providerId="ADAL" clId="{D3539A0D-25D8-441D-AD8E-C86F7C72278C}" dt="2026-01-02T09:29:05.184" v="1793" actId="1076"/>
        <pc:sldMkLst>
          <pc:docMk/>
          <pc:sldMk cId="2898793851" sldId="257"/>
        </pc:sldMkLst>
        <pc:spChg chg="mod">
          <ac:chgData name="Troels Kjems Petersen" userId="d50d9817-7fa7-4ee2-9878-28660974c4b1" providerId="ADAL" clId="{D3539A0D-25D8-441D-AD8E-C86F7C72278C}" dt="2026-01-02T09:29:05.184" v="1793" actId="1076"/>
          <ac:spMkLst>
            <pc:docMk/>
            <pc:sldMk cId="2898793851" sldId="257"/>
            <ac:spMk id="2" creationId="{60B20AFE-1878-452A-B2CC-610B2D9F73BA}"/>
          </ac:spMkLst>
        </pc:spChg>
        <pc:spChg chg="mod">
          <ac:chgData name="Troels Kjems Petersen" userId="d50d9817-7fa7-4ee2-9878-28660974c4b1" providerId="ADAL" clId="{D3539A0D-25D8-441D-AD8E-C86F7C72278C}" dt="2026-01-02T09:29:01.761" v="1792" actId="1076"/>
          <ac:spMkLst>
            <pc:docMk/>
            <pc:sldMk cId="2898793851" sldId="257"/>
            <ac:spMk id="4" creationId="{81456E9E-34CC-48F5-BC91-89D71E86A730}"/>
          </ac:spMkLst>
        </pc:spChg>
        <pc:picChg chg="add mod">
          <ac:chgData name="Troels Kjems Petersen" userId="d50d9817-7fa7-4ee2-9878-28660974c4b1" providerId="ADAL" clId="{D3539A0D-25D8-441D-AD8E-C86F7C72278C}" dt="2026-01-02T09:14:51.248" v="1750" actId="14100"/>
          <ac:picMkLst>
            <pc:docMk/>
            <pc:sldMk cId="2898793851" sldId="257"/>
            <ac:picMk id="1026" creationId="{113BE4F8-9D58-53D0-66FB-FC6B529F3698}"/>
          </ac:picMkLst>
        </pc:picChg>
        <pc:picChg chg="add mod">
          <ac:chgData name="Troels Kjems Petersen" userId="d50d9817-7fa7-4ee2-9878-28660974c4b1" providerId="ADAL" clId="{D3539A0D-25D8-441D-AD8E-C86F7C72278C}" dt="2026-01-02T09:17:03.659" v="1754" actId="1076"/>
          <ac:picMkLst>
            <pc:docMk/>
            <pc:sldMk cId="2898793851" sldId="257"/>
            <ac:picMk id="1028" creationId="{BDD992FE-3B44-DB55-4FD1-A39AD719109F}"/>
          </ac:picMkLst>
        </pc:picChg>
        <pc:picChg chg="add del mod">
          <ac:chgData name="Troels Kjems Petersen" userId="d50d9817-7fa7-4ee2-9878-28660974c4b1" providerId="ADAL" clId="{D3539A0D-25D8-441D-AD8E-C86F7C72278C}" dt="2026-01-02T09:11:37.596" v="1735" actId="478"/>
          <ac:picMkLst>
            <pc:docMk/>
            <pc:sldMk cId="2898793851" sldId="257"/>
            <ac:picMk id="1030" creationId="{E59B7160-13ED-DB78-C731-88ABFC47E677}"/>
          </ac:picMkLst>
        </pc:picChg>
        <pc:picChg chg="add mod">
          <ac:chgData name="Troels Kjems Petersen" userId="d50d9817-7fa7-4ee2-9878-28660974c4b1" providerId="ADAL" clId="{D3539A0D-25D8-441D-AD8E-C86F7C72278C}" dt="2026-01-02T09:12:06.562" v="1740" actId="14100"/>
          <ac:picMkLst>
            <pc:docMk/>
            <pc:sldMk cId="2898793851" sldId="257"/>
            <ac:picMk id="1032" creationId="{866C091E-29FB-E4FB-0B52-A8B290762DB9}"/>
          </ac:picMkLst>
        </pc:picChg>
        <pc:picChg chg="add mod">
          <ac:chgData name="Troels Kjems Petersen" userId="d50d9817-7fa7-4ee2-9878-28660974c4b1" providerId="ADAL" clId="{D3539A0D-25D8-441D-AD8E-C86F7C72278C}" dt="2026-01-02T09:13:48.355" v="1748" actId="14100"/>
          <ac:picMkLst>
            <pc:docMk/>
            <pc:sldMk cId="2898793851" sldId="257"/>
            <ac:picMk id="1034" creationId="{F61527FA-747D-00ED-8F3C-5AC89A832D41}"/>
          </ac:picMkLst>
        </pc:picChg>
        <pc:picChg chg="add mod">
          <ac:chgData name="Troels Kjems Petersen" userId="d50d9817-7fa7-4ee2-9878-28660974c4b1" providerId="ADAL" clId="{D3539A0D-25D8-441D-AD8E-C86F7C72278C}" dt="2026-01-02T09:17:14.870" v="1758" actId="167"/>
          <ac:picMkLst>
            <pc:docMk/>
            <pc:sldMk cId="2898793851" sldId="257"/>
            <ac:picMk id="1036" creationId="{526FEB62-66BB-1E2C-FA4E-23E39E76ADC8}"/>
          </ac:picMkLst>
        </pc:picChg>
      </pc:sldChg>
      <pc:sldChg chg="addSp delSp modSp mod">
        <pc:chgData name="Troels Kjems Petersen" userId="d50d9817-7fa7-4ee2-9878-28660974c4b1" providerId="ADAL" clId="{D3539A0D-25D8-441D-AD8E-C86F7C72278C}" dt="2026-01-01T16:04:26.987" v="960" actId="14100"/>
        <pc:sldMkLst>
          <pc:docMk/>
          <pc:sldMk cId="2134095533" sldId="263"/>
        </pc:sldMkLst>
        <pc:spChg chg="mod">
          <ac:chgData name="Troels Kjems Petersen" userId="d50d9817-7fa7-4ee2-9878-28660974c4b1" providerId="ADAL" clId="{D3539A0D-25D8-441D-AD8E-C86F7C72278C}" dt="2026-01-01T16:03:37.401" v="954" actId="20577"/>
          <ac:spMkLst>
            <pc:docMk/>
            <pc:sldMk cId="2134095533" sldId="263"/>
            <ac:spMk id="3" creationId="{00000000-0000-0000-0000-000000000000}"/>
          </ac:spMkLst>
        </pc:spChg>
        <pc:spChg chg="mod">
          <ac:chgData name="Troels Kjems Petersen" userId="d50d9817-7fa7-4ee2-9878-28660974c4b1" providerId="ADAL" clId="{D3539A0D-25D8-441D-AD8E-C86F7C72278C}" dt="2026-01-01T15:56:16.440" v="129" actId="14100"/>
          <ac:spMkLst>
            <pc:docMk/>
            <pc:sldMk cId="2134095533" sldId="263"/>
            <ac:spMk id="4" creationId="{77697B0A-CBA9-44B8-903E-C84ACC96EFB4}"/>
          </ac:spMkLst>
        </pc:spChg>
        <pc:picChg chg="del">
          <ac:chgData name="Troels Kjems Petersen" userId="d50d9817-7fa7-4ee2-9878-28660974c4b1" providerId="ADAL" clId="{D3539A0D-25D8-441D-AD8E-C86F7C72278C}" dt="2026-01-01T15:54:41.145" v="3" actId="478"/>
          <ac:picMkLst>
            <pc:docMk/>
            <pc:sldMk cId="2134095533" sldId="263"/>
            <ac:picMk id="5" creationId="{C49D23F4-39DC-41A7-AA82-0C253CD58B1B}"/>
          </ac:picMkLst>
        </pc:picChg>
        <pc:picChg chg="add mod">
          <ac:chgData name="Troels Kjems Petersen" userId="d50d9817-7fa7-4ee2-9878-28660974c4b1" providerId="ADAL" clId="{D3539A0D-25D8-441D-AD8E-C86F7C72278C}" dt="2026-01-01T16:04:26.987" v="960" actId="14100"/>
          <ac:picMkLst>
            <pc:docMk/>
            <pc:sldMk cId="2134095533" sldId="263"/>
            <ac:picMk id="2050" creationId="{47360389-5F4B-1D5A-205C-677347F59C96}"/>
          </ac:picMkLst>
        </pc:picChg>
      </pc:sldChg>
      <pc:sldChg chg="modSp mod">
        <pc:chgData name="Troels Kjems Petersen" userId="d50d9817-7fa7-4ee2-9878-28660974c4b1" providerId="ADAL" clId="{D3539A0D-25D8-441D-AD8E-C86F7C72278C}" dt="2026-01-01T16:18:49.036" v="1612" actId="14100"/>
        <pc:sldMkLst>
          <pc:docMk/>
          <pc:sldMk cId="531040688" sldId="264"/>
        </pc:sldMkLst>
        <pc:graphicFrameChg chg="mod modGraphic">
          <ac:chgData name="Troels Kjems Petersen" userId="d50d9817-7fa7-4ee2-9878-28660974c4b1" providerId="ADAL" clId="{D3539A0D-25D8-441D-AD8E-C86F7C72278C}" dt="2026-01-01T16:18:49.036" v="1612" actId="14100"/>
          <ac:graphicFrameMkLst>
            <pc:docMk/>
            <pc:sldMk cId="531040688" sldId="264"/>
            <ac:graphicFrameMk id="4" creationId="{00000000-0000-0000-0000-000000000000}"/>
          </ac:graphicFrameMkLst>
        </pc:graphicFrameChg>
      </pc:sldChg>
      <pc:sldChg chg="addSp delSp modSp new mod setBg">
        <pc:chgData name="Troels Kjems Petersen" userId="d50d9817-7fa7-4ee2-9878-28660974c4b1" providerId="ADAL" clId="{D3539A0D-25D8-441D-AD8E-C86F7C72278C}" dt="2026-01-01T16:00:12.596" v="268"/>
        <pc:sldMkLst>
          <pc:docMk/>
          <pc:sldMk cId="882577887" sldId="265"/>
        </pc:sldMkLst>
        <pc:spChg chg="mod">
          <ac:chgData name="Troels Kjems Petersen" userId="d50d9817-7fa7-4ee2-9878-28660974c4b1" providerId="ADAL" clId="{D3539A0D-25D8-441D-AD8E-C86F7C72278C}" dt="2026-01-01T15:58:56.966" v="256" actId="1076"/>
          <ac:spMkLst>
            <pc:docMk/>
            <pc:sldMk cId="882577887" sldId="265"/>
            <ac:spMk id="2" creationId="{05CDF409-ED63-FF0F-1ADE-707946B5DACB}"/>
          </ac:spMkLst>
        </pc:spChg>
        <pc:spChg chg="del">
          <ac:chgData name="Troels Kjems Petersen" userId="d50d9817-7fa7-4ee2-9878-28660974c4b1" providerId="ADAL" clId="{D3539A0D-25D8-441D-AD8E-C86F7C72278C}" dt="2026-01-01T15:58:50.786" v="253" actId="478"/>
          <ac:spMkLst>
            <pc:docMk/>
            <pc:sldMk cId="882577887" sldId="265"/>
            <ac:spMk id="3" creationId="{E6A53374-22D7-9B22-964B-54B4EE317538}"/>
          </ac:spMkLst>
        </pc:spChg>
        <pc:spChg chg="add mod ord">
          <ac:chgData name="Troels Kjems Petersen" userId="d50d9817-7fa7-4ee2-9878-28660974c4b1" providerId="ADAL" clId="{D3539A0D-25D8-441D-AD8E-C86F7C72278C}" dt="2026-01-01T16:00:04.104" v="267" actId="171"/>
          <ac:spMkLst>
            <pc:docMk/>
            <pc:sldMk cId="882577887" sldId="265"/>
            <ac:spMk id="4" creationId="{C1381CD2-8BC8-6A28-4432-02DBC55EFA12}"/>
          </ac:spMkLst>
        </pc:spChg>
        <pc:picChg chg="add mod">
          <ac:chgData name="Troels Kjems Petersen" userId="d50d9817-7fa7-4ee2-9878-28660974c4b1" providerId="ADAL" clId="{D3539A0D-25D8-441D-AD8E-C86F7C72278C}" dt="2026-01-01T15:59:33.247" v="258" actId="167"/>
          <ac:picMkLst>
            <pc:docMk/>
            <pc:sldMk cId="882577887" sldId="265"/>
            <ac:picMk id="1026" creationId="{0BD071DF-2122-26C6-F652-AA8407BE5D2F}"/>
          </ac:picMkLst>
        </pc:picChg>
      </pc:sldChg>
      <pc:sldChg chg="addSp modSp new mod">
        <pc:chgData name="Troels Kjems Petersen" userId="d50d9817-7fa7-4ee2-9878-28660974c4b1" providerId="ADAL" clId="{D3539A0D-25D8-441D-AD8E-C86F7C72278C}" dt="2026-01-02T09:21:11.390" v="1765" actId="113"/>
        <pc:sldMkLst>
          <pc:docMk/>
          <pc:sldMk cId="1833853489" sldId="266"/>
        </pc:sldMkLst>
        <pc:spChg chg="mod">
          <ac:chgData name="Troels Kjems Petersen" userId="d50d9817-7fa7-4ee2-9878-28660974c4b1" providerId="ADAL" clId="{D3539A0D-25D8-441D-AD8E-C86F7C72278C}" dt="2026-01-02T09:21:11.390" v="1765" actId="113"/>
          <ac:spMkLst>
            <pc:docMk/>
            <pc:sldMk cId="1833853489" sldId="266"/>
            <ac:spMk id="2" creationId="{DA937F9F-2CA8-F82B-2850-C7A65BBC7FF7}"/>
          </ac:spMkLst>
        </pc:spChg>
        <pc:spChg chg="mod">
          <ac:chgData name="Troels Kjems Petersen" userId="d50d9817-7fa7-4ee2-9878-28660974c4b1" providerId="ADAL" clId="{D3539A0D-25D8-441D-AD8E-C86F7C72278C}" dt="2026-01-02T09:19:59.223" v="1759" actId="113"/>
          <ac:spMkLst>
            <pc:docMk/>
            <pc:sldMk cId="1833853489" sldId="266"/>
            <ac:spMk id="3" creationId="{B8AFA0B1-6B3B-C707-DC14-D92646E7EC7E}"/>
          </ac:spMkLst>
        </pc:spChg>
        <pc:spChg chg="add mod ord">
          <ac:chgData name="Troels Kjems Petersen" userId="d50d9817-7fa7-4ee2-9878-28660974c4b1" providerId="ADAL" clId="{D3539A0D-25D8-441D-AD8E-C86F7C72278C}" dt="2026-01-02T09:04:03.886" v="1636" actId="167"/>
          <ac:spMkLst>
            <pc:docMk/>
            <pc:sldMk cId="1833853489" sldId="266"/>
            <ac:spMk id="4" creationId="{97076A00-F693-2B27-936D-E048A30DFA03}"/>
          </ac:spMkLst>
        </pc:spChg>
        <pc:picChg chg="add mod">
          <ac:chgData name="Troels Kjems Petersen" userId="d50d9817-7fa7-4ee2-9878-28660974c4b1" providerId="ADAL" clId="{D3539A0D-25D8-441D-AD8E-C86F7C72278C}" dt="2026-01-02T09:21:00.896" v="1764" actId="1076"/>
          <ac:picMkLst>
            <pc:docMk/>
            <pc:sldMk cId="1833853489" sldId="266"/>
            <ac:picMk id="1026" creationId="{C552F8E3-9B54-1BBE-6CDA-CAA42E3846E5}"/>
          </ac:picMkLst>
        </pc:picChg>
      </pc:sldChg>
      <pc:sldChg chg="delSp modSp new mod ord">
        <pc:chgData name="Troels Kjems Petersen" userId="d50d9817-7fa7-4ee2-9878-28660974c4b1" providerId="ADAL" clId="{D3539A0D-25D8-441D-AD8E-C86F7C72278C}" dt="2026-01-02T09:07:24.638" v="1697" actId="14100"/>
        <pc:sldMkLst>
          <pc:docMk/>
          <pc:sldMk cId="116753808" sldId="267"/>
        </pc:sldMkLst>
        <pc:spChg chg="del">
          <ac:chgData name="Troels Kjems Petersen" userId="d50d9817-7fa7-4ee2-9878-28660974c4b1" providerId="ADAL" clId="{D3539A0D-25D8-441D-AD8E-C86F7C72278C}" dt="2026-01-02T09:07:15.728" v="1694" actId="478"/>
          <ac:spMkLst>
            <pc:docMk/>
            <pc:sldMk cId="116753808" sldId="267"/>
            <ac:spMk id="2" creationId="{857C9ABA-0BB8-4BEF-8DAE-F57F6BBCEA5F}"/>
          </ac:spMkLst>
        </pc:spChg>
        <pc:spChg chg="mod">
          <ac:chgData name="Troels Kjems Petersen" userId="d50d9817-7fa7-4ee2-9878-28660974c4b1" providerId="ADAL" clId="{D3539A0D-25D8-441D-AD8E-C86F7C72278C}" dt="2026-01-02T09:07:24.638" v="1697" actId="14100"/>
          <ac:spMkLst>
            <pc:docMk/>
            <pc:sldMk cId="116753808" sldId="267"/>
            <ac:spMk id="3" creationId="{A762DC80-60D9-1254-1217-97F097B4E18B}"/>
          </ac:spMkLst>
        </pc:spChg>
      </pc:sldChg>
      <pc:sldChg chg="addSp delSp modSp add mod setBg">
        <pc:chgData name="Troels Kjems Petersen" userId="d50d9817-7fa7-4ee2-9878-28660974c4b1" providerId="ADAL" clId="{D3539A0D-25D8-441D-AD8E-C86F7C72278C}" dt="2026-01-02T09:28:29.860" v="1790" actId="207"/>
        <pc:sldMkLst>
          <pc:docMk/>
          <pc:sldMk cId="1329618623" sldId="268"/>
        </pc:sldMkLst>
        <pc:spChg chg="mod">
          <ac:chgData name="Troels Kjems Petersen" userId="d50d9817-7fa7-4ee2-9878-28660974c4b1" providerId="ADAL" clId="{D3539A0D-25D8-441D-AD8E-C86F7C72278C}" dt="2026-01-02T09:28:29.860" v="1790" actId="207"/>
          <ac:spMkLst>
            <pc:docMk/>
            <pc:sldMk cId="1329618623" sldId="268"/>
            <ac:spMk id="2" creationId="{05CDF409-ED63-FF0F-1ADE-707946B5DACB}"/>
          </ac:spMkLst>
        </pc:spChg>
        <pc:spChg chg="mod">
          <ac:chgData name="Troels Kjems Petersen" userId="d50d9817-7fa7-4ee2-9878-28660974c4b1" providerId="ADAL" clId="{D3539A0D-25D8-441D-AD8E-C86F7C72278C}" dt="2026-01-02T09:05:46.232" v="1674" actId="14100"/>
          <ac:spMkLst>
            <pc:docMk/>
            <pc:sldMk cId="1329618623" sldId="268"/>
            <ac:spMk id="4" creationId="{C1381CD2-8BC8-6A28-4432-02DBC55EFA12}"/>
          </ac:spMkLst>
        </pc:spChg>
        <pc:picChg chg="del">
          <ac:chgData name="Troels Kjems Petersen" userId="d50d9817-7fa7-4ee2-9878-28660974c4b1" providerId="ADAL" clId="{D3539A0D-25D8-441D-AD8E-C86F7C72278C}" dt="2026-01-02T09:05:02.457" v="1641" actId="478"/>
          <ac:picMkLst>
            <pc:docMk/>
            <pc:sldMk cId="1329618623" sldId="268"/>
            <ac:picMk id="1026" creationId="{0BD071DF-2122-26C6-F652-AA8407BE5D2F}"/>
          </ac:picMkLst>
        </pc:picChg>
        <pc:picChg chg="add mod">
          <ac:chgData name="Troels Kjems Petersen" userId="d50d9817-7fa7-4ee2-9878-28660974c4b1" providerId="ADAL" clId="{D3539A0D-25D8-441D-AD8E-C86F7C72278C}" dt="2026-01-02T09:23:52.843" v="1777" actId="1076"/>
          <ac:picMkLst>
            <pc:docMk/>
            <pc:sldMk cId="1329618623" sldId="268"/>
            <ac:picMk id="2050" creationId="{65638142-810F-0BC3-23CB-AB34F9D08C8E}"/>
          </ac:picMkLst>
        </pc:picChg>
      </pc:sldChg>
      <pc:sldChg chg="addSp modSp add mod">
        <pc:chgData name="Troels Kjems Petersen" userId="d50d9817-7fa7-4ee2-9878-28660974c4b1" providerId="ADAL" clId="{D3539A0D-25D8-441D-AD8E-C86F7C72278C}" dt="2026-01-02T09:28:12.819" v="1789" actId="208"/>
        <pc:sldMkLst>
          <pc:docMk/>
          <pc:sldMk cId="1525043265" sldId="269"/>
        </pc:sldMkLst>
        <pc:spChg chg="mod">
          <ac:chgData name="Troels Kjems Petersen" userId="d50d9817-7fa7-4ee2-9878-28660974c4b1" providerId="ADAL" clId="{D3539A0D-25D8-441D-AD8E-C86F7C72278C}" dt="2026-01-02T09:28:12.819" v="1789" actId="208"/>
          <ac:spMkLst>
            <pc:docMk/>
            <pc:sldMk cId="1525043265" sldId="269"/>
            <ac:spMk id="2" creationId="{05CDF409-ED63-FF0F-1ADE-707946B5DACB}"/>
          </ac:spMkLst>
        </pc:spChg>
        <pc:spChg chg="mod">
          <ac:chgData name="Troels Kjems Petersen" userId="d50d9817-7fa7-4ee2-9878-28660974c4b1" providerId="ADAL" clId="{D3539A0D-25D8-441D-AD8E-C86F7C72278C}" dt="2026-01-02T09:06:08.155" v="1677" actId="14100"/>
          <ac:spMkLst>
            <pc:docMk/>
            <pc:sldMk cId="1525043265" sldId="269"/>
            <ac:spMk id="4" creationId="{C1381CD2-8BC8-6A28-4432-02DBC55EFA12}"/>
          </ac:spMkLst>
        </pc:spChg>
        <pc:picChg chg="add">
          <ac:chgData name="Troels Kjems Petersen" userId="d50d9817-7fa7-4ee2-9878-28660974c4b1" providerId="ADAL" clId="{D3539A0D-25D8-441D-AD8E-C86F7C72278C}" dt="2026-01-02T09:27:51.219" v="1786"/>
          <ac:picMkLst>
            <pc:docMk/>
            <pc:sldMk cId="1525043265" sldId="269"/>
            <ac:picMk id="3074" creationId="{41218853-47CB-785B-B54B-3E1B98D3C2E2}"/>
          </ac:picMkLst>
        </pc:picChg>
        <pc:picChg chg="add mod">
          <ac:chgData name="Troels Kjems Petersen" userId="d50d9817-7fa7-4ee2-9878-28660974c4b1" providerId="ADAL" clId="{D3539A0D-25D8-441D-AD8E-C86F7C72278C}" dt="2026-01-02T09:28:05.004" v="1788" actId="167"/>
          <ac:picMkLst>
            <pc:docMk/>
            <pc:sldMk cId="1525043265" sldId="269"/>
            <ac:picMk id="3076" creationId="{E1A09A22-251B-B506-D30C-3673465A0557}"/>
          </ac:picMkLst>
        </pc:picChg>
      </pc:sldChg>
      <pc:sldChg chg="addSp new setBg">
        <pc:chgData name="Troels Kjems Petersen" userId="d50d9817-7fa7-4ee2-9878-28660974c4b1" providerId="ADAL" clId="{D3539A0D-25D8-441D-AD8E-C86F7C72278C}" dt="2026-01-06T15:42:28.746" v="1796"/>
        <pc:sldMkLst>
          <pc:docMk/>
          <pc:sldMk cId="400243808" sldId="270"/>
        </pc:sldMkLst>
        <pc:picChg chg="add">
          <ac:chgData name="Troels Kjems Petersen" userId="d50d9817-7fa7-4ee2-9878-28660974c4b1" providerId="ADAL" clId="{D3539A0D-25D8-441D-AD8E-C86F7C72278C}" dt="2026-01-06T15:42:19.775" v="1795"/>
          <ac:picMkLst>
            <pc:docMk/>
            <pc:sldMk cId="400243808" sldId="270"/>
            <ac:picMk id="1026" creationId="{0E044AA8-0C48-555C-F345-366B2F371CD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8A00B-AF1D-8CDF-6A41-E6D8F1D2166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418E848-2EDE-81F7-909C-212A42169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3F7FF45-6E4A-7F1E-FD84-2435C0F81A4B}"/>
              </a:ext>
            </a:extLst>
          </p:cNvPr>
          <p:cNvSpPr>
            <a:spLocks noGrp="1"/>
          </p:cNvSpPr>
          <p:nvPr>
            <p:ph type="dt" sz="half" idx="10"/>
          </p:nvPr>
        </p:nvSpPr>
        <p:spPr/>
        <p:txBody>
          <a:bodyPr/>
          <a:lstStyle/>
          <a:p>
            <a:fld id="{B658AF05-1C4F-4C71-BA7B-C9CD91AAD0C0}" type="datetimeFigureOut">
              <a:rPr lang="da-DK" smtClean="0"/>
              <a:t>07-01-2026</a:t>
            </a:fld>
            <a:endParaRPr lang="da-DK"/>
          </a:p>
        </p:txBody>
      </p:sp>
      <p:sp>
        <p:nvSpPr>
          <p:cNvPr id="5" name="Pladsholder til sidefod 4">
            <a:extLst>
              <a:ext uri="{FF2B5EF4-FFF2-40B4-BE49-F238E27FC236}">
                <a16:creationId xmlns:a16="http://schemas.microsoft.com/office/drawing/2014/main" id="{EA707794-23E7-ACAA-B7EE-31CF40EA730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1B33BD6-E3CC-9AA5-12B3-D5A677F652FE}"/>
              </a:ext>
            </a:extLst>
          </p:cNvPr>
          <p:cNvSpPr>
            <a:spLocks noGrp="1"/>
          </p:cNvSpPr>
          <p:nvPr>
            <p:ph type="sldNum" sz="quarter" idx="12"/>
          </p:nvPr>
        </p:nvSpPr>
        <p:spPr/>
        <p:txBody>
          <a:bodyPr/>
          <a:lstStyle/>
          <a:p>
            <a:fld id="{215CE9FE-1D6B-4CB5-8E9A-075313A3F08E}" type="slidenum">
              <a:rPr lang="da-DK" smtClean="0"/>
              <a:t>‹nr.›</a:t>
            </a:fld>
            <a:endParaRPr lang="da-DK"/>
          </a:p>
        </p:txBody>
      </p:sp>
    </p:spTree>
    <p:extLst>
      <p:ext uri="{BB962C8B-B14F-4D97-AF65-F5344CB8AC3E}">
        <p14:creationId xmlns:p14="http://schemas.microsoft.com/office/powerpoint/2010/main" val="289527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D5929-C11D-5260-8844-116ACA6740C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6A68BD7-6E32-3CE4-ABAF-5086BF6EA85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1A01E1A-7AC5-BCD7-765A-F6D39C8365A4}"/>
              </a:ext>
            </a:extLst>
          </p:cNvPr>
          <p:cNvSpPr>
            <a:spLocks noGrp="1"/>
          </p:cNvSpPr>
          <p:nvPr>
            <p:ph type="dt" sz="half" idx="10"/>
          </p:nvPr>
        </p:nvSpPr>
        <p:spPr/>
        <p:txBody>
          <a:bodyPr/>
          <a:lstStyle/>
          <a:p>
            <a:fld id="{B658AF05-1C4F-4C71-BA7B-C9CD91AAD0C0}" type="datetimeFigureOut">
              <a:rPr lang="da-DK" smtClean="0"/>
              <a:t>07-01-2026</a:t>
            </a:fld>
            <a:endParaRPr lang="da-DK"/>
          </a:p>
        </p:txBody>
      </p:sp>
      <p:sp>
        <p:nvSpPr>
          <p:cNvPr id="5" name="Pladsholder til sidefod 4">
            <a:extLst>
              <a:ext uri="{FF2B5EF4-FFF2-40B4-BE49-F238E27FC236}">
                <a16:creationId xmlns:a16="http://schemas.microsoft.com/office/drawing/2014/main" id="{BC3F3868-2216-BAB3-15F3-FAB7AB05780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4F0E9EB-2545-E928-2BAF-13BF8D5B590C}"/>
              </a:ext>
            </a:extLst>
          </p:cNvPr>
          <p:cNvSpPr>
            <a:spLocks noGrp="1"/>
          </p:cNvSpPr>
          <p:nvPr>
            <p:ph type="sldNum" sz="quarter" idx="12"/>
          </p:nvPr>
        </p:nvSpPr>
        <p:spPr/>
        <p:txBody>
          <a:bodyPr/>
          <a:lstStyle/>
          <a:p>
            <a:fld id="{215CE9FE-1D6B-4CB5-8E9A-075313A3F08E}" type="slidenum">
              <a:rPr lang="da-DK" smtClean="0"/>
              <a:t>‹nr.›</a:t>
            </a:fld>
            <a:endParaRPr lang="da-DK"/>
          </a:p>
        </p:txBody>
      </p:sp>
    </p:spTree>
    <p:extLst>
      <p:ext uri="{BB962C8B-B14F-4D97-AF65-F5344CB8AC3E}">
        <p14:creationId xmlns:p14="http://schemas.microsoft.com/office/powerpoint/2010/main" val="384510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3EC54A1-ABA6-9432-1901-6CFCCE3AA219}"/>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99E00A2-BD08-B9D5-4FC3-24021CB6CEFE}"/>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6FC5BE9-B7AB-0EB5-E40F-7F71DAE8140A}"/>
              </a:ext>
            </a:extLst>
          </p:cNvPr>
          <p:cNvSpPr>
            <a:spLocks noGrp="1"/>
          </p:cNvSpPr>
          <p:nvPr>
            <p:ph type="dt" sz="half" idx="10"/>
          </p:nvPr>
        </p:nvSpPr>
        <p:spPr/>
        <p:txBody>
          <a:bodyPr/>
          <a:lstStyle/>
          <a:p>
            <a:fld id="{B658AF05-1C4F-4C71-BA7B-C9CD91AAD0C0}" type="datetimeFigureOut">
              <a:rPr lang="da-DK" smtClean="0"/>
              <a:t>07-01-2026</a:t>
            </a:fld>
            <a:endParaRPr lang="da-DK"/>
          </a:p>
        </p:txBody>
      </p:sp>
      <p:sp>
        <p:nvSpPr>
          <p:cNvPr id="5" name="Pladsholder til sidefod 4">
            <a:extLst>
              <a:ext uri="{FF2B5EF4-FFF2-40B4-BE49-F238E27FC236}">
                <a16:creationId xmlns:a16="http://schemas.microsoft.com/office/drawing/2014/main" id="{4C0F83BA-40F5-86D2-41E0-947F82EA7B3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A34BE34-EB65-E77E-13E8-C733E1058FD3}"/>
              </a:ext>
            </a:extLst>
          </p:cNvPr>
          <p:cNvSpPr>
            <a:spLocks noGrp="1"/>
          </p:cNvSpPr>
          <p:nvPr>
            <p:ph type="sldNum" sz="quarter" idx="12"/>
          </p:nvPr>
        </p:nvSpPr>
        <p:spPr/>
        <p:txBody>
          <a:bodyPr/>
          <a:lstStyle/>
          <a:p>
            <a:fld id="{215CE9FE-1D6B-4CB5-8E9A-075313A3F08E}" type="slidenum">
              <a:rPr lang="da-DK" smtClean="0"/>
              <a:t>‹nr.›</a:t>
            </a:fld>
            <a:endParaRPr lang="da-DK"/>
          </a:p>
        </p:txBody>
      </p:sp>
    </p:spTree>
    <p:extLst>
      <p:ext uri="{BB962C8B-B14F-4D97-AF65-F5344CB8AC3E}">
        <p14:creationId xmlns:p14="http://schemas.microsoft.com/office/powerpoint/2010/main" val="201863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F8B65-C110-F48B-3846-D22682D7F68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2222125-BE1D-8318-F175-89B30588061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4C4D88E-BC7A-6FA9-70D7-581D85666EA7}"/>
              </a:ext>
            </a:extLst>
          </p:cNvPr>
          <p:cNvSpPr>
            <a:spLocks noGrp="1"/>
          </p:cNvSpPr>
          <p:nvPr>
            <p:ph type="dt" sz="half" idx="10"/>
          </p:nvPr>
        </p:nvSpPr>
        <p:spPr/>
        <p:txBody>
          <a:bodyPr/>
          <a:lstStyle/>
          <a:p>
            <a:fld id="{B658AF05-1C4F-4C71-BA7B-C9CD91AAD0C0}" type="datetimeFigureOut">
              <a:rPr lang="da-DK" smtClean="0"/>
              <a:t>07-01-2026</a:t>
            </a:fld>
            <a:endParaRPr lang="da-DK"/>
          </a:p>
        </p:txBody>
      </p:sp>
      <p:sp>
        <p:nvSpPr>
          <p:cNvPr id="5" name="Pladsholder til sidefod 4">
            <a:extLst>
              <a:ext uri="{FF2B5EF4-FFF2-40B4-BE49-F238E27FC236}">
                <a16:creationId xmlns:a16="http://schemas.microsoft.com/office/drawing/2014/main" id="{497B4329-54DB-098E-11AD-9CA2B59905D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3696D43-2F01-8234-9EB0-4EAE7AD07880}"/>
              </a:ext>
            </a:extLst>
          </p:cNvPr>
          <p:cNvSpPr>
            <a:spLocks noGrp="1"/>
          </p:cNvSpPr>
          <p:nvPr>
            <p:ph type="sldNum" sz="quarter" idx="12"/>
          </p:nvPr>
        </p:nvSpPr>
        <p:spPr/>
        <p:txBody>
          <a:bodyPr/>
          <a:lstStyle/>
          <a:p>
            <a:fld id="{215CE9FE-1D6B-4CB5-8E9A-075313A3F08E}" type="slidenum">
              <a:rPr lang="da-DK" smtClean="0"/>
              <a:t>‹nr.›</a:t>
            </a:fld>
            <a:endParaRPr lang="da-DK"/>
          </a:p>
        </p:txBody>
      </p:sp>
    </p:spTree>
    <p:extLst>
      <p:ext uri="{BB962C8B-B14F-4D97-AF65-F5344CB8AC3E}">
        <p14:creationId xmlns:p14="http://schemas.microsoft.com/office/powerpoint/2010/main" val="165600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DD743-B245-EC30-E191-4ED46593761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6AD6F45-52F0-4DB2-22D1-FE18D17D4F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E0F1AE7-AB51-DD81-BB01-43EBB7D8295D}"/>
              </a:ext>
            </a:extLst>
          </p:cNvPr>
          <p:cNvSpPr>
            <a:spLocks noGrp="1"/>
          </p:cNvSpPr>
          <p:nvPr>
            <p:ph type="dt" sz="half" idx="10"/>
          </p:nvPr>
        </p:nvSpPr>
        <p:spPr/>
        <p:txBody>
          <a:bodyPr/>
          <a:lstStyle/>
          <a:p>
            <a:fld id="{B658AF05-1C4F-4C71-BA7B-C9CD91AAD0C0}" type="datetimeFigureOut">
              <a:rPr lang="da-DK" smtClean="0"/>
              <a:t>07-01-2026</a:t>
            </a:fld>
            <a:endParaRPr lang="da-DK"/>
          </a:p>
        </p:txBody>
      </p:sp>
      <p:sp>
        <p:nvSpPr>
          <p:cNvPr id="5" name="Pladsholder til sidefod 4">
            <a:extLst>
              <a:ext uri="{FF2B5EF4-FFF2-40B4-BE49-F238E27FC236}">
                <a16:creationId xmlns:a16="http://schemas.microsoft.com/office/drawing/2014/main" id="{E244257C-D6B3-9DDF-1457-0D29C7DEEEE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AF87B32-DC17-FAF9-FD71-EE6C3501E001}"/>
              </a:ext>
            </a:extLst>
          </p:cNvPr>
          <p:cNvSpPr>
            <a:spLocks noGrp="1"/>
          </p:cNvSpPr>
          <p:nvPr>
            <p:ph type="sldNum" sz="quarter" idx="12"/>
          </p:nvPr>
        </p:nvSpPr>
        <p:spPr/>
        <p:txBody>
          <a:bodyPr/>
          <a:lstStyle/>
          <a:p>
            <a:fld id="{215CE9FE-1D6B-4CB5-8E9A-075313A3F08E}" type="slidenum">
              <a:rPr lang="da-DK" smtClean="0"/>
              <a:t>‹nr.›</a:t>
            </a:fld>
            <a:endParaRPr lang="da-DK"/>
          </a:p>
        </p:txBody>
      </p:sp>
    </p:spTree>
    <p:extLst>
      <p:ext uri="{BB962C8B-B14F-4D97-AF65-F5344CB8AC3E}">
        <p14:creationId xmlns:p14="http://schemas.microsoft.com/office/powerpoint/2010/main" val="414203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71C77-54A4-AB6C-1D57-9FA480B7686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850F83B-C3E6-797D-77EE-BA9715C0052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3415D55-64BE-D5F4-6E5E-3315F4934E6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8726405-E6D3-9E2E-D643-3E606746791D}"/>
              </a:ext>
            </a:extLst>
          </p:cNvPr>
          <p:cNvSpPr>
            <a:spLocks noGrp="1"/>
          </p:cNvSpPr>
          <p:nvPr>
            <p:ph type="dt" sz="half" idx="10"/>
          </p:nvPr>
        </p:nvSpPr>
        <p:spPr/>
        <p:txBody>
          <a:bodyPr/>
          <a:lstStyle/>
          <a:p>
            <a:fld id="{B658AF05-1C4F-4C71-BA7B-C9CD91AAD0C0}" type="datetimeFigureOut">
              <a:rPr lang="da-DK" smtClean="0"/>
              <a:t>07-01-2026</a:t>
            </a:fld>
            <a:endParaRPr lang="da-DK"/>
          </a:p>
        </p:txBody>
      </p:sp>
      <p:sp>
        <p:nvSpPr>
          <p:cNvPr id="6" name="Pladsholder til sidefod 5">
            <a:extLst>
              <a:ext uri="{FF2B5EF4-FFF2-40B4-BE49-F238E27FC236}">
                <a16:creationId xmlns:a16="http://schemas.microsoft.com/office/drawing/2014/main" id="{A2335EDB-646B-E80C-658A-B7BE934836B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FE893FE-4FCE-FFC9-EB82-ECD7F46C562C}"/>
              </a:ext>
            </a:extLst>
          </p:cNvPr>
          <p:cNvSpPr>
            <a:spLocks noGrp="1"/>
          </p:cNvSpPr>
          <p:nvPr>
            <p:ph type="sldNum" sz="quarter" idx="12"/>
          </p:nvPr>
        </p:nvSpPr>
        <p:spPr/>
        <p:txBody>
          <a:bodyPr/>
          <a:lstStyle/>
          <a:p>
            <a:fld id="{215CE9FE-1D6B-4CB5-8E9A-075313A3F08E}" type="slidenum">
              <a:rPr lang="da-DK" smtClean="0"/>
              <a:t>‹nr.›</a:t>
            </a:fld>
            <a:endParaRPr lang="da-DK"/>
          </a:p>
        </p:txBody>
      </p:sp>
    </p:spTree>
    <p:extLst>
      <p:ext uri="{BB962C8B-B14F-4D97-AF65-F5344CB8AC3E}">
        <p14:creationId xmlns:p14="http://schemas.microsoft.com/office/powerpoint/2010/main" val="337608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06723-7548-A17E-F929-77BF1DF017D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D244834-1394-E13C-0E11-E316A9CA9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24877DD-0167-B005-1A0A-487D333799F6}"/>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D10B299-C979-4C1D-886C-B3930F4D9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E6DAA04-6E27-E3AC-4499-63D0D1687C0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A32227C-AA95-8066-C319-0FBB6EA8FD7D}"/>
              </a:ext>
            </a:extLst>
          </p:cNvPr>
          <p:cNvSpPr>
            <a:spLocks noGrp="1"/>
          </p:cNvSpPr>
          <p:nvPr>
            <p:ph type="dt" sz="half" idx="10"/>
          </p:nvPr>
        </p:nvSpPr>
        <p:spPr/>
        <p:txBody>
          <a:bodyPr/>
          <a:lstStyle/>
          <a:p>
            <a:fld id="{B658AF05-1C4F-4C71-BA7B-C9CD91AAD0C0}" type="datetimeFigureOut">
              <a:rPr lang="da-DK" smtClean="0"/>
              <a:t>07-01-2026</a:t>
            </a:fld>
            <a:endParaRPr lang="da-DK"/>
          </a:p>
        </p:txBody>
      </p:sp>
      <p:sp>
        <p:nvSpPr>
          <p:cNvPr id="8" name="Pladsholder til sidefod 7">
            <a:extLst>
              <a:ext uri="{FF2B5EF4-FFF2-40B4-BE49-F238E27FC236}">
                <a16:creationId xmlns:a16="http://schemas.microsoft.com/office/drawing/2014/main" id="{75767E1F-2102-97AC-CB4C-013C0756D1F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BFE29B5-E2A6-87CA-EF55-E2F457D07867}"/>
              </a:ext>
            </a:extLst>
          </p:cNvPr>
          <p:cNvSpPr>
            <a:spLocks noGrp="1"/>
          </p:cNvSpPr>
          <p:nvPr>
            <p:ph type="sldNum" sz="quarter" idx="12"/>
          </p:nvPr>
        </p:nvSpPr>
        <p:spPr/>
        <p:txBody>
          <a:bodyPr/>
          <a:lstStyle/>
          <a:p>
            <a:fld id="{215CE9FE-1D6B-4CB5-8E9A-075313A3F08E}" type="slidenum">
              <a:rPr lang="da-DK" smtClean="0"/>
              <a:t>‹nr.›</a:t>
            </a:fld>
            <a:endParaRPr lang="da-DK"/>
          </a:p>
        </p:txBody>
      </p:sp>
    </p:spTree>
    <p:extLst>
      <p:ext uri="{BB962C8B-B14F-4D97-AF65-F5344CB8AC3E}">
        <p14:creationId xmlns:p14="http://schemas.microsoft.com/office/powerpoint/2010/main" val="370539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9AD07-D940-1DE0-6E06-8D7842129E5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21218B0-8662-F51A-B06D-D258FF3D48C9}"/>
              </a:ext>
            </a:extLst>
          </p:cNvPr>
          <p:cNvSpPr>
            <a:spLocks noGrp="1"/>
          </p:cNvSpPr>
          <p:nvPr>
            <p:ph type="dt" sz="half" idx="10"/>
          </p:nvPr>
        </p:nvSpPr>
        <p:spPr/>
        <p:txBody>
          <a:bodyPr/>
          <a:lstStyle/>
          <a:p>
            <a:fld id="{B658AF05-1C4F-4C71-BA7B-C9CD91AAD0C0}" type="datetimeFigureOut">
              <a:rPr lang="da-DK" smtClean="0"/>
              <a:t>07-01-2026</a:t>
            </a:fld>
            <a:endParaRPr lang="da-DK"/>
          </a:p>
        </p:txBody>
      </p:sp>
      <p:sp>
        <p:nvSpPr>
          <p:cNvPr id="4" name="Pladsholder til sidefod 3">
            <a:extLst>
              <a:ext uri="{FF2B5EF4-FFF2-40B4-BE49-F238E27FC236}">
                <a16:creationId xmlns:a16="http://schemas.microsoft.com/office/drawing/2014/main" id="{0428C25D-0BAB-95C9-E4D6-413A525685A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D2E5A7F-2973-9422-C796-1C6C055F2ABE}"/>
              </a:ext>
            </a:extLst>
          </p:cNvPr>
          <p:cNvSpPr>
            <a:spLocks noGrp="1"/>
          </p:cNvSpPr>
          <p:nvPr>
            <p:ph type="sldNum" sz="quarter" idx="12"/>
          </p:nvPr>
        </p:nvSpPr>
        <p:spPr/>
        <p:txBody>
          <a:bodyPr/>
          <a:lstStyle/>
          <a:p>
            <a:fld id="{215CE9FE-1D6B-4CB5-8E9A-075313A3F08E}" type="slidenum">
              <a:rPr lang="da-DK" smtClean="0"/>
              <a:t>‹nr.›</a:t>
            </a:fld>
            <a:endParaRPr lang="da-DK"/>
          </a:p>
        </p:txBody>
      </p:sp>
    </p:spTree>
    <p:extLst>
      <p:ext uri="{BB962C8B-B14F-4D97-AF65-F5344CB8AC3E}">
        <p14:creationId xmlns:p14="http://schemas.microsoft.com/office/powerpoint/2010/main" val="228377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9346D2C-0F0C-6BC9-0B41-FC7650C160D0}"/>
              </a:ext>
            </a:extLst>
          </p:cNvPr>
          <p:cNvSpPr>
            <a:spLocks noGrp="1"/>
          </p:cNvSpPr>
          <p:nvPr>
            <p:ph type="dt" sz="half" idx="10"/>
          </p:nvPr>
        </p:nvSpPr>
        <p:spPr/>
        <p:txBody>
          <a:bodyPr/>
          <a:lstStyle/>
          <a:p>
            <a:fld id="{B658AF05-1C4F-4C71-BA7B-C9CD91AAD0C0}" type="datetimeFigureOut">
              <a:rPr lang="da-DK" smtClean="0"/>
              <a:t>07-01-2026</a:t>
            </a:fld>
            <a:endParaRPr lang="da-DK"/>
          </a:p>
        </p:txBody>
      </p:sp>
      <p:sp>
        <p:nvSpPr>
          <p:cNvPr id="3" name="Pladsholder til sidefod 2">
            <a:extLst>
              <a:ext uri="{FF2B5EF4-FFF2-40B4-BE49-F238E27FC236}">
                <a16:creationId xmlns:a16="http://schemas.microsoft.com/office/drawing/2014/main" id="{CC797E54-6C19-36EB-621D-92EF522B2C4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057B52A-25F7-5B1A-FEF9-707B35DC983A}"/>
              </a:ext>
            </a:extLst>
          </p:cNvPr>
          <p:cNvSpPr>
            <a:spLocks noGrp="1"/>
          </p:cNvSpPr>
          <p:nvPr>
            <p:ph type="sldNum" sz="quarter" idx="12"/>
          </p:nvPr>
        </p:nvSpPr>
        <p:spPr/>
        <p:txBody>
          <a:bodyPr/>
          <a:lstStyle/>
          <a:p>
            <a:fld id="{215CE9FE-1D6B-4CB5-8E9A-075313A3F08E}" type="slidenum">
              <a:rPr lang="da-DK" smtClean="0"/>
              <a:t>‹nr.›</a:t>
            </a:fld>
            <a:endParaRPr lang="da-DK"/>
          </a:p>
        </p:txBody>
      </p:sp>
    </p:spTree>
    <p:extLst>
      <p:ext uri="{BB962C8B-B14F-4D97-AF65-F5344CB8AC3E}">
        <p14:creationId xmlns:p14="http://schemas.microsoft.com/office/powerpoint/2010/main" val="3825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8307E-3A86-E398-87AF-C0523552BB4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5AD9096-EB7F-EA89-6982-765BC4745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EC94B08-1F1F-95AE-21C9-A817DF2AE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4AF03C2-2F34-6780-7D54-D0EC1F58C2D1}"/>
              </a:ext>
            </a:extLst>
          </p:cNvPr>
          <p:cNvSpPr>
            <a:spLocks noGrp="1"/>
          </p:cNvSpPr>
          <p:nvPr>
            <p:ph type="dt" sz="half" idx="10"/>
          </p:nvPr>
        </p:nvSpPr>
        <p:spPr/>
        <p:txBody>
          <a:bodyPr/>
          <a:lstStyle/>
          <a:p>
            <a:fld id="{B658AF05-1C4F-4C71-BA7B-C9CD91AAD0C0}" type="datetimeFigureOut">
              <a:rPr lang="da-DK" smtClean="0"/>
              <a:t>07-01-2026</a:t>
            </a:fld>
            <a:endParaRPr lang="da-DK"/>
          </a:p>
        </p:txBody>
      </p:sp>
      <p:sp>
        <p:nvSpPr>
          <p:cNvPr id="6" name="Pladsholder til sidefod 5">
            <a:extLst>
              <a:ext uri="{FF2B5EF4-FFF2-40B4-BE49-F238E27FC236}">
                <a16:creationId xmlns:a16="http://schemas.microsoft.com/office/drawing/2014/main" id="{69BEE58A-3338-E207-F517-E4D264E7978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7D8D34E-BD13-27C1-156C-1D13EE5CA988}"/>
              </a:ext>
            </a:extLst>
          </p:cNvPr>
          <p:cNvSpPr>
            <a:spLocks noGrp="1"/>
          </p:cNvSpPr>
          <p:nvPr>
            <p:ph type="sldNum" sz="quarter" idx="12"/>
          </p:nvPr>
        </p:nvSpPr>
        <p:spPr/>
        <p:txBody>
          <a:bodyPr/>
          <a:lstStyle/>
          <a:p>
            <a:fld id="{215CE9FE-1D6B-4CB5-8E9A-075313A3F08E}" type="slidenum">
              <a:rPr lang="da-DK" smtClean="0"/>
              <a:t>‹nr.›</a:t>
            </a:fld>
            <a:endParaRPr lang="da-DK"/>
          </a:p>
        </p:txBody>
      </p:sp>
    </p:spTree>
    <p:extLst>
      <p:ext uri="{BB962C8B-B14F-4D97-AF65-F5344CB8AC3E}">
        <p14:creationId xmlns:p14="http://schemas.microsoft.com/office/powerpoint/2010/main" val="373068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39BFDA-9853-3AC0-2AE4-7823CB4E667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B0C59DF-B1CE-5BB3-C3D8-8F53DD318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F9C3D56-4667-77F3-666D-0D553DF62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36EC527-CB03-584B-6452-3DDAB73F19B1}"/>
              </a:ext>
            </a:extLst>
          </p:cNvPr>
          <p:cNvSpPr>
            <a:spLocks noGrp="1"/>
          </p:cNvSpPr>
          <p:nvPr>
            <p:ph type="dt" sz="half" idx="10"/>
          </p:nvPr>
        </p:nvSpPr>
        <p:spPr/>
        <p:txBody>
          <a:bodyPr/>
          <a:lstStyle/>
          <a:p>
            <a:fld id="{B658AF05-1C4F-4C71-BA7B-C9CD91AAD0C0}" type="datetimeFigureOut">
              <a:rPr lang="da-DK" smtClean="0"/>
              <a:t>07-01-2026</a:t>
            </a:fld>
            <a:endParaRPr lang="da-DK"/>
          </a:p>
        </p:txBody>
      </p:sp>
      <p:sp>
        <p:nvSpPr>
          <p:cNvPr id="6" name="Pladsholder til sidefod 5">
            <a:extLst>
              <a:ext uri="{FF2B5EF4-FFF2-40B4-BE49-F238E27FC236}">
                <a16:creationId xmlns:a16="http://schemas.microsoft.com/office/drawing/2014/main" id="{429FA9CA-B8DC-6DC7-BC9C-F533C5FAEAC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46F5D5D-7735-59A4-962F-F27A5B5FE8D4}"/>
              </a:ext>
            </a:extLst>
          </p:cNvPr>
          <p:cNvSpPr>
            <a:spLocks noGrp="1"/>
          </p:cNvSpPr>
          <p:nvPr>
            <p:ph type="sldNum" sz="quarter" idx="12"/>
          </p:nvPr>
        </p:nvSpPr>
        <p:spPr/>
        <p:txBody>
          <a:bodyPr/>
          <a:lstStyle/>
          <a:p>
            <a:fld id="{215CE9FE-1D6B-4CB5-8E9A-075313A3F08E}" type="slidenum">
              <a:rPr lang="da-DK" smtClean="0"/>
              <a:t>‹nr.›</a:t>
            </a:fld>
            <a:endParaRPr lang="da-DK"/>
          </a:p>
        </p:txBody>
      </p:sp>
    </p:spTree>
    <p:extLst>
      <p:ext uri="{BB962C8B-B14F-4D97-AF65-F5344CB8AC3E}">
        <p14:creationId xmlns:p14="http://schemas.microsoft.com/office/powerpoint/2010/main" val="308155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EBBF84D-CC33-B445-C0EA-3493A6D4E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750781C-8573-717C-E611-99FD1FDDA3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8659054-756F-6E7D-F6CB-D4DF5EC6F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58AF05-1C4F-4C71-BA7B-C9CD91AAD0C0}" type="datetimeFigureOut">
              <a:rPr lang="da-DK" smtClean="0"/>
              <a:t>07-01-2026</a:t>
            </a:fld>
            <a:endParaRPr lang="da-DK"/>
          </a:p>
        </p:txBody>
      </p:sp>
      <p:sp>
        <p:nvSpPr>
          <p:cNvPr id="5" name="Pladsholder til sidefod 4">
            <a:extLst>
              <a:ext uri="{FF2B5EF4-FFF2-40B4-BE49-F238E27FC236}">
                <a16:creationId xmlns:a16="http://schemas.microsoft.com/office/drawing/2014/main" id="{CDBB3F92-8687-2E2D-B04F-9D4982834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8DF2CC40-5D9C-7A0A-0ADE-174913C01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5CE9FE-1D6B-4CB5-8E9A-075313A3F08E}" type="slidenum">
              <a:rPr lang="da-DK" smtClean="0"/>
              <a:t>‹nr.›</a:t>
            </a:fld>
            <a:endParaRPr lang="da-DK"/>
          </a:p>
        </p:txBody>
      </p:sp>
    </p:spTree>
    <p:extLst>
      <p:ext uri="{BB962C8B-B14F-4D97-AF65-F5344CB8AC3E}">
        <p14:creationId xmlns:p14="http://schemas.microsoft.com/office/powerpoint/2010/main" val="355598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id="{526FEB62-66BB-1E2C-FA4E-23E39E76A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736" y="-39986"/>
            <a:ext cx="5427771" cy="36185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mazon.com: ICE Melts Under Resistance Protest Sign, Anti-Trump, Political  Activist Protest Poster, Rally Sign, Resist Fascism, Resist Rascism : Home  &amp; Kitchen">
            <a:extLst>
              <a:ext uri="{FF2B5EF4-FFF2-40B4-BE49-F238E27FC236}">
                <a16:creationId xmlns:a16="http://schemas.microsoft.com/office/drawing/2014/main" id="{F61527FA-747D-00ED-8F3C-5AC89A832D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222" r="871" b="8013"/>
          <a:stretch/>
        </p:blipFill>
        <p:spPr bwMode="auto">
          <a:xfrm>
            <a:off x="8445188" y="0"/>
            <a:ext cx="375893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erican Nazi Party: George Lincoln Rockwell, der &quot;American Hitler&quot; - DER  SPIEGEL">
            <a:extLst>
              <a:ext uri="{FF2B5EF4-FFF2-40B4-BE49-F238E27FC236}">
                <a16:creationId xmlns:a16="http://schemas.microsoft.com/office/drawing/2014/main" id="{866C091E-29FB-E4FB-0B52-A8B290762D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059" y="3657600"/>
            <a:ext cx="5686062" cy="3195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ArtWorks Decor Donald Trump Assassination Attempt Fight Picture  on Stretched Canvas Wall Art, Ready to Hang! (16&quot; x 20&quot;): Posters &amp; Prints">
            <a:extLst>
              <a:ext uri="{FF2B5EF4-FFF2-40B4-BE49-F238E27FC236}">
                <a16:creationId xmlns:a16="http://schemas.microsoft.com/office/drawing/2014/main" id="{BDD992FE-3B44-DB55-4FD1-A39AD71910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513" b="4456"/>
          <a:stretch/>
        </p:blipFill>
        <p:spPr bwMode="auto">
          <a:xfrm>
            <a:off x="-894082" y="-39986"/>
            <a:ext cx="5856226" cy="43078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u Klux Klan: Origin, Members &amp; Facts | HISTORY">
            <a:extLst>
              <a:ext uri="{FF2B5EF4-FFF2-40B4-BE49-F238E27FC236}">
                <a16:creationId xmlns:a16="http://schemas.microsoft.com/office/drawing/2014/main" id="{113BE4F8-9D58-53D0-66FB-FC6B529F36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99950"/>
            <a:ext cx="6518058" cy="325903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81456E9E-34CC-48F5-BC91-89D71E86A730}"/>
              </a:ext>
            </a:extLst>
          </p:cNvPr>
          <p:cNvSpPr/>
          <p:nvPr/>
        </p:nvSpPr>
        <p:spPr>
          <a:xfrm>
            <a:off x="-1" y="2333817"/>
            <a:ext cx="12192001" cy="1848466"/>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60B20AFE-1878-452A-B2CC-610B2D9F73BA}"/>
              </a:ext>
            </a:extLst>
          </p:cNvPr>
          <p:cNvSpPr>
            <a:spLocks noGrp="1"/>
          </p:cNvSpPr>
          <p:nvPr>
            <p:ph type="title"/>
          </p:nvPr>
        </p:nvSpPr>
        <p:spPr>
          <a:xfrm>
            <a:off x="517793" y="3037604"/>
            <a:ext cx="11435080" cy="1325563"/>
          </a:xfrm>
        </p:spPr>
        <p:txBody>
          <a:bodyPr>
            <a:normAutofit fontScale="90000"/>
          </a:bodyPr>
          <a:lstStyle/>
          <a:p>
            <a:pPr algn="ctr"/>
            <a:r>
              <a:rPr lang="da-DK" sz="4900" b="1" dirty="0">
                <a:solidFill>
                  <a:srgbClr val="FF0000"/>
                </a:solidFill>
              </a:rPr>
              <a:t>FASCISME I USA (1920-2026)</a:t>
            </a:r>
            <a:br>
              <a:rPr lang="da-DK" b="1" dirty="0"/>
            </a:br>
            <a:endParaRPr lang="da-DK" dirty="0"/>
          </a:p>
        </p:txBody>
      </p:sp>
    </p:spTree>
    <p:extLst>
      <p:ext uri="{BB962C8B-B14F-4D97-AF65-F5344CB8AC3E}">
        <p14:creationId xmlns:p14="http://schemas.microsoft.com/office/powerpoint/2010/main" val="2898793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762DC80-60D9-1254-1217-97F097B4E18B}"/>
              </a:ext>
            </a:extLst>
          </p:cNvPr>
          <p:cNvSpPr>
            <a:spLocks noGrp="1"/>
          </p:cNvSpPr>
          <p:nvPr>
            <p:ph idx="1"/>
          </p:nvPr>
        </p:nvSpPr>
        <p:spPr>
          <a:xfrm>
            <a:off x="-111760" y="843280"/>
            <a:ext cx="12303760" cy="5597843"/>
          </a:xfrm>
        </p:spPr>
        <p:txBody>
          <a:bodyPr/>
          <a:lstStyle/>
          <a:p>
            <a:pPr indent="0">
              <a:lnSpc>
                <a:spcPct val="115000"/>
              </a:lnSpc>
              <a:buNone/>
            </a:pPr>
            <a:r>
              <a:rPr lang="en-US" sz="3200" b="1" kern="100" dirty="0" err="1">
                <a:effectLst/>
                <a:latin typeface="Aptos" panose="020B0004020202020204" pitchFamily="34" charset="0"/>
                <a:ea typeface="Aptos" panose="020B0004020202020204" pitchFamily="34" charset="0"/>
                <a:cs typeface="Times New Roman" panose="02020603050405020304" pitchFamily="18" charset="0"/>
              </a:rPr>
              <a:t>Populisme</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Johannes,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Cecilie</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Mads Lohmann,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Amiliah</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Savannah</a:t>
            </a:r>
            <a:endParaRPr lang="da-DK" sz="3200" kern="100" dirty="0">
              <a:effectLst/>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buNone/>
            </a:pPr>
            <a:r>
              <a:rPr lang="da-DK" sz="3200" b="1" kern="100" dirty="0">
                <a:effectLst/>
                <a:latin typeface="Aptos" panose="020B0004020202020204" pitchFamily="34" charset="0"/>
                <a:ea typeface="Aptos" panose="020B0004020202020204" pitchFamily="34" charset="0"/>
                <a:cs typeface="Times New Roman" panose="02020603050405020304" pitchFamily="18" charset="0"/>
              </a:rPr>
              <a:t>Anti-intellektualisme: </a:t>
            </a:r>
            <a:r>
              <a:rPr lang="da-DK" sz="3200" kern="100" dirty="0">
                <a:effectLst/>
                <a:latin typeface="Aptos" panose="020B0004020202020204" pitchFamily="34" charset="0"/>
                <a:ea typeface="Aptos" panose="020B0004020202020204" pitchFamily="34" charset="0"/>
                <a:cs typeface="Times New Roman" panose="02020603050405020304" pitchFamily="18" charset="0"/>
              </a:rPr>
              <a:t>Magnus, Frederikke, Alma, </a:t>
            </a:r>
            <a:r>
              <a:rPr lang="da-DK" sz="3200" kern="100" dirty="0" err="1">
                <a:effectLst/>
                <a:latin typeface="Aptos" panose="020B0004020202020204" pitchFamily="34" charset="0"/>
                <a:ea typeface="Aptos" panose="020B0004020202020204" pitchFamily="34" charset="0"/>
                <a:cs typeface="Times New Roman" panose="02020603050405020304" pitchFamily="18" charset="0"/>
              </a:rPr>
              <a:t>Mads-Emil</a:t>
            </a:r>
            <a:r>
              <a:rPr lang="da-DK" sz="3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da-DK" sz="3200" kern="100" dirty="0">
              <a:effectLst/>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buNone/>
            </a:pPr>
            <a:r>
              <a:rPr lang="da-DK" sz="3200" b="1" kern="100" dirty="0">
                <a:effectLst/>
                <a:latin typeface="Aptos" panose="020B0004020202020204" pitchFamily="34" charset="0"/>
                <a:ea typeface="Aptos" panose="020B0004020202020204" pitchFamily="34" charset="0"/>
                <a:cs typeface="Times New Roman" panose="02020603050405020304" pitchFamily="18" charset="0"/>
              </a:rPr>
              <a:t>Konspirationstænkning: </a:t>
            </a:r>
            <a:r>
              <a:rPr lang="da-DK" sz="3200" kern="100" dirty="0">
                <a:effectLst/>
                <a:latin typeface="Aptos" panose="020B0004020202020204" pitchFamily="34" charset="0"/>
                <a:ea typeface="Aptos" panose="020B0004020202020204" pitchFamily="34" charset="0"/>
                <a:cs typeface="Times New Roman" panose="02020603050405020304" pitchFamily="18" charset="0"/>
              </a:rPr>
              <a:t>Mikkel, Filippa, William, Maia</a:t>
            </a:r>
          </a:p>
          <a:p>
            <a:pPr indent="0">
              <a:lnSpc>
                <a:spcPct val="115000"/>
              </a:lnSpc>
              <a:buNone/>
            </a:pPr>
            <a:r>
              <a:rPr lang="da-DK" sz="3200" b="1" kern="100" dirty="0" err="1">
                <a:effectLst/>
                <a:latin typeface="Aptos" panose="020B0004020202020204" pitchFamily="34" charset="0"/>
                <a:ea typeface="Aptos" panose="020B0004020202020204" pitchFamily="34" charset="0"/>
                <a:cs typeface="Times New Roman" panose="02020603050405020304" pitchFamily="18" charset="0"/>
              </a:rPr>
              <a:t>Nativisme</a:t>
            </a:r>
            <a:r>
              <a:rPr lang="da-DK" sz="3200" b="1" kern="100" dirty="0">
                <a:effectLst/>
                <a:latin typeface="Aptos" panose="020B0004020202020204" pitchFamily="34" charset="0"/>
                <a:ea typeface="Aptos" panose="020B0004020202020204" pitchFamily="34" charset="0"/>
                <a:cs typeface="Times New Roman" panose="02020603050405020304" pitchFamily="18" charset="0"/>
              </a:rPr>
              <a:t>: </a:t>
            </a:r>
            <a:r>
              <a:rPr lang="da-DK" sz="3200" kern="100" dirty="0">
                <a:effectLst/>
                <a:latin typeface="Aptos" panose="020B0004020202020204" pitchFamily="34" charset="0"/>
                <a:ea typeface="Aptos" panose="020B0004020202020204" pitchFamily="34" charset="0"/>
                <a:cs typeface="Times New Roman" panose="02020603050405020304" pitchFamily="18" charset="0"/>
              </a:rPr>
              <a:t>Sara, Laura, Maria, Jeppe</a:t>
            </a:r>
          </a:p>
          <a:p>
            <a:pPr indent="0">
              <a:lnSpc>
                <a:spcPct val="115000"/>
              </a:lnSpc>
              <a:buNone/>
            </a:pPr>
            <a:r>
              <a:rPr lang="da-DK" sz="3200" b="1" kern="100" dirty="0">
                <a:effectLst/>
                <a:latin typeface="Aptos" panose="020B0004020202020204" pitchFamily="34" charset="0"/>
                <a:ea typeface="Aptos" panose="020B0004020202020204" pitchFamily="34" charset="0"/>
                <a:cs typeface="Times New Roman" panose="02020603050405020304" pitchFamily="18" charset="0"/>
              </a:rPr>
              <a:t>Antisemitisme: </a:t>
            </a:r>
            <a:r>
              <a:rPr lang="da-DK" sz="3200" kern="100" dirty="0">
                <a:effectLst/>
                <a:latin typeface="Aptos" panose="020B0004020202020204" pitchFamily="34" charset="0"/>
                <a:ea typeface="Aptos" panose="020B0004020202020204" pitchFamily="34" charset="0"/>
                <a:cs typeface="Times New Roman" panose="02020603050405020304" pitchFamily="18" charset="0"/>
              </a:rPr>
              <a:t>August, Mads Vind, Sarah, Marcus</a:t>
            </a:r>
          </a:p>
          <a:p>
            <a:pPr indent="0">
              <a:lnSpc>
                <a:spcPct val="115000"/>
              </a:lnSpc>
              <a:buNone/>
            </a:pPr>
            <a:r>
              <a:rPr lang="da-DK" sz="3200" b="1" kern="100" dirty="0">
                <a:effectLst/>
                <a:latin typeface="Aptos" panose="020B0004020202020204" pitchFamily="34" charset="0"/>
                <a:ea typeface="Aptos" panose="020B0004020202020204" pitchFamily="34" charset="0"/>
                <a:cs typeface="Times New Roman" panose="02020603050405020304" pitchFamily="18" charset="0"/>
              </a:rPr>
              <a:t>Hvid overlegenhed: </a:t>
            </a:r>
            <a:r>
              <a:rPr lang="da-DK" sz="3200" kern="100" dirty="0">
                <a:effectLst/>
                <a:latin typeface="Aptos" panose="020B0004020202020204" pitchFamily="34" charset="0"/>
                <a:ea typeface="Aptos" panose="020B0004020202020204" pitchFamily="34" charset="0"/>
                <a:cs typeface="Times New Roman" panose="02020603050405020304" pitchFamily="18" charset="0"/>
              </a:rPr>
              <a:t>Marius, Jonas, Anna, Alfred</a:t>
            </a:r>
          </a:p>
          <a:p>
            <a:pPr indent="0">
              <a:lnSpc>
                <a:spcPct val="115000"/>
              </a:lnSpc>
              <a:spcAft>
                <a:spcPts val="800"/>
              </a:spcAft>
              <a:buNone/>
            </a:pPr>
            <a:r>
              <a:rPr lang="en-US" sz="3200" b="1" kern="100" dirty="0" err="1">
                <a:effectLst/>
                <a:latin typeface="Aptos" panose="020B0004020202020204" pitchFamily="34" charset="0"/>
                <a:ea typeface="Aptos" panose="020B0004020202020204" pitchFamily="34" charset="0"/>
                <a:cs typeface="Times New Roman" panose="02020603050405020304" pitchFamily="18" charset="0"/>
              </a:rPr>
              <a:t>Selvjustits</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Rasmus, Noah, Benjamin, Isabella</a:t>
            </a:r>
            <a:endParaRPr lang="da-DK"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11675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We the People: Patriotism, Faith, and America's Foundations">
            <a:extLst>
              <a:ext uri="{FF2B5EF4-FFF2-40B4-BE49-F238E27FC236}">
                <a16:creationId xmlns:a16="http://schemas.microsoft.com/office/drawing/2014/main" id="{E1A09A22-251B-B506-D30C-3673465A0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C1381CD2-8BC8-6A28-4432-02DBC55EFA12}"/>
              </a:ext>
            </a:extLst>
          </p:cNvPr>
          <p:cNvSpPr/>
          <p:nvPr/>
        </p:nvSpPr>
        <p:spPr>
          <a:xfrm>
            <a:off x="0" y="2559684"/>
            <a:ext cx="12192000" cy="1412876"/>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5CDF409-ED63-FF0F-1ADE-707946B5DACB}"/>
              </a:ext>
            </a:extLst>
          </p:cNvPr>
          <p:cNvSpPr>
            <a:spLocks noGrp="1"/>
          </p:cNvSpPr>
          <p:nvPr>
            <p:ph type="title"/>
          </p:nvPr>
        </p:nvSpPr>
        <p:spPr>
          <a:xfrm>
            <a:off x="1061720" y="2559684"/>
            <a:ext cx="10515600" cy="1325563"/>
          </a:xfrm>
        </p:spPr>
        <p:txBody>
          <a:bodyPr/>
          <a:lstStyle/>
          <a:p>
            <a:pPr algn="ctr"/>
            <a:r>
              <a:rPr lang="da-DK" b="1" dirty="0">
                <a:ln>
                  <a:solidFill>
                    <a:schemeClr val="bg1"/>
                  </a:solidFill>
                </a:ln>
              </a:rPr>
              <a:t>Det liberale Amerika – hvad har historisk modarbejdet fascismen i USA?</a:t>
            </a:r>
            <a:endParaRPr lang="da-DK" b="1" dirty="0">
              <a:ln>
                <a:solidFill>
                  <a:schemeClr val="bg1"/>
                </a:solidFill>
              </a:ln>
              <a:solidFill>
                <a:srgbClr val="FF0000"/>
              </a:solidFill>
            </a:endParaRPr>
          </a:p>
        </p:txBody>
      </p:sp>
    </p:spTree>
    <p:extLst>
      <p:ext uri="{BB962C8B-B14F-4D97-AF65-F5344CB8AC3E}">
        <p14:creationId xmlns:p14="http://schemas.microsoft.com/office/powerpoint/2010/main" val="152504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p:cNvSpPr txBox="1">
            <a:spLocks/>
          </p:cNvSpPr>
          <p:nvPr/>
        </p:nvSpPr>
        <p:spPr>
          <a:xfrm>
            <a:off x="304800" y="81280"/>
            <a:ext cx="11169219" cy="6371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5500" b="1" dirty="0">
                <a:solidFill>
                  <a:srgbClr val="0070C0"/>
                </a:solidFill>
              </a:rPr>
              <a:t>Dagens plan:</a:t>
            </a:r>
          </a:p>
          <a:p>
            <a:endParaRPr lang="da-DK" dirty="0"/>
          </a:p>
          <a:p>
            <a:pPr marL="514350" indent="-514350">
              <a:buFont typeface="Arial" panose="020B0604020202020204" pitchFamily="34" charset="0"/>
              <a:buAutoNum type="arabicPeriod"/>
            </a:pPr>
            <a:r>
              <a:rPr lang="da-DK" b="1" dirty="0"/>
              <a:t>Intro til forløb ”Fascisme i USA (1920-2026)”</a:t>
            </a:r>
          </a:p>
          <a:p>
            <a:pPr marL="514350" indent="-514350">
              <a:buFont typeface="Arial" panose="020B0604020202020204" pitchFamily="34" charset="0"/>
              <a:buAutoNum type="arabicPeriod"/>
            </a:pPr>
            <a:r>
              <a:rPr lang="da-DK" b="1" dirty="0"/>
              <a:t>Hvad er fascisme? (lektien)</a:t>
            </a:r>
          </a:p>
          <a:p>
            <a:pPr marL="514350" indent="-514350">
              <a:buFont typeface="Arial" panose="020B0604020202020204" pitchFamily="34" charset="0"/>
              <a:buAutoNum type="arabicPeriod"/>
            </a:pPr>
            <a:r>
              <a:rPr lang="da-DK" b="1" dirty="0"/>
              <a:t>Det intolerante Amerika – hvad har historisk givet næring til fascismen i USA? (gruppearbejde)</a:t>
            </a:r>
          </a:p>
          <a:p>
            <a:pPr marL="0" indent="0">
              <a:buNone/>
            </a:pPr>
            <a:endParaRPr lang="da-DK" b="1" dirty="0"/>
          </a:p>
          <a:p>
            <a:pPr marL="0" indent="0">
              <a:buNone/>
            </a:pPr>
            <a:r>
              <a:rPr lang="da-DK" b="1" dirty="0"/>
              <a:t>PAUSE</a:t>
            </a:r>
          </a:p>
          <a:p>
            <a:endParaRPr lang="da-DK" b="1" dirty="0"/>
          </a:p>
          <a:p>
            <a:pPr marL="0" indent="0">
              <a:buNone/>
            </a:pPr>
            <a:r>
              <a:rPr lang="da-DK" b="1" dirty="0"/>
              <a:t>3. Det intolerante Amerika (forsat)</a:t>
            </a:r>
          </a:p>
          <a:p>
            <a:pPr marL="0" indent="0">
              <a:buNone/>
            </a:pPr>
            <a:r>
              <a:rPr lang="da-DK" b="1" dirty="0"/>
              <a:t>4. Det liberale Amerika – hvad har historisk modarbejdet fascismen i USA? </a:t>
            </a:r>
          </a:p>
        </p:txBody>
      </p:sp>
    </p:spTree>
    <p:extLst>
      <p:ext uri="{BB962C8B-B14F-4D97-AF65-F5344CB8AC3E}">
        <p14:creationId xmlns:p14="http://schemas.microsoft.com/office/powerpoint/2010/main" val="196490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9C3EF8D4-C263-1202-3449-9CFE3189DDD5}"/>
              </a:ext>
            </a:extLst>
          </p:cNvPr>
          <p:cNvSpPr>
            <a:spLocks noGrp="1"/>
          </p:cNvSpPr>
          <p:nvPr>
            <p:ph idx="1"/>
          </p:nvPr>
        </p:nvSpPr>
        <p:spPr/>
        <p:txBody>
          <a:bodyPr/>
          <a:lstStyle/>
          <a:p>
            <a:pPr marL="0" indent="0">
              <a:buNone/>
            </a:pPr>
            <a:r>
              <a:rPr lang="da-DK" b="1" dirty="0"/>
              <a:t>”Man skal ikke lade grænserne for evig retfærdighed blive begrænset af de politiske grænser. Hvis denne jord virkelig har plads til alle, så bør vi få det territorium som er nødvendigt for at vores folk kan leve. </a:t>
            </a:r>
          </a:p>
          <a:p>
            <a:pPr marL="0" indent="0">
              <a:buNone/>
            </a:pPr>
            <a:r>
              <a:rPr lang="da-DK" b="1" dirty="0"/>
              <a:t>Selvfølgelig vil det ikke gøres med glæde. Men retten til bevare sig selv og sit folk må beskyttes med magt. Når venligheden afvises, må man tage det med magt.”</a:t>
            </a:r>
          </a:p>
        </p:txBody>
      </p:sp>
      <p:sp>
        <p:nvSpPr>
          <p:cNvPr id="4" name="Tekstfelt 3">
            <a:extLst>
              <a:ext uri="{FF2B5EF4-FFF2-40B4-BE49-F238E27FC236}">
                <a16:creationId xmlns:a16="http://schemas.microsoft.com/office/drawing/2014/main" id="{89DAFA94-CB49-9EBD-0877-4E434EE929B2}"/>
              </a:ext>
            </a:extLst>
          </p:cNvPr>
          <p:cNvSpPr txBox="1"/>
          <p:nvPr/>
        </p:nvSpPr>
        <p:spPr>
          <a:xfrm>
            <a:off x="1285336" y="5365630"/>
            <a:ext cx="7660256" cy="369332"/>
          </a:xfrm>
          <a:prstGeom prst="rect">
            <a:avLst/>
          </a:prstGeom>
          <a:noFill/>
        </p:spPr>
        <p:txBody>
          <a:bodyPr wrap="square" rtlCol="0">
            <a:spAutoFit/>
          </a:bodyPr>
          <a:lstStyle/>
          <a:p>
            <a:r>
              <a:rPr lang="da-DK" b="1" dirty="0"/>
              <a:t>Adolf Hitler om ”</a:t>
            </a:r>
            <a:r>
              <a:rPr lang="da-DK" b="1" dirty="0" err="1"/>
              <a:t>lebensraum</a:t>
            </a:r>
            <a:r>
              <a:rPr lang="da-DK" b="1" dirty="0"/>
              <a:t>” fra </a:t>
            </a:r>
            <a:r>
              <a:rPr lang="da-DK" b="1" i="1" dirty="0" err="1"/>
              <a:t>Mein</a:t>
            </a:r>
            <a:r>
              <a:rPr lang="da-DK" b="1" i="1" dirty="0"/>
              <a:t> Kampf. </a:t>
            </a:r>
            <a:r>
              <a:rPr lang="da-DK" b="1"/>
              <a:t>1933. 41</a:t>
            </a:r>
            <a:r>
              <a:rPr lang="da-DK" b="1" dirty="0"/>
              <a:t>. udgave. s.152. </a:t>
            </a:r>
          </a:p>
        </p:txBody>
      </p:sp>
    </p:spTree>
    <p:extLst>
      <p:ext uri="{BB962C8B-B14F-4D97-AF65-F5344CB8AC3E}">
        <p14:creationId xmlns:p14="http://schemas.microsoft.com/office/powerpoint/2010/main" val="396872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A9613-D610-51D4-31BB-0FCA56A43B31}"/>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97A35D9E-19BF-5087-58A0-CEEACB0393E7}"/>
              </a:ext>
            </a:extLst>
          </p:cNvPr>
          <p:cNvSpPr>
            <a:spLocks noGrp="1"/>
          </p:cNvSpPr>
          <p:nvPr>
            <p:ph idx="1"/>
          </p:nvPr>
        </p:nvSpPr>
        <p:spPr/>
        <p:txBody>
          <a:bodyPr/>
          <a:lstStyle/>
          <a:p>
            <a:endParaRPr lang="da-DK"/>
          </a:p>
        </p:txBody>
      </p:sp>
      <p:pic>
        <p:nvPicPr>
          <p:cNvPr id="1026" name="Picture 2" descr="Kan være et billede af landkort og tekst, der siger &quot;x.com Log in KatieMiller Katie Miller Open app SOON 100° 90° 80° B0E AXEL 10° 70° 50° 20° LINCOLN SEA Cape MarrisJe Rabeson Channel ISLAND 0° ELLESMERE ISLAND nAKy 10° NORWAY PITSBERGE Nordest andingen RASMUUSSEN CANADA Smlc Parry Pituffik® Space Base FREDERICK VIII LAND Baffin Bay Upernavik GREENLAND KING GHRISTA N- LAND GREENLANI SEA 70° GREENLAND Uummannaq Qegertarsuup Tunua (Disko Bay) BAFFIN ISLAND Scoresby Sound Gunnbjere-Fjetd 3/00m CANADA Kanger บรรษสต KING GHREIANL IX GHRIS IAND Nuuk (Godthäb) 米 Arctic ArcticCirde cirde Strait ICELAND Denmark LABRADOR 60&quot; SEA AOAST FREDERICKVIC 100 200&quot;">
            <a:extLst>
              <a:ext uri="{FF2B5EF4-FFF2-40B4-BE49-F238E27FC236}">
                <a16:creationId xmlns:a16="http://schemas.microsoft.com/office/drawing/2014/main" id="{0E044AA8-0C48-555C-F345-366B2F371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863" y="0"/>
            <a:ext cx="3468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4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EU rapporterer om fremskridt i toldforhandlinger med Donald Trump">
            <a:extLst>
              <a:ext uri="{FF2B5EF4-FFF2-40B4-BE49-F238E27FC236}">
                <a16:creationId xmlns:a16="http://schemas.microsoft.com/office/drawing/2014/main" id="{0BD071DF-2122-26C6-F652-AA8407BE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C1381CD2-8BC8-6A28-4432-02DBC55EFA12}"/>
              </a:ext>
            </a:extLst>
          </p:cNvPr>
          <p:cNvSpPr/>
          <p:nvPr/>
        </p:nvSpPr>
        <p:spPr>
          <a:xfrm>
            <a:off x="0" y="2693828"/>
            <a:ext cx="12192000" cy="1057276"/>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5CDF409-ED63-FF0F-1ADE-707946B5DACB}"/>
              </a:ext>
            </a:extLst>
          </p:cNvPr>
          <p:cNvSpPr>
            <a:spLocks noGrp="1"/>
          </p:cNvSpPr>
          <p:nvPr>
            <p:ph type="title"/>
          </p:nvPr>
        </p:nvSpPr>
        <p:spPr>
          <a:xfrm>
            <a:off x="1417320" y="2559685"/>
            <a:ext cx="10515600" cy="1325563"/>
          </a:xfrm>
        </p:spPr>
        <p:txBody>
          <a:bodyPr/>
          <a:lstStyle/>
          <a:p>
            <a:pPr algn="ctr"/>
            <a:r>
              <a:rPr lang="da-DK" b="1" dirty="0"/>
              <a:t>Er Donald Trump fascist? </a:t>
            </a:r>
          </a:p>
        </p:txBody>
      </p:sp>
    </p:spTree>
    <p:extLst>
      <p:ext uri="{BB962C8B-B14F-4D97-AF65-F5344CB8AC3E}">
        <p14:creationId xmlns:p14="http://schemas.microsoft.com/office/powerpoint/2010/main" val="88257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ormen på Kongressen i 2021 er den foreløbige kulmination på den øgede mobilisering af det ekstreme højre efter Trumps indtog på den politiske scene. Foto: Shutterstock.">
            <a:extLst>
              <a:ext uri="{FF2B5EF4-FFF2-40B4-BE49-F238E27FC236}">
                <a16:creationId xmlns:a16="http://schemas.microsoft.com/office/drawing/2014/main" id="{47360389-5F4B-1D5A-205C-677347F59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7" y="0"/>
            <a:ext cx="12233487" cy="677672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77697B0A-CBA9-44B8-903E-C84ACC96EFB4}"/>
              </a:ext>
            </a:extLst>
          </p:cNvPr>
          <p:cNvSpPr/>
          <p:nvPr/>
        </p:nvSpPr>
        <p:spPr>
          <a:xfrm>
            <a:off x="-52974" y="0"/>
            <a:ext cx="12244974" cy="8056879"/>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Undertitel 2"/>
          <p:cNvSpPr>
            <a:spLocks noGrp="1"/>
          </p:cNvSpPr>
          <p:nvPr>
            <p:ph type="subTitle" idx="1"/>
          </p:nvPr>
        </p:nvSpPr>
        <p:spPr>
          <a:xfrm>
            <a:off x="822960" y="505723"/>
            <a:ext cx="11226800" cy="5846554"/>
          </a:xfrm>
        </p:spPr>
        <p:txBody>
          <a:bodyPr>
            <a:normAutofit/>
          </a:bodyPr>
          <a:lstStyle/>
          <a:p>
            <a:pPr algn="l"/>
            <a:endParaRPr lang="da-DK" sz="5500" b="1" u="sng" dirty="0">
              <a:solidFill>
                <a:srgbClr val="0070C0"/>
              </a:solidFill>
            </a:endParaRPr>
          </a:p>
          <a:p>
            <a:pPr algn="l"/>
            <a:r>
              <a:rPr lang="da-DK" sz="5500" b="1" u="sng" dirty="0">
                <a:solidFill>
                  <a:srgbClr val="0070C0"/>
                </a:solidFill>
              </a:rPr>
              <a:t>Forløbets målsætning er:</a:t>
            </a:r>
          </a:p>
          <a:p>
            <a:pPr algn="l"/>
            <a:endParaRPr lang="da-DK" sz="5500" b="1" dirty="0"/>
          </a:p>
          <a:p>
            <a:pPr lvl="0" algn="l"/>
            <a:r>
              <a:rPr lang="da-DK" sz="3200" b="1" dirty="0"/>
              <a:t>I forløbet skal vi undersøge den ekstreme højrefløjs historie i USA fra 1920’erne til i dag, og hvorvidt den har haft relationerne til fascismen både før og nu. </a:t>
            </a:r>
          </a:p>
        </p:txBody>
      </p:sp>
    </p:spTree>
    <p:extLst>
      <p:ext uri="{BB962C8B-B14F-4D97-AF65-F5344CB8AC3E}">
        <p14:creationId xmlns:p14="http://schemas.microsoft.com/office/powerpoint/2010/main" val="213409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743342676"/>
              </p:ext>
            </p:extLst>
          </p:nvPr>
        </p:nvGraphicFramePr>
        <p:xfrm>
          <a:off x="1203692" y="111760"/>
          <a:ext cx="9504948" cy="6573517"/>
        </p:xfrm>
        <a:graphic>
          <a:graphicData uri="http://schemas.openxmlformats.org/drawingml/2006/table">
            <a:tbl>
              <a:tblPr>
                <a:tableStyleId>{5C22544A-7EE6-4342-B048-85BDC9FD1C3A}</a:tableStyleId>
              </a:tblPr>
              <a:tblGrid>
                <a:gridCol w="3141733">
                  <a:extLst>
                    <a:ext uri="{9D8B030D-6E8A-4147-A177-3AD203B41FA5}">
                      <a16:colId xmlns:a16="http://schemas.microsoft.com/office/drawing/2014/main" val="3180939556"/>
                    </a:ext>
                  </a:extLst>
                </a:gridCol>
                <a:gridCol w="6363215">
                  <a:extLst>
                    <a:ext uri="{9D8B030D-6E8A-4147-A177-3AD203B41FA5}">
                      <a16:colId xmlns:a16="http://schemas.microsoft.com/office/drawing/2014/main" val="3570202017"/>
                    </a:ext>
                  </a:extLst>
                </a:gridCol>
              </a:tblGrid>
              <a:tr h="547527">
                <a:tc>
                  <a:txBody>
                    <a:bodyPr/>
                    <a:lstStyle/>
                    <a:p>
                      <a:pPr algn="l">
                        <a:lnSpc>
                          <a:spcPct val="115000"/>
                        </a:lnSpc>
                        <a:spcAft>
                          <a:spcPts val="0"/>
                        </a:spcAft>
                      </a:pPr>
                      <a:r>
                        <a:rPr lang="da-DK" sz="2000" b="1" dirty="0">
                          <a:effectLst/>
                        </a:rPr>
                        <a:t>Modul</a:t>
                      </a:r>
                      <a:endParaRPr lang="da-DK" sz="2000" b="1" dirty="0">
                        <a:effectLst/>
                        <a:latin typeface="Arial" panose="020B0604020202020204" pitchFamily="34" charset="0"/>
                        <a:ea typeface="Arial" panose="020B0604020202020204" pitchFamily="34" charset="0"/>
                        <a:cs typeface="Times New Roman" panose="02020603050405020304" pitchFamily="18" charset="0"/>
                      </a:endParaRPr>
                    </a:p>
                  </a:txBody>
                  <a:tcPr marL="37970" marR="37970" marT="37970" marB="37970">
                    <a:solidFill>
                      <a:schemeClr val="accent2">
                        <a:lumMod val="20000"/>
                        <a:lumOff val="80000"/>
                      </a:schemeClr>
                    </a:solidFill>
                  </a:tcPr>
                </a:tc>
                <a:tc>
                  <a:txBody>
                    <a:bodyPr/>
                    <a:lstStyle/>
                    <a:p>
                      <a:pPr algn="l">
                        <a:lnSpc>
                          <a:spcPct val="115000"/>
                        </a:lnSpc>
                        <a:spcAft>
                          <a:spcPts val="0"/>
                        </a:spcAft>
                      </a:pPr>
                      <a:r>
                        <a:rPr lang="da-DK" sz="2000" b="1" dirty="0">
                          <a:effectLst/>
                        </a:rPr>
                        <a:t>Fokus</a:t>
                      </a:r>
                      <a:endParaRPr lang="da-DK" sz="2000" b="1" dirty="0">
                        <a:effectLst/>
                        <a:latin typeface="Arial" panose="020B0604020202020204" pitchFamily="34" charset="0"/>
                        <a:ea typeface="Arial" panose="020B0604020202020204" pitchFamily="34" charset="0"/>
                        <a:cs typeface="Times New Roman" panose="02020603050405020304" pitchFamily="18" charset="0"/>
                      </a:endParaRPr>
                    </a:p>
                  </a:txBody>
                  <a:tcPr marL="37970" marR="37970" marT="37970" marB="37970">
                    <a:solidFill>
                      <a:schemeClr val="accent2">
                        <a:lumMod val="20000"/>
                        <a:lumOff val="80000"/>
                      </a:schemeClr>
                    </a:solidFill>
                  </a:tcPr>
                </a:tc>
                <a:extLst>
                  <a:ext uri="{0D108BD9-81ED-4DB2-BD59-A6C34878D82A}">
                    <a16:rowId xmlns:a16="http://schemas.microsoft.com/office/drawing/2014/main" val="3050120960"/>
                  </a:ext>
                </a:extLst>
              </a:tr>
              <a:tr h="505435">
                <a:tc>
                  <a:txBody>
                    <a:bodyPr/>
                    <a:lstStyle/>
                    <a:p>
                      <a:pPr algn="l">
                        <a:lnSpc>
                          <a:spcPct val="115000"/>
                        </a:lnSpc>
                        <a:spcAft>
                          <a:spcPts val="0"/>
                        </a:spcAft>
                      </a:pPr>
                      <a:r>
                        <a:rPr lang="da-DK" sz="1800" dirty="0">
                          <a:effectLst/>
                        </a:rPr>
                        <a:t>Onsdag d.07.01.26</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txBody>
                  <a:tcPr marL="37970" marR="37970" marT="37970" marB="37970">
                    <a:solidFill>
                      <a:schemeClr val="bg2">
                        <a:lumMod val="90000"/>
                      </a:schemeClr>
                    </a:solidFill>
                  </a:tcPr>
                </a:tc>
                <a:tc>
                  <a:txBody>
                    <a:bodyPr/>
                    <a:lstStyle/>
                    <a:p>
                      <a:pPr algn="l">
                        <a:lnSpc>
                          <a:spcPct val="115000"/>
                        </a:lnSpc>
                        <a:spcAft>
                          <a:spcPts val="0"/>
                        </a:spcAft>
                      </a:pPr>
                      <a:r>
                        <a:rPr lang="da-DK" sz="1800" u="sng" dirty="0">
                          <a:effectLst/>
                        </a:rPr>
                        <a:t>Det ”intolerante” Amerika</a:t>
                      </a:r>
                      <a:endParaRPr lang="da-DK" sz="1800" dirty="0">
                        <a:effectLst/>
                      </a:endParaRPr>
                    </a:p>
                  </a:txBody>
                  <a:tcPr marL="37970" marR="37970" marT="37970" marB="37970">
                    <a:solidFill>
                      <a:schemeClr val="bg2">
                        <a:lumMod val="90000"/>
                      </a:schemeClr>
                    </a:solidFill>
                  </a:tcPr>
                </a:tc>
                <a:extLst>
                  <a:ext uri="{0D108BD9-81ED-4DB2-BD59-A6C34878D82A}">
                    <a16:rowId xmlns:a16="http://schemas.microsoft.com/office/drawing/2014/main" val="1692573268"/>
                  </a:ext>
                </a:extLst>
              </a:tr>
              <a:tr h="485830">
                <a:tc>
                  <a:txBody>
                    <a:bodyPr/>
                    <a:lstStyle/>
                    <a:p>
                      <a:pPr algn="l">
                        <a:lnSpc>
                          <a:spcPct val="115000"/>
                        </a:lnSpc>
                        <a:spcAft>
                          <a:spcPts val="0"/>
                        </a:spcAft>
                      </a:pPr>
                      <a:r>
                        <a:rPr lang="da-DK" sz="1800" dirty="0">
                          <a:effectLst/>
                        </a:rPr>
                        <a:t>Fredag d.09.01.26</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txBody>
                  <a:tcPr marL="37970" marR="37970" marT="37970" marB="37970"/>
                </a:tc>
                <a:tc>
                  <a:txBody>
                    <a:bodyPr/>
                    <a:lstStyle/>
                    <a:p>
                      <a:pPr algn="l">
                        <a:lnSpc>
                          <a:spcPct val="115000"/>
                        </a:lnSpc>
                        <a:spcAft>
                          <a:spcPts val="0"/>
                        </a:spcAft>
                      </a:pPr>
                      <a:r>
                        <a:rPr lang="da-DK" sz="1800" u="sng" dirty="0">
                          <a:effectLst/>
                        </a:rPr>
                        <a:t>Fascistiske forløbere i 1920’erne</a:t>
                      </a:r>
                      <a:endParaRPr lang="da-DK" sz="1800" dirty="0">
                        <a:effectLst/>
                      </a:endParaRPr>
                    </a:p>
                  </a:txBody>
                  <a:tcPr marL="37970" marR="37970" marT="37970" marB="37970"/>
                </a:tc>
                <a:extLst>
                  <a:ext uri="{0D108BD9-81ED-4DB2-BD59-A6C34878D82A}">
                    <a16:rowId xmlns:a16="http://schemas.microsoft.com/office/drawing/2014/main" val="2234695332"/>
                  </a:ext>
                </a:extLst>
              </a:tr>
              <a:tr h="730091">
                <a:tc>
                  <a:txBody>
                    <a:bodyPr/>
                    <a:lstStyle/>
                    <a:p>
                      <a:pPr algn="l">
                        <a:lnSpc>
                          <a:spcPct val="115000"/>
                        </a:lnSpc>
                        <a:spcAft>
                          <a:spcPts val="0"/>
                        </a:spcAft>
                      </a:pPr>
                      <a:r>
                        <a:rPr lang="da-DK" sz="1800" dirty="0">
                          <a:effectLst/>
                        </a:rPr>
                        <a:t>Torsdag d.22.01.26</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txBody>
                  <a:tcPr marL="37970" marR="37970" marT="37970" marB="37970">
                    <a:solidFill>
                      <a:schemeClr val="bg2">
                        <a:lumMod val="90000"/>
                      </a:schemeClr>
                    </a:solidFill>
                  </a:tcPr>
                </a:tc>
                <a:tc>
                  <a:txBody>
                    <a:bodyPr/>
                    <a:lstStyle/>
                    <a:p>
                      <a:pPr algn="l">
                        <a:lnSpc>
                          <a:spcPct val="115000"/>
                        </a:lnSpc>
                        <a:spcAft>
                          <a:spcPts val="0"/>
                        </a:spcAft>
                      </a:pPr>
                      <a:r>
                        <a:rPr lang="da-DK" sz="1800" u="sng" dirty="0">
                          <a:effectLst/>
                        </a:rPr>
                        <a:t>Black Wallstreet-massakren i 1921</a:t>
                      </a:r>
                    </a:p>
                  </a:txBody>
                  <a:tcPr marL="37970" marR="37970" marT="37970" marB="37970">
                    <a:solidFill>
                      <a:schemeClr val="bg2">
                        <a:lumMod val="90000"/>
                      </a:schemeClr>
                    </a:solidFill>
                  </a:tcPr>
                </a:tc>
                <a:extLst>
                  <a:ext uri="{0D108BD9-81ED-4DB2-BD59-A6C34878D82A}">
                    <a16:rowId xmlns:a16="http://schemas.microsoft.com/office/drawing/2014/main" val="2750142822"/>
                  </a:ext>
                </a:extLst>
              </a:tr>
              <a:tr h="505435">
                <a:tc>
                  <a:txBody>
                    <a:bodyPr/>
                    <a:lstStyle/>
                    <a:p>
                      <a:pPr algn="l">
                        <a:lnSpc>
                          <a:spcPct val="115000"/>
                        </a:lnSpc>
                        <a:spcAft>
                          <a:spcPts val="0"/>
                        </a:spcAft>
                      </a:pPr>
                      <a:r>
                        <a:rPr lang="da-DK" sz="1800" dirty="0">
                          <a:effectLst/>
                          <a:latin typeface="+mn-lt"/>
                          <a:ea typeface="Arial" panose="020B0604020202020204" pitchFamily="34" charset="0"/>
                          <a:cs typeface="Times New Roman" panose="02020603050405020304" pitchFamily="18" charset="0"/>
                        </a:rPr>
                        <a:t>Fredag d.23.01.26</a:t>
                      </a:r>
                    </a:p>
                  </a:txBody>
                  <a:tcPr marL="37970" marR="37970" marT="37970" marB="37970"/>
                </a:tc>
                <a:tc>
                  <a:txBody>
                    <a:bodyPr/>
                    <a:lstStyle/>
                    <a:p>
                      <a:pPr algn="l">
                        <a:lnSpc>
                          <a:spcPct val="115000"/>
                        </a:lnSpc>
                        <a:spcAft>
                          <a:spcPts val="0"/>
                        </a:spcAft>
                      </a:pPr>
                      <a:r>
                        <a:rPr lang="da-DK" sz="1800" u="sng" dirty="0">
                          <a:effectLst/>
                        </a:rPr>
                        <a:t>Demokratiet i fare i USA i 1930’erne</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txBody>
                  <a:tcPr marL="37970" marR="37970" marT="37970" marB="37970"/>
                </a:tc>
                <a:extLst>
                  <a:ext uri="{0D108BD9-81ED-4DB2-BD59-A6C34878D82A}">
                    <a16:rowId xmlns:a16="http://schemas.microsoft.com/office/drawing/2014/main" val="1351370353"/>
                  </a:ext>
                </a:extLst>
              </a:tr>
              <a:tr h="505435">
                <a:tc>
                  <a:txBody>
                    <a:bodyPr/>
                    <a:lstStyle/>
                    <a:p>
                      <a:pPr algn="l">
                        <a:lnSpc>
                          <a:spcPct val="115000"/>
                        </a:lnSpc>
                        <a:spcAft>
                          <a:spcPts val="0"/>
                        </a:spcAft>
                      </a:pPr>
                      <a:r>
                        <a:rPr lang="da-DK" sz="1800" dirty="0">
                          <a:effectLst/>
                        </a:rPr>
                        <a:t>Onsdag d.28.01.26</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txBody>
                  <a:tcPr marL="37970" marR="37970" marT="37970" marB="37970">
                    <a:solidFill>
                      <a:schemeClr val="bg2">
                        <a:lumMod val="90000"/>
                      </a:schemeClr>
                    </a:solidFill>
                  </a:tcPr>
                </a:tc>
                <a:tc>
                  <a:txBody>
                    <a:bodyPr/>
                    <a:lstStyle/>
                    <a:p>
                      <a:pPr algn="l">
                        <a:lnSpc>
                          <a:spcPct val="115000"/>
                        </a:lnSpc>
                        <a:spcAft>
                          <a:spcPts val="0"/>
                        </a:spcAft>
                      </a:pPr>
                      <a:r>
                        <a:rPr lang="da-DK" sz="1800" u="sng" dirty="0">
                          <a:effectLst/>
                        </a:rPr>
                        <a:t>Fascismens højdepunkt i USA</a:t>
                      </a:r>
                      <a:endParaRPr lang="da-DK" sz="1800" dirty="0">
                        <a:effectLst/>
                      </a:endParaRPr>
                    </a:p>
                  </a:txBody>
                  <a:tcPr marL="37970" marR="37970" marT="37970" marB="37970">
                    <a:solidFill>
                      <a:schemeClr val="bg2">
                        <a:lumMod val="90000"/>
                      </a:schemeClr>
                    </a:solidFill>
                  </a:tcPr>
                </a:tc>
                <a:extLst>
                  <a:ext uri="{0D108BD9-81ED-4DB2-BD59-A6C34878D82A}">
                    <a16:rowId xmlns:a16="http://schemas.microsoft.com/office/drawing/2014/main" val="3552334249"/>
                  </a:ext>
                </a:extLst>
              </a:tr>
              <a:tr h="505435">
                <a:tc>
                  <a:txBody>
                    <a:bodyPr/>
                    <a:lstStyle/>
                    <a:p>
                      <a:pPr algn="l">
                        <a:lnSpc>
                          <a:spcPct val="115000"/>
                        </a:lnSpc>
                        <a:spcAft>
                          <a:spcPts val="0"/>
                        </a:spcAft>
                      </a:pPr>
                      <a:r>
                        <a:rPr lang="da-DK" sz="1800" dirty="0">
                          <a:effectLst/>
                        </a:rPr>
                        <a:t>Torsdag d.29.01.26</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txBody>
                  <a:tcPr marL="37970" marR="37970" marT="37970" marB="37970"/>
                </a:tc>
                <a:tc>
                  <a:txBody>
                    <a:bodyPr/>
                    <a:lstStyle/>
                    <a:p>
                      <a:pPr algn="l">
                        <a:lnSpc>
                          <a:spcPct val="115000"/>
                        </a:lnSpc>
                        <a:spcAft>
                          <a:spcPts val="0"/>
                        </a:spcAft>
                      </a:pPr>
                      <a:r>
                        <a:rPr lang="da-DK" sz="1800" u="sng" dirty="0">
                          <a:effectLst/>
                          <a:latin typeface="+mn-lt"/>
                          <a:ea typeface="Arial" panose="020B0604020202020204" pitchFamily="34" charset="0"/>
                          <a:cs typeface="Times New Roman" panose="02020603050405020304" pitchFamily="18" charset="0"/>
                        </a:rPr>
                        <a:t>Rockwell og amerikaniseringen af fascismen i 1960’erne</a:t>
                      </a:r>
                      <a:endParaRPr lang="da-DK" sz="1800" dirty="0">
                        <a:effectLst/>
                        <a:latin typeface="+mn-lt"/>
                        <a:ea typeface="Arial" panose="020B0604020202020204" pitchFamily="34" charset="0"/>
                        <a:cs typeface="Times New Roman" panose="02020603050405020304" pitchFamily="18" charset="0"/>
                      </a:endParaRPr>
                    </a:p>
                  </a:txBody>
                  <a:tcPr marL="37970" marR="37970" marT="37970" marB="37970"/>
                </a:tc>
                <a:extLst>
                  <a:ext uri="{0D108BD9-81ED-4DB2-BD59-A6C34878D82A}">
                    <a16:rowId xmlns:a16="http://schemas.microsoft.com/office/drawing/2014/main" val="512264311"/>
                  </a:ext>
                </a:extLst>
              </a:tr>
              <a:tr h="596200">
                <a:tc>
                  <a:txBody>
                    <a:bodyPr/>
                    <a:lstStyle/>
                    <a:p>
                      <a:pPr algn="l">
                        <a:lnSpc>
                          <a:spcPct val="115000"/>
                        </a:lnSpc>
                        <a:spcAft>
                          <a:spcPts val="0"/>
                        </a:spcAft>
                      </a:pPr>
                      <a:r>
                        <a:rPr lang="da-DK" sz="1800" dirty="0">
                          <a:effectLst/>
                          <a:latin typeface="+mn-lt"/>
                          <a:ea typeface="Arial" panose="020B0604020202020204" pitchFamily="34" charset="0"/>
                          <a:cs typeface="Times New Roman" panose="02020603050405020304" pitchFamily="18" charset="0"/>
                        </a:rPr>
                        <a:t>Fredag d.30.01.26</a:t>
                      </a:r>
                    </a:p>
                  </a:txBody>
                  <a:tcPr marL="37970" marR="37970" marT="37970" marB="37970">
                    <a:solidFill>
                      <a:schemeClr val="bg2">
                        <a:lumMod val="90000"/>
                      </a:schemeClr>
                    </a:solidFill>
                  </a:tcPr>
                </a:tc>
                <a:tc>
                  <a:txBody>
                    <a:bodyPr/>
                    <a:lstStyle/>
                    <a:p>
                      <a:pPr algn="l">
                        <a:lnSpc>
                          <a:spcPct val="115000"/>
                        </a:lnSpc>
                        <a:spcAft>
                          <a:spcPts val="0"/>
                        </a:spcAft>
                      </a:pPr>
                      <a:r>
                        <a:rPr lang="da-DK" sz="1800" b="0" u="sng" dirty="0">
                          <a:effectLst/>
                        </a:rPr>
                        <a:t>Fascistisk terrorisme i 1990’erne</a:t>
                      </a:r>
                      <a:endParaRPr lang="da-DK" sz="1800" b="0" dirty="0">
                        <a:effectLst/>
                      </a:endParaRPr>
                    </a:p>
                  </a:txBody>
                  <a:tcPr marL="37970" marR="37970" marT="37970" marB="37970">
                    <a:solidFill>
                      <a:schemeClr val="bg2">
                        <a:lumMod val="90000"/>
                      </a:schemeClr>
                    </a:solidFill>
                  </a:tcPr>
                </a:tc>
                <a:extLst>
                  <a:ext uri="{0D108BD9-81ED-4DB2-BD59-A6C34878D82A}">
                    <a16:rowId xmlns:a16="http://schemas.microsoft.com/office/drawing/2014/main" val="1179606520"/>
                  </a:ext>
                </a:extLst>
              </a:tr>
              <a:tr h="505435">
                <a:tc>
                  <a:txBody>
                    <a:bodyPr/>
                    <a:lstStyle/>
                    <a:p>
                      <a:pPr algn="l">
                        <a:lnSpc>
                          <a:spcPct val="115000"/>
                        </a:lnSpc>
                        <a:spcAft>
                          <a:spcPts val="0"/>
                        </a:spcAft>
                      </a:pPr>
                      <a:r>
                        <a:rPr lang="da-DK" sz="1800" dirty="0">
                          <a:effectLst/>
                        </a:rPr>
                        <a:t>Fredag d.27.02.26 (1.modul)</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txBody>
                  <a:tcPr marL="37970" marR="37970" marT="37970" marB="37970"/>
                </a:tc>
                <a:tc>
                  <a:txBody>
                    <a:bodyPr/>
                    <a:lstStyle/>
                    <a:p>
                      <a:pPr algn="l">
                        <a:lnSpc>
                          <a:spcPct val="115000"/>
                        </a:lnSpc>
                        <a:spcAft>
                          <a:spcPts val="0"/>
                        </a:spcAft>
                      </a:pPr>
                      <a:r>
                        <a:rPr lang="da-DK" sz="1800" b="0" u="sng" dirty="0">
                          <a:effectLst/>
                        </a:rPr>
                        <a:t>Alt-right </a:t>
                      </a:r>
                      <a:endParaRPr lang="da-DK" sz="1800" b="0" dirty="0">
                        <a:effectLst/>
                      </a:endParaRPr>
                    </a:p>
                  </a:txBody>
                  <a:tcPr marL="37970" marR="37970" marT="37970" marB="37970"/>
                </a:tc>
                <a:extLst>
                  <a:ext uri="{0D108BD9-81ED-4DB2-BD59-A6C34878D82A}">
                    <a16:rowId xmlns:a16="http://schemas.microsoft.com/office/drawing/2014/main" val="3651093178"/>
                  </a:ext>
                </a:extLst>
              </a:tr>
              <a:tr h="675824">
                <a:tc>
                  <a:txBody>
                    <a:bodyPr/>
                    <a:lstStyle/>
                    <a:p>
                      <a:pPr algn="l">
                        <a:lnSpc>
                          <a:spcPct val="115000"/>
                        </a:lnSpc>
                        <a:spcAft>
                          <a:spcPts val="0"/>
                        </a:spcAft>
                      </a:pPr>
                      <a:r>
                        <a:rPr lang="da-DK" sz="1800" dirty="0">
                          <a:effectLst/>
                          <a:latin typeface="+mn-lt"/>
                          <a:ea typeface="Arial" panose="020B0604020202020204" pitchFamily="34" charset="0"/>
                          <a:cs typeface="Times New Roman" panose="02020603050405020304" pitchFamily="18" charset="0"/>
                        </a:rPr>
                        <a:t>Fredag d.27.02.26 (2.modul)</a:t>
                      </a:r>
                    </a:p>
                  </a:txBody>
                  <a:tcPr marL="37970" marR="37970" marT="37970" marB="37970">
                    <a:solidFill>
                      <a:schemeClr val="bg2">
                        <a:lumMod val="9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a-DK" sz="1800" b="0" u="sng" dirty="0">
                          <a:effectLst/>
                        </a:rPr>
                        <a:t>Er Trump fascist? </a:t>
                      </a:r>
                    </a:p>
                  </a:txBody>
                  <a:tcPr marL="37970" marR="37970" marT="37970" marB="37970">
                    <a:solidFill>
                      <a:schemeClr val="bg2">
                        <a:lumMod val="90000"/>
                      </a:schemeClr>
                    </a:solidFill>
                  </a:tcPr>
                </a:tc>
                <a:extLst>
                  <a:ext uri="{0D108BD9-81ED-4DB2-BD59-A6C34878D82A}">
                    <a16:rowId xmlns:a16="http://schemas.microsoft.com/office/drawing/2014/main" val="1019138480"/>
                  </a:ext>
                </a:extLst>
              </a:tr>
              <a:tr h="505435">
                <a:tc>
                  <a:txBody>
                    <a:bodyPr/>
                    <a:lstStyle/>
                    <a:p>
                      <a:pPr algn="l">
                        <a:lnSpc>
                          <a:spcPct val="115000"/>
                        </a:lnSpc>
                        <a:spcAft>
                          <a:spcPts val="0"/>
                        </a:spcAft>
                      </a:pPr>
                      <a:r>
                        <a:rPr lang="da-DK" sz="1800" dirty="0">
                          <a:effectLst/>
                          <a:latin typeface="+mn-lt"/>
                          <a:ea typeface="Arial" panose="020B0604020202020204" pitchFamily="34" charset="0"/>
                          <a:cs typeface="Times New Roman" panose="02020603050405020304" pitchFamily="18" charset="0"/>
                        </a:rPr>
                        <a:t>Mandag d.02.03.26</a:t>
                      </a:r>
                    </a:p>
                  </a:txBody>
                  <a:tcPr marL="37970" marR="37970" marT="37970" marB="37970">
                    <a:solidFill>
                      <a:srgbClr val="EAEFF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a-DK" sz="1800" b="1" u="sng" dirty="0">
                          <a:effectLst/>
                        </a:rPr>
                        <a:t>Eksamenstræning - gruppearbejde</a:t>
                      </a:r>
                      <a:endParaRPr lang="da-DK" sz="1800" b="1" dirty="0">
                        <a:effectLst/>
                      </a:endParaRPr>
                    </a:p>
                  </a:txBody>
                  <a:tcPr marL="37970" marR="37970" marT="37970" marB="37970">
                    <a:solidFill>
                      <a:srgbClr val="EAEFF7"/>
                    </a:solidFill>
                  </a:tcPr>
                </a:tc>
                <a:extLst>
                  <a:ext uri="{0D108BD9-81ED-4DB2-BD59-A6C34878D82A}">
                    <a16:rowId xmlns:a16="http://schemas.microsoft.com/office/drawing/2014/main" val="2458320291"/>
                  </a:ext>
                </a:extLst>
              </a:tr>
              <a:tr h="505435">
                <a:tc>
                  <a:txBody>
                    <a:bodyPr/>
                    <a:lstStyle/>
                    <a:p>
                      <a:pPr algn="l">
                        <a:lnSpc>
                          <a:spcPct val="115000"/>
                        </a:lnSpc>
                        <a:spcAft>
                          <a:spcPts val="0"/>
                        </a:spcAft>
                      </a:pPr>
                      <a:r>
                        <a:rPr lang="da-DK" sz="1800" dirty="0">
                          <a:effectLst/>
                          <a:latin typeface="+mn-lt"/>
                          <a:ea typeface="Arial" panose="020B0604020202020204" pitchFamily="34" charset="0"/>
                          <a:cs typeface="Times New Roman" panose="02020603050405020304" pitchFamily="18" charset="0"/>
                        </a:rPr>
                        <a:t>Onsdag d.04.03.26</a:t>
                      </a:r>
                    </a:p>
                  </a:txBody>
                  <a:tcPr marL="37970" marR="37970" marT="37970" marB="37970">
                    <a:solidFill>
                      <a:schemeClr val="bg2">
                        <a:lumMod val="9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a-DK" sz="1800" b="1" u="sng" dirty="0">
                          <a:effectLst/>
                        </a:rPr>
                        <a:t>Eksamenstræning - fremlæggelser</a:t>
                      </a:r>
                      <a:endParaRPr lang="da-DK" sz="1800" b="1" dirty="0">
                        <a:effectLst/>
                      </a:endParaRPr>
                    </a:p>
                  </a:txBody>
                  <a:tcPr marL="37970" marR="37970" marT="37970" marB="37970">
                    <a:solidFill>
                      <a:schemeClr val="bg2">
                        <a:lumMod val="90000"/>
                      </a:schemeClr>
                    </a:solidFill>
                  </a:tcPr>
                </a:tc>
                <a:extLst>
                  <a:ext uri="{0D108BD9-81ED-4DB2-BD59-A6C34878D82A}">
                    <a16:rowId xmlns:a16="http://schemas.microsoft.com/office/drawing/2014/main" val="267806363"/>
                  </a:ext>
                </a:extLst>
              </a:tr>
            </a:tbl>
          </a:graphicData>
        </a:graphic>
      </p:graphicFrame>
    </p:spTree>
    <p:extLst>
      <p:ext uri="{BB962C8B-B14F-4D97-AF65-F5344CB8AC3E}">
        <p14:creationId xmlns:p14="http://schemas.microsoft.com/office/powerpoint/2010/main" val="53104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7076A00-F693-2B27-936D-E048A30DFA03}"/>
              </a:ext>
            </a:extLst>
          </p:cNvPr>
          <p:cNvSpPr/>
          <p:nvPr/>
        </p:nvSpPr>
        <p:spPr>
          <a:xfrm>
            <a:off x="0" y="499268"/>
            <a:ext cx="12192000" cy="1057276"/>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A937F9F-2CA8-F82B-2850-C7A65BBC7FF7}"/>
              </a:ext>
            </a:extLst>
          </p:cNvPr>
          <p:cNvSpPr>
            <a:spLocks noGrp="1"/>
          </p:cNvSpPr>
          <p:nvPr>
            <p:ph type="title"/>
          </p:nvPr>
        </p:nvSpPr>
        <p:spPr/>
        <p:txBody>
          <a:bodyPr/>
          <a:lstStyle/>
          <a:p>
            <a:r>
              <a:rPr lang="da-DK" b="1" dirty="0">
                <a:solidFill>
                  <a:srgbClr val="FF0000"/>
                </a:solidFill>
              </a:rPr>
              <a:t>Hvad er fascisme?</a:t>
            </a:r>
          </a:p>
        </p:txBody>
      </p:sp>
      <p:sp>
        <p:nvSpPr>
          <p:cNvPr id="3" name="Pladsholder til indhold 2">
            <a:extLst>
              <a:ext uri="{FF2B5EF4-FFF2-40B4-BE49-F238E27FC236}">
                <a16:creationId xmlns:a16="http://schemas.microsoft.com/office/drawing/2014/main" id="{B8AFA0B1-6B3B-C707-DC14-D92646E7EC7E}"/>
              </a:ext>
            </a:extLst>
          </p:cNvPr>
          <p:cNvSpPr>
            <a:spLocks noGrp="1"/>
          </p:cNvSpPr>
          <p:nvPr>
            <p:ph idx="1"/>
          </p:nvPr>
        </p:nvSpPr>
        <p:spPr>
          <a:xfrm>
            <a:off x="208280" y="1927225"/>
            <a:ext cx="10515600" cy="4351338"/>
          </a:xfrm>
        </p:spPr>
        <p:txBody>
          <a:bodyPr/>
          <a:lstStyle/>
          <a:p>
            <a:pPr marL="342900" lvl="0" indent="-342900">
              <a:lnSpc>
                <a:spcPct val="115000"/>
              </a:lnSpc>
              <a:buFont typeface="+mj-lt"/>
              <a:buAutoNum type="arabicPeriod"/>
            </a:pPr>
            <a:r>
              <a:rPr lang="da-DK" sz="1800" b="1" kern="100" dirty="0">
                <a:effectLst/>
                <a:latin typeface="Aptos" panose="020B0004020202020204" pitchFamily="34" charset="0"/>
                <a:ea typeface="Aptos" panose="020B0004020202020204" pitchFamily="34" charset="0"/>
                <a:cs typeface="Times New Roman" panose="02020603050405020304" pitchFamily="18" charset="0"/>
              </a:rPr>
              <a:t>Hvordan definerer historikeren Robert </a:t>
            </a:r>
            <a:r>
              <a:rPr lang="da-DK" sz="1800" b="1" kern="100" dirty="0" err="1">
                <a:effectLst/>
                <a:latin typeface="Aptos" panose="020B0004020202020204" pitchFamily="34" charset="0"/>
                <a:ea typeface="Aptos" panose="020B0004020202020204" pitchFamily="34" charset="0"/>
                <a:cs typeface="Times New Roman" panose="02020603050405020304" pitchFamily="18" charset="0"/>
              </a:rPr>
              <a:t>Paxton</a:t>
            </a:r>
            <a:r>
              <a:rPr lang="da-DK" sz="1800" b="1" kern="100" dirty="0">
                <a:effectLst/>
                <a:latin typeface="Aptos" panose="020B0004020202020204" pitchFamily="34" charset="0"/>
                <a:ea typeface="Aptos" panose="020B0004020202020204" pitchFamily="34" charset="0"/>
                <a:cs typeface="Times New Roman" panose="02020603050405020304" pitchFamily="18" charset="0"/>
              </a:rPr>
              <a:t> fascismen som ideologi? (s.1)</a:t>
            </a:r>
          </a:p>
          <a:p>
            <a:pPr marL="342900" lvl="0" indent="-342900">
              <a:lnSpc>
                <a:spcPct val="115000"/>
              </a:lnSpc>
              <a:buFont typeface="+mj-lt"/>
              <a:buAutoNum type="arabicPeriod"/>
            </a:pPr>
            <a:r>
              <a:rPr lang="da-DK" sz="1800" b="1" kern="100" dirty="0">
                <a:effectLst/>
                <a:latin typeface="Aptos" panose="020B0004020202020204" pitchFamily="34" charset="0"/>
                <a:ea typeface="Aptos" panose="020B0004020202020204" pitchFamily="34" charset="0"/>
                <a:cs typeface="Times New Roman" panose="02020603050405020304" pitchFamily="18" charset="0"/>
              </a:rPr>
              <a:t>Hvorfor havde USA ikke nogen egentlig konservativ bevægelse før midten af det 20.århundred? (s.1)</a:t>
            </a:r>
          </a:p>
          <a:p>
            <a:pPr marL="342900" lvl="0" indent="-342900">
              <a:lnSpc>
                <a:spcPct val="115000"/>
              </a:lnSpc>
              <a:buFont typeface="+mj-lt"/>
              <a:buAutoNum type="arabicPeriod"/>
            </a:pPr>
            <a:r>
              <a:rPr lang="da-DK" sz="1800" b="1" kern="100" dirty="0">
                <a:effectLst/>
                <a:latin typeface="Aptos" panose="020B0004020202020204" pitchFamily="34" charset="0"/>
                <a:ea typeface="Aptos" panose="020B0004020202020204" pitchFamily="34" charset="0"/>
                <a:cs typeface="Times New Roman" panose="02020603050405020304" pitchFamily="18" charset="0"/>
              </a:rPr>
              <a:t>Hvorhenne på højrefløjen mener historikeren Regin Schmidt (forfatteren) at vi finder de amerikanske fascister? (s.2)</a:t>
            </a:r>
          </a:p>
          <a:p>
            <a:pPr marL="342900" lvl="0" indent="-342900">
              <a:lnSpc>
                <a:spcPct val="115000"/>
              </a:lnSpc>
              <a:spcAft>
                <a:spcPts val="800"/>
              </a:spcAft>
              <a:buFont typeface="+mj-lt"/>
              <a:buAutoNum type="arabicPeriod"/>
            </a:pPr>
            <a:r>
              <a:rPr lang="da-DK" sz="1800" b="1" kern="100" dirty="0">
                <a:effectLst/>
                <a:latin typeface="Aptos" panose="020B0004020202020204" pitchFamily="34" charset="0"/>
                <a:ea typeface="Aptos" panose="020B0004020202020204" pitchFamily="34" charset="0"/>
                <a:cs typeface="Times New Roman" panose="02020603050405020304" pitchFamily="18" charset="0"/>
              </a:rPr>
              <a:t>Hvad menes der med at der historisk har været  </a:t>
            </a:r>
            <a:r>
              <a:rPr lang="da-DK" sz="1800" b="1" i="1" kern="100" dirty="0">
                <a:effectLst/>
                <a:latin typeface="Aptos" panose="020B0004020202020204" pitchFamily="34" charset="0"/>
                <a:ea typeface="Aptos" panose="020B0004020202020204" pitchFamily="34" charset="0"/>
                <a:cs typeface="Times New Roman" panose="02020603050405020304" pitchFamily="18" charset="0"/>
              </a:rPr>
              <a:t>amerikaniseringen</a:t>
            </a:r>
            <a:r>
              <a:rPr lang="da-DK" sz="1800" b="1" kern="100" dirty="0">
                <a:effectLst/>
                <a:latin typeface="Aptos" panose="020B0004020202020204" pitchFamily="34" charset="0"/>
                <a:ea typeface="Aptos" panose="020B0004020202020204" pitchFamily="34" charset="0"/>
                <a:cs typeface="Times New Roman" panose="02020603050405020304" pitchFamily="18" charset="0"/>
              </a:rPr>
              <a:t> af fascismen i USA? (s.2-3)</a:t>
            </a:r>
            <a:r>
              <a:rPr lang="da-DK" sz="1800" b="1" i="1" kern="100" dirty="0">
                <a:effectLst/>
                <a:latin typeface="Aptos" panose="020B0004020202020204" pitchFamily="34" charset="0"/>
                <a:ea typeface="Aptos" panose="020B0004020202020204" pitchFamily="34" charset="0"/>
                <a:cs typeface="Times New Roman" panose="02020603050405020304" pitchFamily="18" charset="0"/>
              </a:rPr>
              <a:t> </a:t>
            </a:r>
            <a:endParaRPr lang="da-DK" sz="18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pic>
        <p:nvPicPr>
          <p:cNvPr id="1026" name="Picture 2" descr="Hvad er fascisme? – Revolution">
            <a:extLst>
              <a:ext uri="{FF2B5EF4-FFF2-40B4-BE49-F238E27FC236}">
                <a16:creationId xmlns:a16="http://schemas.microsoft.com/office/drawing/2014/main" id="{C552F8E3-9B54-1BBE-6CDA-CAA42E384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720" y="4674076"/>
            <a:ext cx="3098640" cy="206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853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The Anti-Immigrant Movement in the United States | The Pardee Atlas Journal  of Global Affairs">
            <a:extLst>
              <a:ext uri="{FF2B5EF4-FFF2-40B4-BE49-F238E27FC236}">
                <a16:creationId xmlns:a16="http://schemas.microsoft.com/office/drawing/2014/main" id="{65638142-810F-0BC3-23CB-AB34F9D08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 y="746971"/>
            <a:ext cx="12873736" cy="5364057"/>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C1381CD2-8BC8-6A28-4432-02DBC55EFA12}"/>
              </a:ext>
            </a:extLst>
          </p:cNvPr>
          <p:cNvSpPr/>
          <p:nvPr/>
        </p:nvSpPr>
        <p:spPr>
          <a:xfrm>
            <a:off x="0" y="2425541"/>
            <a:ext cx="12192000" cy="1597819"/>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5CDF409-ED63-FF0F-1ADE-707946B5DACB}"/>
              </a:ext>
            </a:extLst>
          </p:cNvPr>
          <p:cNvSpPr>
            <a:spLocks noGrp="1"/>
          </p:cNvSpPr>
          <p:nvPr>
            <p:ph type="title"/>
          </p:nvPr>
        </p:nvSpPr>
        <p:spPr>
          <a:xfrm>
            <a:off x="1061720" y="2559684"/>
            <a:ext cx="10515600" cy="1325563"/>
          </a:xfrm>
        </p:spPr>
        <p:txBody>
          <a:bodyPr/>
          <a:lstStyle/>
          <a:p>
            <a:pPr algn="ctr"/>
            <a:r>
              <a:rPr lang="da-DK" b="1" dirty="0">
                <a:ln w="22225">
                  <a:solidFill>
                    <a:schemeClr val="bg1"/>
                  </a:solidFill>
                  <a:prstDash val="solid"/>
                </a:ln>
              </a:rPr>
              <a:t>Det intolerante Amerika – hvad har historisk givet næring til fascismen i USA?</a:t>
            </a:r>
          </a:p>
        </p:txBody>
      </p:sp>
    </p:spTree>
    <p:extLst>
      <p:ext uri="{BB962C8B-B14F-4D97-AF65-F5344CB8AC3E}">
        <p14:creationId xmlns:p14="http://schemas.microsoft.com/office/powerpoint/2010/main" val="13296186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TotalTime>
  <Words>477</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Aptos</vt:lpstr>
      <vt:lpstr>Aptos Display</vt:lpstr>
      <vt:lpstr>Arial</vt:lpstr>
      <vt:lpstr>Office-tema</vt:lpstr>
      <vt:lpstr>FASCISME I USA (1920-2026) </vt:lpstr>
      <vt:lpstr>PowerPoint-præsentation</vt:lpstr>
      <vt:lpstr>PowerPoint-præsentation</vt:lpstr>
      <vt:lpstr>PowerPoint-præsentation</vt:lpstr>
      <vt:lpstr>Er Donald Trump fascist? </vt:lpstr>
      <vt:lpstr>PowerPoint-præsentation</vt:lpstr>
      <vt:lpstr>PowerPoint-præsentation</vt:lpstr>
      <vt:lpstr>Hvad er fascisme?</vt:lpstr>
      <vt:lpstr>Det intolerante Amerika – hvad har historisk givet næring til fascismen i USA?</vt:lpstr>
      <vt:lpstr>PowerPoint-præsentation</vt:lpstr>
      <vt:lpstr>Det liberale Amerika – hvad har historisk modarbejdet fascismen i USA?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Troels Kjems Petersen</dc:creator>
  <cp:lastModifiedBy>Troels Kjems Petersen</cp:lastModifiedBy>
  <cp:revision>1</cp:revision>
  <dcterms:created xsi:type="dcterms:W3CDTF">2026-01-01T15:51:28Z</dcterms:created>
  <dcterms:modified xsi:type="dcterms:W3CDTF">2026-01-07T06:58:03Z</dcterms:modified>
</cp:coreProperties>
</file>