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0" r:id="rId5"/>
    <p:sldId id="262" r:id="rId6"/>
    <p:sldId id="263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oels Kjems Petersen" userId="d50d9817-7fa7-4ee2-9878-28660974c4b1" providerId="ADAL" clId="{69DDA6DA-13A0-4F61-A2AF-FE86F8F358E1}"/>
    <pc:docChg chg="custSel addSld modSld">
      <pc:chgData name="Troels Kjems Petersen" userId="d50d9817-7fa7-4ee2-9878-28660974c4b1" providerId="ADAL" clId="{69DDA6DA-13A0-4F61-A2AF-FE86F8F358E1}" dt="2026-01-25T11:47:30.435" v="392" actId="14100"/>
      <pc:docMkLst>
        <pc:docMk/>
      </pc:docMkLst>
      <pc:sldChg chg="addSp delSp modSp mod">
        <pc:chgData name="Troels Kjems Petersen" userId="d50d9817-7fa7-4ee2-9878-28660974c4b1" providerId="ADAL" clId="{69DDA6DA-13A0-4F61-A2AF-FE86F8F358E1}" dt="2026-01-25T11:39:18.250" v="43" actId="1076"/>
        <pc:sldMkLst>
          <pc:docMk/>
          <pc:sldMk cId="2898793851" sldId="257"/>
        </pc:sldMkLst>
        <pc:spChg chg="mod">
          <ac:chgData name="Troels Kjems Petersen" userId="d50d9817-7fa7-4ee2-9878-28660974c4b1" providerId="ADAL" clId="{69DDA6DA-13A0-4F61-A2AF-FE86F8F358E1}" dt="2026-01-25T11:39:18.250" v="43" actId="1076"/>
          <ac:spMkLst>
            <pc:docMk/>
            <pc:sldMk cId="2898793851" sldId="257"/>
            <ac:spMk id="2" creationId="{60B20AFE-1878-452A-B2CC-610B2D9F73BA}"/>
          </ac:spMkLst>
        </pc:spChg>
        <pc:spChg chg="mod">
          <ac:chgData name="Troels Kjems Petersen" userId="d50d9817-7fa7-4ee2-9878-28660974c4b1" providerId="ADAL" clId="{69DDA6DA-13A0-4F61-A2AF-FE86F8F358E1}" dt="2026-01-25T11:39:14.981" v="42" actId="1076"/>
          <ac:spMkLst>
            <pc:docMk/>
            <pc:sldMk cId="2898793851" sldId="257"/>
            <ac:spMk id="4" creationId="{81456E9E-34CC-48F5-BC91-89D71E86A730}"/>
          </ac:spMkLst>
        </pc:spChg>
        <pc:picChg chg="add del mod">
          <ac:chgData name="Troels Kjems Petersen" userId="d50d9817-7fa7-4ee2-9878-28660974c4b1" providerId="ADAL" clId="{69DDA6DA-13A0-4F61-A2AF-FE86F8F358E1}" dt="2026-01-25T11:38:20.072" v="27" actId="478"/>
          <ac:picMkLst>
            <pc:docMk/>
            <pc:sldMk cId="2898793851" sldId="257"/>
            <ac:picMk id="1026" creationId="{04891667-6ADB-149E-3C89-B5C88106D5F6}"/>
          </ac:picMkLst>
        </pc:picChg>
        <pc:picChg chg="add del mod">
          <ac:chgData name="Troels Kjems Petersen" userId="d50d9817-7fa7-4ee2-9878-28660974c4b1" providerId="ADAL" clId="{69DDA6DA-13A0-4F61-A2AF-FE86F8F358E1}" dt="2026-01-25T11:35:06.169" v="7" actId="478"/>
          <ac:picMkLst>
            <pc:docMk/>
            <pc:sldMk cId="2898793851" sldId="257"/>
            <ac:picMk id="1028" creationId="{2ACAAFDD-35FA-BBA5-2F9D-65DF24A406D1}"/>
          </ac:picMkLst>
        </pc:picChg>
        <pc:picChg chg="add del mod">
          <ac:chgData name="Troels Kjems Petersen" userId="d50d9817-7fa7-4ee2-9878-28660974c4b1" providerId="ADAL" clId="{69DDA6DA-13A0-4F61-A2AF-FE86F8F358E1}" dt="2026-01-25T11:39:10.671" v="41" actId="478"/>
          <ac:picMkLst>
            <pc:docMk/>
            <pc:sldMk cId="2898793851" sldId="257"/>
            <ac:picMk id="1030" creationId="{753F8D86-84F9-CFBC-9552-03C51D1D9868}"/>
          </ac:picMkLst>
        </pc:picChg>
        <pc:picChg chg="add mod">
          <ac:chgData name="Troels Kjems Petersen" userId="d50d9817-7fa7-4ee2-9878-28660974c4b1" providerId="ADAL" clId="{69DDA6DA-13A0-4F61-A2AF-FE86F8F358E1}" dt="2026-01-25T11:39:07.180" v="40" actId="1076"/>
          <ac:picMkLst>
            <pc:docMk/>
            <pc:sldMk cId="2898793851" sldId="257"/>
            <ac:picMk id="1032" creationId="{0C9A9B5B-C2A2-D83A-72CF-4B33B35BA957}"/>
          </ac:picMkLst>
        </pc:picChg>
      </pc:sldChg>
      <pc:sldChg chg="addSp delSp modSp new mod">
        <pc:chgData name="Troels Kjems Petersen" userId="d50d9817-7fa7-4ee2-9878-28660974c4b1" providerId="ADAL" clId="{69DDA6DA-13A0-4F61-A2AF-FE86F8F358E1}" dt="2026-01-25T11:39:55.577" v="54" actId="167"/>
        <pc:sldMkLst>
          <pc:docMk/>
          <pc:sldMk cId="2218907645" sldId="260"/>
        </pc:sldMkLst>
        <pc:spChg chg="mod">
          <ac:chgData name="Troels Kjems Petersen" userId="d50d9817-7fa7-4ee2-9878-28660974c4b1" providerId="ADAL" clId="{69DDA6DA-13A0-4F61-A2AF-FE86F8F358E1}" dt="2026-01-25T11:39:41.267" v="48" actId="27636"/>
          <ac:spMkLst>
            <pc:docMk/>
            <pc:sldMk cId="2218907645" sldId="260"/>
            <ac:spMk id="2" creationId="{CA144CF3-4F57-4703-6814-C92A5B167310}"/>
          </ac:spMkLst>
        </pc:spChg>
        <pc:spChg chg="del">
          <ac:chgData name="Troels Kjems Petersen" userId="d50d9817-7fa7-4ee2-9878-28660974c4b1" providerId="ADAL" clId="{69DDA6DA-13A0-4F61-A2AF-FE86F8F358E1}" dt="2026-01-25T11:35:17.128" v="10" actId="478"/>
          <ac:spMkLst>
            <pc:docMk/>
            <pc:sldMk cId="2218907645" sldId="260"/>
            <ac:spMk id="3" creationId="{CC7EDC9A-C51F-01F3-212D-8A38BCDD70A9}"/>
          </ac:spMkLst>
        </pc:spChg>
        <pc:spChg chg="add mod ord">
          <ac:chgData name="Troels Kjems Petersen" userId="d50d9817-7fa7-4ee2-9878-28660974c4b1" providerId="ADAL" clId="{69DDA6DA-13A0-4F61-A2AF-FE86F8F358E1}" dt="2026-01-25T11:39:55.577" v="54" actId="167"/>
          <ac:spMkLst>
            <pc:docMk/>
            <pc:sldMk cId="2218907645" sldId="260"/>
            <ac:spMk id="4" creationId="{AFF80DB9-A867-CA99-2A90-A1EFCF3E5A08}"/>
          </ac:spMkLst>
        </pc:spChg>
        <pc:picChg chg="add mod">
          <ac:chgData name="Troels Kjems Petersen" userId="d50d9817-7fa7-4ee2-9878-28660974c4b1" providerId="ADAL" clId="{69DDA6DA-13A0-4F61-A2AF-FE86F8F358E1}" dt="2026-01-25T11:35:10.471" v="9" actId="1076"/>
          <ac:picMkLst>
            <pc:docMk/>
            <pc:sldMk cId="2218907645" sldId="260"/>
            <ac:picMk id="2050" creationId="{40D8F64A-44B0-C0C9-A9A2-8566A694AFD9}"/>
          </ac:picMkLst>
        </pc:picChg>
        <pc:picChg chg="add">
          <ac:chgData name="Troels Kjems Petersen" userId="d50d9817-7fa7-4ee2-9878-28660974c4b1" providerId="ADAL" clId="{69DDA6DA-13A0-4F61-A2AF-FE86F8F358E1}" dt="2026-01-25T11:35:31.347" v="11"/>
          <ac:picMkLst>
            <pc:docMk/>
            <pc:sldMk cId="2218907645" sldId="260"/>
            <ac:picMk id="2052" creationId="{5C51E325-BC57-B7AC-369B-E0106DDC1799}"/>
          </ac:picMkLst>
        </pc:picChg>
        <pc:picChg chg="add mod">
          <ac:chgData name="Troels Kjems Petersen" userId="d50d9817-7fa7-4ee2-9878-28660974c4b1" providerId="ADAL" clId="{69DDA6DA-13A0-4F61-A2AF-FE86F8F358E1}" dt="2026-01-25T11:35:44.472" v="13" actId="1076"/>
          <ac:picMkLst>
            <pc:docMk/>
            <pc:sldMk cId="2218907645" sldId="260"/>
            <ac:picMk id="2054" creationId="{97A668CD-A405-56AF-034B-84694001EA28}"/>
          </ac:picMkLst>
        </pc:picChg>
        <pc:picChg chg="add mod">
          <ac:chgData name="Troels Kjems Petersen" userId="d50d9817-7fa7-4ee2-9878-28660974c4b1" providerId="ADAL" clId="{69DDA6DA-13A0-4F61-A2AF-FE86F8F358E1}" dt="2026-01-25T11:36:12.103" v="18" actId="1076"/>
          <ac:picMkLst>
            <pc:docMk/>
            <pc:sldMk cId="2218907645" sldId="260"/>
            <ac:picMk id="2056" creationId="{94437E98-56E5-685B-E5DC-FCF03BC82F9B}"/>
          </ac:picMkLst>
        </pc:picChg>
      </pc:sldChg>
      <pc:sldChg chg="addSp modSp new mod">
        <pc:chgData name="Troels Kjems Petersen" userId="d50d9817-7fa7-4ee2-9878-28660974c4b1" providerId="ADAL" clId="{69DDA6DA-13A0-4F61-A2AF-FE86F8F358E1}" dt="2026-01-25T11:42:22.479" v="90" actId="14100"/>
        <pc:sldMkLst>
          <pc:docMk/>
          <pc:sldMk cId="1984746636" sldId="261"/>
        </pc:sldMkLst>
        <pc:spChg chg="mod">
          <ac:chgData name="Troels Kjems Petersen" userId="d50d9817-7fa7-4ee2-9878-28660974c4b1" providerId="ADAL" clId="{69DDA6DA-13A0-4F61-A2AF-FE86F8F358E1}" dt="2026-01-25T11:42:17.538" v="88" actId="1076"/>
          <ac:spMkLst>
            <pc:docMk/>
            <pc:sldMk cId="1984746636" sldId="261"/>
            <ac:spMk id="2" creationId="{3D444646-ACFA-16F7-FDA3-57FA68123FC3}"/>
          </ac:spMkLst>
        </pc:spChg>
        <pc:spChg chg="mod">
          <ac:chgData name="Troels Kjems Petersen" userId="d50d9817-7fa7-4ee2-9878-28660974c4b1" providerId="ADAL" clId="{69DDA6DA-13A0-4F61-A2AF-FE86F8F358E1}" dt="2026-01-25T11:41:42.073" v="80" actId="1076"/>
          <ac:spMkLst>
            <pc:docMk/>
            <pc:sldMk cId="1984746636" sldId="261"/>
            <ac:spMk id="3" creationId="{5173DC74-FD62-B074-A61F-09824B6C8048}"/>
          </ac:spMkLst>
        </pc:spChg>
        <pc:spChg chg="add mod ord">
          <ac:chgData name="Troels Kjems Petersen" userId="d50d9817-7fa7-4ee2-9878-28660974c4b1" providerId="ADAL" clId="{69DDA6DA-13A0-4F61-A2AF-FE86F8F358E1}" dt="2026-01-25T11:42:22.479" v="90" actId="14100"/>
          <ac:spMkLst>
            <pc:docMk/>
            <pc:sldMk cId="1984746636" sldId="261"/>
            <ac:spMk id="5" creationId="{AFE8DF42-4DC1-56BE-2E4A-EF5C41C5D195}"/>
          </ac:spMkLst>
        </pc:spChg>
        <pc:picChg chg="add mod">
          <ac:chgData name="Troels Kjems Petersen" userId="d50d9817-7fa7-4ee2-9878-28660974c4b1" providerId="ADAL" clId="{69DDA6DA-13A0-4F61-A2AF-FE86F8F358E1}" dt="2026-01-25T11:41:51.637" v="84" actId="1076"/>
          <ac:picMkLst>
            <pc:docMk/>
            <pc:sldMk cId="1984746636" sldId="261"/>
            <ac:picMk id="4" creationId="{421CB1FE-6CBB-8B5C-644D-E7E7F5738753}"/>
          </ac:picMkLst>
        </pc:picChg>
        <pc:picChg chg="add mod">
          <ac:chgData name="Troels Kjems Petersen" userId="d50d9817-7fa7-4ee2-9878-28660974c4b1" providerId="ADAL" clId="{69DDA6DA-13A0-4F61-A2AF-FE86F8F358E1}" dt="2026-01-25T11:42:02.581" v="87" actId="1076"/>
          <ac:picMkLst>
            <pc:docMk/>
            <pc:sldMk cId="1984746636" sldId="261"/>
            <ac:picMk id="3074" creationId="{242DEE39-EDA8-26D1-0809-A0A160370174}"/>
          </ac:picMkLst>
        </pc:picChg>
      </pc:sldChg>
      <pc:sldChg chg="addSp delSp modSp new mod">
        <pc:chgData name="Troels Kjems Petersen" userId="d50d9817-7fa7-4ee2-9878-28660974c4b1" providerId="ADAL" clId="{69DDA6DA-13A0-4F61-A2AF-FE86F8F358E1}" dt="2026-01-25T11:43:46.673" v="103" actId="207"/>
        <pc:sldMkLst>
          <pc:docMk/>
          <pc:sldMk cId="342018918" sldId="262"/>
        </pc:sldMkLst>
        <pc:spChg chg="mod">
          <ac:chgData name="Troels Kjems Petersen" userId="d50d9817-7fa7-4ee2-9878-28660974c4b1" providerId="ADAL" clId="{69DDA6DA-13A0-4F61-A2AF-FE86F8F358E1}" dt="2026-01-25T11:43:46.673" v="103" actId="207"/>
          <ac:spMkLst>
            <pc:docMk/>
            <pc:sldMk cId="342018918" sldId="262"/>
            <ac:spMk id="2" creationId="{9438FAB4-5982-6D28-FE8F-7B227CE111AB}"/>
          </ac:spMkLst>
        </pc:spChg>
        <pc:spChg chg="del">
          <ac:chgData name="Troels Kjems Petersen" userId="d50d9817-7fa7-4ee2-9878-28660974c4b1" providerId="ADAL" clId="{69DDA6DA-13A0-4F61-A2AF-FE86F8F358E1}" dt="2026-01-25T11:43:18.697" v="96" actId="478"/>
          <ac:spMkLst>
            <pc:docMk/>
            <pc:sldMk cId="342018918" sldId="262"/>
            <ac:spMk id="3" creationId="{7B1A8A6D-DFD0-534C-A005-855C83DF17B5}"/>
          </ac:spMkLst>
        </pc:spChg>
        <pc:spChg chg="add mod ord">
          <ac:chgData name="Troels Kjems Petersen" userId="d50d9817-7fa7-4ee2-9878-28660974c4b1" providerId="ADAL" clId="{69DDA6DA-13A0-4F61-A2AF-FE86F8F358E1}" dt="2026-01-25T11:43:39.564" v="102" actId="171"/>
          <ac:spMkLst>
            <pc:docMk/>
            <pc:sldMk cId="342018918" sldId="262"/>
            <ac:spMk id="4" creationId="{3D6A89A5-0CC9-072C-F53D-5309BA036EE5}"/>
          </ac:spMkLst>
        </pc:spChg>
        <pc:picChg chg="add mod">
          <ac:chgData name="Troels Kjems Petersen" userId="d50d9817-7fa7-4ee2-9878-28660974c4b1" providerId="ADAL" clId="{69DDA6DA-13A0-4F61-A2AF-FE86F8F358E1}" dt="2026-01-25T11:43:05.066" v="93" actId="167"/>
          <ac:picMkLst>
            <pc:docMk/>
            <pc:sldMk cId="342018918" sldId="262"/>
            <ac:picMk id="4098" creationId="{0CDE32F0-685F-B675-D42F-7796A2982A7D}"/>
          </ac:picMkLst>
        </pc:picChg>
      </pc:sldChg>
      <pc:sldChg chg="addSp delSp modSp new mod">
        <pc:chgData name="Troels Kjems Petersen" userId="d50d9817-7fa7-4ee2-9878-28660974c4b1" providerId="ADAL" clId="{69DDA6DA-13A0-4F61-A2AF-FE86F8F358E1}" dt="2026-01-25T11:47:30.435" v="392" actId="14100"/>
        <pc:sldMkLst>
          <pc:docMk/>
          <pc:sldMk cId="2125119524" sldId="263"/>
        </pc:sldMkLst>
        <pc:spChg chg="mod">
          <ac:chgData name="Troels Kjems Petersen" userId="d50d9817-7fa7-4ee2-9878-28660974c4b1" providerId="ADAL" clId="{69DDA6DA-13A0-4F61-A2AF-FE86F8F358E1}" dt="2026-01-25T11:45:19.623" v="109"/>
          <ac:spMkLst>
            <pc:docMk/>
            <pc:sldMk cId="2125119524" sldId="263"/>
            <ac:spMk id="2" creationId="{9EFBA6CE-81C3-6E0C-7C2C-FF38A12588A5}"/>
          </ac:spMkLst>
        </pc:spChg>
        <pc:spChg chg="del">
          <ac:chgData name="Troels Kjems Petersen" userId="d50d9817-7fa7-4ee2-9878-28660974c4b1" providerId="ADAL" clId="{69DDA6DA-13A0-4F61-A2AF-FE86F8F358E1}" dt="2026-01-25T11:44:58.005" v="105" actId="478"/>
          <ac:spMkLst>
            <pc:docMk/>
            <pc:sldMk cId="2125119524" sldId="263"/>
            <ac:spMk id="3" creationId="{32EFC24E-2320-21C2-4F70-4E372DECF731}"/>
          </ac:spMkLst>
        </pc:spChg>
        <pc:spChg chg="add mod ord">
          <ac:chgData name="Troels Kjems Petersen" userId="d50d9817-7fa7-4ee2-9878-28660974c4b1" providerId="ADAL" clId="{69DDA6DA-13A0-4F61-A2AF-FE86F8F358E1}" dt="2026-01-25T11:45:32.242" v="114" actId="167"/>
          <ac:spMkLst>
            <pc:docMk/>
            <pc:sldMk cId="2125119524" sldId="263"/>
            <ac:spMk id="4" creationId="{08FEFB2F-6B06-2C75-E6B3-887E375804BC}"/>
          </ac:spMkLst>
        </pc:spChg>
        <pc:spChg chg="add mod">
          <ac:chgData name="Troels Kjems Petersen" userId="d50d9817-7fa7-4ee2-9878-28660974c4b1" providerId="ADAL" clId="{69DDA6DA-13A0-4F61-A2AF-FE86F8F358E1}" dt="2026-01-25T11:47:30.435" v="392" actId="14100"/>
          <ac:spMkLst>
            <pc:docMk/>
            <pc:sldMk cId="2125119524" sldId="263"/>
            <ac:spMk id="5" creationId="{7B81F728-D3AF-4580-8009-BD8CA4883D0F}"/>
          </ac:spMkLst>
        </pc:spChg>
        <pc:picChg chg="add mod">
          <ac:chgData name="Troels Kjems Petersen" userId="d50d9817-7fa7-4ee2-9878-28660974c4b1" providerId="ADAL" clId="{69DDA6DA-13A0-4F61-A2AF-FE86F8F358E1}" dt="2026-01-25T11:45:08.017" v="108" actId="1076"/>
          <ac:picMkLst>
            <pc:docMk/>
            <pc:sldMk cId="2125119524" sldId="263"/>
            <ac:picMk id="5122" creationId="{4491AF6D-E32B-2F29-6FA6-8AB7D25D9F1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3AA6A2-E45B-670C-949B-3E14A8517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7A12A7D-99C5-EC5B-B5A2-24C272BA0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54B298E-3777-AC78-6889-2205444AD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36FD-51F1-4E22-A778-094C4642F621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77ECDE8-AB9C-E1AF-C304-B58331B05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BB39306-91D4-8292-C612-BD964B9B0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02E5-2EDE-4C83-95C4-FE1DAE0B1D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910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AC4359-8631-AAE8-349C-6DCCCDBE7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C14E31E-21FF-8460-0BF0-69F9EAB426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ECD600A-F04D-452A-0BEA-D76F744E2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36FD-51F1-4E22-A778-094C4642F621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45FB3E8-03CB-EFD8-73DA-8AF492EE8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313B78E-F77F-B07D-0070-0DB6A02F3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02E5-2EDE-4C83-95C4-FE1DAE0B1D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139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95830E40-8C7E-8828-E075-53CF6C11E5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3AC78AA-4DC0-D4C0-9333-C84FDCA7D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5544FDF-77A9-A39E-A6B8-6ECE58CAE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36FD-51F1-4E22-A778-094C4642F621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D4F996F-128B-6D53-AB80-75BB82AA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01C2454-F87D-27BF-154A-405D24036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02E5-2EDE-4C83-95C4-FE1DAE0B1D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358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F9C9AB-A294-86B6-38B3-41B7797D1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BC14805-8323-9199-2899-2EE225738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19F956F-7A92-A14A-53C8-65BEFBCF6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36FD-51F1-4E22-A778-094C4642F621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03267CA-30F6-89B9-66CB-AF5B93A61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D46FF38-B061-8DF9-EE8E-2AC992860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02E5-2EDE-4C83-95C4-FE1DAE0B1D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6175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8A5C07-3676-018F-363C-EBD36F2D3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AE9848C-DBAB-9045-91FE-194F59478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13BFE1C-9E64-F101-CAF3-A4140E480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36FD-51F1-4E22-A778-094C4642F621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807E49E-AD42-D5B9-11E4-0B4BBC3B7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6C05A0C-A904-56F7-0EA1-3B15A22EB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02E5-2EDE-4C83-95C4-FE1DAE0B1D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784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149011-E7F0-63F9-C93E-B6CAF160C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B5BAFAB-7F25-1748-0467-4600F713C3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ADFFD9A-D9B1-4792-03F5-6DD55550EE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D62F6E5-DF21-49F8-56C5-CD0012379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36FD-51F1-4E22-A778-094C4642F621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73F1806-706A-7B2D-2CC8-9ED3650CB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42D5028-BC5B-9C05-D098-F144EA493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02E5-2EDE-4C83-95C4-FE1DAE0B1D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7795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F0E67D-8E99-9289-2CB6-1E6FEE09C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B494B4D-9BE8-5615-A952-9115DA827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410D02B-30D4-439A-C5D3-CD46C4B61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C11E6BF-B52F-26F6-C0E1-F683E718F3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9C6D55E-EEC4-F8D6-E611-0D9EC20030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6CB481D-1D04-151E-4510-64D1D6DCA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36FD-51F1-4E22-A778-094C4642F621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069CE25-CC69-72DA-274B-68962776B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4C28FEF-221E-D02B-3142-80123B48B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02E5-2EDE-4C83-95C4-FE1DAE0B1D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04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BF7489-93B1-FC5B-DA67-352079E87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594ED60-CBB0-9F95-340E-B51E6CEF3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36FD-51F1-4E22-A778-094C4642F621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3EFA5FB-7F86-C6FA-D77D-310874274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ACA7408-7548-22F8-0B0F-1D028920A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02E5-2EDE-4C83-95C4-FE1DAE0B1D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703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46385B3-B35E-878C-C931-C49637B89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36FD-51F1-4E22-A778-094C4642F621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5324117-3DDB-4E69-F581-201C244BF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6E8D1EB-172E-FEFE-9ABB-9BE874E06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02E5-2EDE-4C83-95C4-FE1DAE0B1D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333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1C19A5-5334-1E55-F68E-81B41CB12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E405995-3B40-5B61-D661-CC2106BA1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0CE488B-5CC9-9360-2B8E-28E16B7259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613C9C9-0DFF-161E-4C03-7A53E81EE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36FD-51F1-4E22-A778-094C4642F621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622BE91-A23B-39D7-9C48-2610FCE76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2A02AB1-A74C-DB39-EEB8-D8921CF4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02E5-2EDE-4C83-95C4-FE1DAE0B1D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33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ABF005-8ABA-C58E-61BA-F6CAB57B5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9C68C36-BB46-F15C-B69C-1759E3949D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ABACE48-531B-622D-669C-D085B5DEA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5B17FB3-3FF3-9E44-96CA-8AFD41DA7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436FD-51F1-4E22-A778-094C4642F621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AAD0A5D-965E-33C4-618C-31BB9425C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4806F95-C9E9-F581-52DC-0B9BA6728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B02E5-2EDE-4C83-95C4-FE1DAE0B1D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0931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0043FB1-9412-DE89-5699-641943884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2B0B407-C820-B218-242A-4ED626563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7F9DBAF-25AD-BF1C-F8C7-1E05D63548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1436FD-51F1-4E22-A778-094C4642F621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A1F0A42-BBAE-9D5F-EC38-8498E5600F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C2405DF-87FD-29D4-B8CD-708EEAB46C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DB02E5-2EDE-4C83-95C4-FE1DAE0B1D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393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The Plot Against America' True Story: Did Charles Lindbergh Have Nazi Ties?">
            <a:extLst>
              <a:ext uri="{FF2B5EF4-FFF2-40B4-BE49-F238E27FC236}">
                <a16:creationId xmlns:a16="http://schemas.microsoft.com/office/drawing/2014/main" id="{0C9A9B5B-C2A2-D83A-72CF-4B33B35BA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371599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81456E9E-34CC-48F5-BC91-89D71E86A730}"/>
              </a:ext>
            </a:extLst>
          </p:cNvPr>
          <p:cNvSpPr/>
          <p:nvPr/>
        </p:nvSpPr>
        <p:spPr>
          <a:xfrm>
            <a:off x="-1" y="2044560"/>
            <a:ext cx="12192001" cy="1977847"/>
          </a:xfrm>
          <a:prstGeom prst="rect">
            <a:avLst/>
          </a:prstGeom>
          <a:solidFill>
            <a:schemeClr val="bg1">
              <a:lumMod val="7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0B20AFE-1878-452A-B2CC-610B2D9F7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072" y="2580779"/>
            <a:ext cx="1143508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da-DK" sz="4900" b="1" dirty="0">
                <a:solidFill>
                  <a:srgbClr val="FF0000"/>
                </a:solidFill>
              </a:rPr>
              <a:t>Fascismen blandt eliten i USA </a:t>
            </a:r>
            <a:br>
              <a:rPr lang="da-DK" b="1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98793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titel 2"/>
          <p:cNvSpPr txBox="1">
            <a:spLocks/>
          </p:cNvSpPr>
          <p:nvPr/>
        </p:nvSpPr>
        <p:spPr>
          <a:xfrm>
            <a:off x="304800" y="81280"/>
            <a:ext cx="11612880" cy="6654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5500" b="1" dirty="0">
                <a:solidFill>
                  <a:srgbClr val="0070C0"/>
                </a:solidFill>
              </a:rPr>
              <a:t>Dagens plan:</a:t>
            </a:r>
          </a:p>
          <a:p>
            <a:endParaRPr lang="da-DK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da-DK" b="1" dirty="0"/>
              <a:t>Fascismen blandt eliten i USA i 1930’erne (lektien)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a-DK" b="1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da-DK" b="1" dirty="0"/>
              <a:t>Charles A. </a:t>
            </a:r>
            <a:r>
              <a:rPr lang="da-DK" b="1" dirty="0" err="1"/>
              <a:t>Lindbergh</a:t>
            </a:r>
            <a:r>
              <a:rPr lang="da-DK" b="1" dirty="0"/>
              <a:t> – en undersøgelse af hvem han var og hvordan han huskes i dag </a:t>
            </a:r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PAUSE</a:t>
            </a:r>
          </a:p>
          <a:p>
            <a:pPr marL="0" indent="0">
              <a:buNone/>
            </a:pPr>
            <a:endParaRPr lang="da-DK" b="1" dirty="0"/>
          </a:p>
          <a:p>
            <a:pPr marL="514350" indent="-514350">
              <a:buAutoNum type="arabicPeriod" startAt="3"/>
            </a:pPr>
            <a:r>
              <a:rPr lang="fr-FR" b="1" dirty="0"/>
              <a:t>Charles A. Lindbergs tale i Des Moines d.11. september 1941</a:t>
            </a:r>
          </a:p>
          <a:p>
            <a:pPr marL="514350" indent="-514350">
              <a:buAutoNum type="arabicPeriod" startAt="3"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4. ”Den brune skræk” – opgøret med fascisme i USA efter 1941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a-DK" b="1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1964900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FE8DF42-4DC1-56BE-2E4A-EF5C41C5D195}"/>
              </a:ext>
            </a:extLst>
          </p:cNvPr>
          <p:cNvSpPr/>
          <p:nvPr/>
        </p:nvSpPr>
        <p:spPr>
          <a:xfrm>
            <a:off x="0" y="172720"/>
            <a:ext cx="12192001" cy="1325563"/>
          </a:xfrm>
          <a:prstGeom prst="rect">
            <a:avLst/>
          </a:prstGeom>
          <a:solidFill>
            <a:schemeClr val="bg1">
              <a:lumMod val="7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D444646-ACFA-16F7-FDA3-57FA68123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640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da-DK" b="1" dirty="0">
                <a:solidFill>
                  <a:srgbClr val="FF0000"/>
                </a:solidFill>
              </a:rPr>
              <a:t>Fascismen blandt eliten i USA i 1930’erne (lektien)</a:t>
            </a:r>
            <a:br>
              <a:rPr lang="da-DK" b="1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173DC74-FD62-B074-A61F-09824B6C8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37360"/>
            <a:ext cx="7330440" cy="3981450"/>
          </a:xfrm>
        </p:spPr>
        <p:txBody>
          <a:bodyPr>
            <a:normAutofit fontScale="77500" lnSpcReduction="20000"/>
          </a:bodyPr>
          <a:lstStyle/>
          <a:p>
            <a:endParaRPr lang="da-DK" dirty="0"/>
          </a:p>
          <a:p>
            <a:pPr marL="0" indent="0">
              <a:buNone/>
            </a:pPr>
            <a:r>
              <a:rPr lang="da-DK" b="1" dirty="0"/>
              <a:t>1. Hvordan viste den konservative elite i USA sin sympati til den fascistiske bevægelse i USA i 1930’erne?</a:t>
            </a:r>
          </a:p>
          <a:p>
            <a:pPr marL="0" indent="0">
              <a:buNone/>
            </a:pPr>
            <a:br>
              <a:rPr lang="da-DK" b="1" dirty="0"/>
            </a:br>
            <a:endParaRPr lang="da-DK" b="1" dirty="0"/>
          </a:p>
          <a:p>
            <a:pPr marL="0" indent="0">
              <a:buNone/>
            </a:pPr>
            <a:r>
              <a:rPr lang="da-DK" b="1" dirty="0"/>
              <a:t>2. Hvad var America First </a:t>
            </a:r>
            <a:r>
              <a:rPr lang="da-DK" b="1" dirty="0" err="1"/>
              <a:t>Committee</a:t>
            </a:r>
            <a:r>
              <a:rPr lang="da-DK" b="1" dirty="0"/>
              <a:t> (AFC), hvor kom dets medlemmer fra, og hvad var deres formål?</a:t>
            </a:r>
          </a:p>
          <a:p>
            <a:pPr marL="0" indent="0">
              <a:buNone/>
            </a:pPr>
            <a:br>
              <a:rPr lang="da-DK" b="1" dirty="0"/>
            </a:br>
            <a:endParaRPr lang="da-DK" b="1" dirty="0"/>
          </a:p>
          <a:p>
            <a:pPr marL="0" indent="0">
              <a:buNone/>
            </a:pPr>
            <a:r>
              <a:rPr lang="da-DK" b="1" dirty="0"/>
              <a:t>3. Hvem var Charles </a:t>
            </a:r>
            <a:r>
              <a:rPr lang="da-DK" b="1" dirty="0" err="1"/>
              <a:t>Lindbergh</a:t>
            </a:r>
            <a:r>
              <a:rPr lang="da-DK" b="1" dirty="0"/>
              <a:t>, og hvorfor blev han symbolet på den konservative elites flirten med fascisme i USA?</a:t>
            </a:r>
          </a:p>
          <a:p>
            <a:endParaRPr lang="da-DK" dirty="0"/>
          </a:p>
        </p:txBody>
      </p:sp>
      <p:pic>
        <p:nvPicPr>
          <p:cNvPr id="4" name="Picture 6" descr="America First Committee - Wikipedia">
            <a:extLst>
              <a:ext uri="{FF2B5EF4-FFF2-40B4-BE49-F238E27FC236}">
                <a16:creationId xmlns:a16="http://schemas.microsoft.com/office/drawing/2014/main" id="{421CB1FE-6CBB-8B5C-644D-E7E7F5738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5895" y="1737360"/>
            <a:ext cx="19907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America First Committee - Wikipedia">
            <a:extLst>
              <a:ext uri="{FF2B5EF4-FFF2-40B4-BE49-F238E27FC236}">
                <a16:creationId xmlns:a16="http://schemas.microsoft.com/office/drawing/2014/main" id="{242DEE39-EDA8-26D1-0809-A0A1603701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0140" y="3839362"/>
            <a:ext cx="3970020" cy="3017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4746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AFF80DB9-A867-CA99-2A90-A1EFCF3E5A08}"/>
              </a:ext>
            </a:extLst>
          </p:cNvPr>
          <p:cNvSpPr/>
          <p:nvPr/>
        </p:nvSpPr>
        <p:spPr>
          <a:xfrm>
            <a:off x="-1" y="95568"/>
            <a:ext cx="12192001" cy="1458912"/>
          </a:xfrm>
          <a:prstGeom prst="rect">
            <a:avLst/>
          </a:prstGeom>
          <a:solidFill>
            <a:schemeClr val="bg1">
              <a:lumMod val="7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144CF3-4F57-4703-6814-C92A5B167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b="1" dirty="0"/>
              <a:t>Charles A. </a:t>
            </a:r>
            <a:r>
              <a:rPr lang="da-DK" b="1" dirty="0" err="1"/>
              <a:t>Lindbergh</a:t>
            </a:r>
            <a:r>
              <a:rPr lang="da-DK" b="1" dirty="0"/>
              <a:t> – en undersøgelse af hvem han var og hvordan han huskes i dag </a:t>
            </a:r>
            <a:br>
              <a:rPr lang="da-DK" b="1" dirty="0"/>
            </a:br>
            <a:endParaRPr lang="da-DK" dirty="0"/>
          </a:p>
        </p:txBody>
      </p:sp>
      <p:pic>
        <p:nvPicPr>
          <p:cNvPr id="2050" name="Picture 2" descr="Charles Lindbergh's Noninterventionist Efforts &amp; America First Committee">
            <a:extLst>
              <a:ext uri="{FF2B5EF4-FFF2-40B4-BE49-F238E27FC236}">
                <a16:creationId xmlns:a16="http://schemas.microsoft.com/office/drawing/2014/main" id="{40D8F64A-44B0-C0C9-A9A2-8566A694AF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" y="1905000"/>
            <a:ext cx="356235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97A668CD-A405-56AF-034B-84694001EA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8975" y="2667000"/>
            <a:ext cx="238125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94437E98-56E5-685B-E5DC-FCF03BC82F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6217" y="1833880"/>
            <a:ext cx="3929063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8907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harles Lindbergh: 'Instead of agitating for war, the Jewish groups in this  country should be opposing it in every possible way', Des Moines speech -  1941 — Speakola">
            <a:extLst>
              <a:ext uri="{FF2B5EF4-FFF2-40B4-BE49-F238E27FC236}">
                <a16:creationId xmlns:a16="http://schemas.microsoft.com/office/drawing/2014/main" id="{0CDE32F0-685F-B675-D42F-7796A2982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0"/>
            <a:ext cx="12192000" cy="684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3D6A89A5-0CC9-072C-F53D-5309BA036EE5}"/>
              </a:ext>
            </a:extLst>
          </p:cNvPr>
          <p:cNvSpPr/>
          <p:nvPr/>
        </p:nvSpPr>
        <p:spPr>
          <a:xfrm>
            <a:off x="-1" y="0"/>
            <a:ext cx="12192001" cy="6845300"/>
          </a:xfrm>
          <a:prstGeom prst="rect">
            <a:avLst/>
          </a:prstGeom>
          <a:solidFill>
            <a:schemeClr val="bg1">
              <a:lumMod val="7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438FAB4-5982-6D28-FE8F-7B227CE11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040" y="266128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Charles A. Lindbergs tale i Des Moines d.11. september 1941</a:t>
            </a:r>
            <a:br>
              <a:rPr lang="fr-FR" b="1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2018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08FEFB2F-6B06-2C75-E6B3-887E375804BC}"/>
              </a:ext>
            </a:extLst>
          </p:cNvPr>
          <p:cNvSpPr/>
          <p:nvPr/>
        </p:nvSpPr>
        <p:spPr>
          <a:xfrm>
            <a:off x="-1" y="207328"/>
            <a:ext cx="12192001" cy="1483360"/>
          </a:xfrm>
          <a:prstGeom prst="rect">
            <a:avLst/>
          </a:prstGeom>
          <a:solidFill>
            <a:schemeClr val="bg1">
              <a:lumMod val="7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EFBA6CE-81C3-6E0C-7C2C-FF38A1258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”Den brune skræk” – opgøret med fascisme i USA efter 1941</a:t>
            </a:r>
            <a:endParaRPr lang="da-DK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4491AF6D-E32B-2F29-6FA6-8AB7D25D9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33218"/>
            <a:ext cx="6429692" cy="482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7B81F728-D3AF-4580-8009-BD8CA4883D0F}"/>
              </a:ext>
            </a:extLst>
          </p:cNvPr>
          <p:cNvSpPr txBox="1"/>
          <p:nvPr/>
        </p:nvSpPr>
        <p:spPr>
          <a:xfrm>
            <a:off x="6429692" y="3728721"/>
            <a:ext cx="42281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I februar 1939 arrangerede den amerikanske afdeling af NSDAP, kaldet German American Bund, et stort politisk møde i Madison Square Garden, hvor op 20.000 mennesker mødte op for at vise sin støtte til nazismen i USA</a:t>
            </a:r>
          </a:p>
        </p:txBody>
      </p:sp>
    </p:spTree>
    <p:extLst>
      <p:ext uri="{BB962C8B-B14F-4D97-AF65-F5344CB8AC3E}">
        <p14:creationId xmlns:p14="http://schemas.microsoft.com/office/powerpoint/2010/main" val="2125119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228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Office-tema</vt:lpstr>
      <vt:lpstr>Fascismen blandt eliten i USA  </vt:lpstr>
      <vt:lpstr>PowerPoint-præsentation</vt:lpstr>
      <vt:lpstr>Fascismen blandt eliten i USA i 1930’erne (lektien) </vt:lpstr>
      <vt:lpstr>Charles A. Lindbergh – en undersøgelse af hvem han var og hvordan han huskes i dag  </vt:lpstr>
      <vt:lpstr>Charles A. Lindbergs tale i Des Moines d.11. september 1941 </vt:lpstr>
      <vt:lpstr>”Den brune skræk” – opgøret med fascisme i USA efter 1941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Troels Kjems Petersen</dc:creator>
  <cp:lastModifiedBy>Troels Kjems Petersen</cp:lastModifiedBy>
  <cp:revision>1</cp:revision>
  <dcterms:created xsi:type="dcterms:W3CDTF">2026-01-25T11:30:56Z</dcterms:created>
  <dcterms:modified xsi:type="dcterms:W3CDTF">2026-01-25T11:47:41Z</dcterms:modified>
</cp:coreProperties>
</file>