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ED0384EC-D175-47AC-9057-47EDE6C170AE}"/>
    <pc:docChg chg="undo redo custSel addSld delSld modSld">
      <pc:chgData name="Troels Kjems Petersen" userId="d50d9817-7fa7-4ee2-9878-28660974c4b1" providerId="ADAL" clId="{ED0384EC-D175-47AC-9057-47EDE6C170AE}" dt="2026-01-25T10:41:13.191" v="472"/>
      <pc:docMkLst>
        <pc:docMk/>
      </pc:docMkLst>
      <pc:sldChg chg="addSp modSp setBg">
        <pc:chgData name="Troels Kjems Petersen" userId="d50d9817-7fa7-4ee2-9878-28660974c4b1" providerId="ADAL" clId="{ED0384EC-D175-47AC-9057-47EDE6C170AE}" dt="2026-01-25T10:41:13.191" v="472"/>
        <pc:sldMkLst>
          <pc:docMk/>
          <pc:sldMk cId="2898793851" sldId="257"/>
        </pc:sldMkLst>
        <pc:picChg chg="add mod">
          <ac:chgData name="Troels Kjems Petersen" userId="d50d9817-7fa7-4ee2-9878-28660974c4b1" providerId="ADAL" clId="{ED0384EC-D175-47AC-9057-47EDE6C170AE}" dt="2026-01-25T10:41:06.090" v="471" actId="1076"/>
          <ac:picMkLst>
            <pc:docMk/>
            <pc:sldMk cId="2898793851" sldId="257"/>
            <ac:picMk id="5" creationId="{D926DA7D-0A08-6A8A-F289-7A430FB67FED}"/>
          </ac:picMkLst>
        </pc:picChg>
      </pc:sldChg>
      <pc:sldChg chg="modSp mod">
        <pc:chgData name="Troels Kjems Petersen" userId="d50d9817-7fa7-4ee2-9878-28660974c4b1" providerId="ADAL" clId="{ED0384EC-D175-47AC-9057-47EDE6C170AE}" dt="2026-01-25T10:35:43.424" v="323" actId="20577"/>
        <pc:sldMkLst>
          <pc:docMk/>
          <pc:sldMk cId="1964900405" sldId="259"/>
        </pc:sldMkLst>
        <pc:spChg chg="mod">
          <ac:chgData name="Troels Kjems Petersen" userId="d50d9817-7fa7-4ee2-9878-28660974c4b1" providerId="ADAL" clId="{ED0384EC-D175-47AC-9057-47EDE6C170AE}" dt="2026-01-25T10:35:43.424" v="323" actId="20577"/>
          <ac:spMkLst>
            <pc:docMk/>
            <pc:sldMk cId="1964900405" sldId="259"/>
            <ac:spMk id="4" creationId="{00000000-0000-0000-0000-000000000000}"/>
          </ac:spMkLst>
        </pc:spChg>
      </pc:sldChg>
      <pc:sldChg chg="addSp modSp new mod setBg">
        <pc:chgData name="Troels Kjems Petersen" userId="d50d9817-7fa7-4ee2-9878-28660974c4b1" providerId="ADAL" clId="{ED0384EC-D175-47AC-9057-47EDE6C170AE}" dt="2026-01-25T10:23:58.086" v="61" actId="20577"/>
        <pc:sldMkLst>
          <pc:docMk/>
          <pc:sldMk cId="3654273062" sldId="260"/>
        </pc:sldMkLst>
        <pc:spChg chg="mod">
          <ac:chgData name="Troels Kjems Petersen" userId="d50d9817-7fa7-4ee2-9878-28660974c4b1" providerId="ADAL" clId="{ED0384EC-D175-47AC-9057-47EDE6C170AE}" dt="2026-01-25T10:23:16.298" v="40" actId="1076"/>
          <ac:spMkLst>
            <pc:docMk/>
            <pc:sldMk cId="3654273062" sldId="260"/>
            <ac:spMk id="2" creationId="{10CD6313-CF04-CEB2-989A-F0A2CFAADFB4}"/>
          </ac:spMkLst>
        </pc:spChg>
        <pc:spChg chg="mod">
          <ac:chgData name="Troels Kjems Petersen" userId="d50d9817-7fa7-4ee2-9878-28660974c4b1" providerId="ADAL" clId="{ED0384EC-D175-47AC-9057-47EDE6C170AE}" dt="2026-01-25T10:23:58.086" v="61" actId="20577"/>
          <ac:spMkLst>
            <pc:docMk/>
            <pc:sldMk cId="3654273062" sldId="260"/>
            <ac:spMk id="3" creationId="{795E0355-ED75-3F9B-09AD-063BA9C6CEF7}"/>
          </ac:spMkLst>
        </pc:spChg>
        <pc:spChg chg="add mod ord">
          <ac:chgData name="Troels Kjems Petersen" userId="d50d9817-7fa7-4ee2-9878-28660974c4b1" providerId="ADAL" clId="{ED0384EC-D175-47AC-9057-47EDE6C170AE}" dt="2026-01-25T10:23:27.378" v="49" actId="207"/>
          <ac:spMkLst>
            <pc:docMk/>
            <pc:sldMk cId="3654273062" sldId="260"/>
            <ac:spMk id="4" creationId="{F0304F87-1747-EE29-CA84-C860F202586A}"/>
          </ac:spMkLst>
        </pc:spChg>
        <pc:picChg chg="add mod">
          <ac:chgData name="Troels Kjems Petersen" userId="d50d9817-7fa7-4ee2-9878-28660974c4b1" providerId="ADAL" clId="{ED0384EC-D175-47AC-9057-47EDE6C170AE}" dt="2026-01-25T10:21:38.744" v="21" actId="167"/>
          <ac:picMkLst>
            <pc:docMk/>
            <pc:sldMk cId="3654273062" sldId="260"/>
            <ac:picMk id="1026" creationId="{989539C9-947A-74E1-BA76-BA117F73330F}"/>
          </ac:picMkLst>
        </pc:picChg>
      </pc:sldChg>
      <pc:sldChg chg="addSp delSp modSp new mod">
        <pc:chgData name="Troels Kjems Petersen" userId="d50d9817-7fa7-4ee2-9878-28660974c4b1" providerId="ADAL" clId="{ED0384EC-D175-47AC-9057-47EDE6C170AE}" dt="2026-01-25T10:26:28.283" v="141" actId="14100"/>
        <pc:sldMkLst>
          <pc:docMk/>
          <pc:sldMk cId="2833535452" sldId="261"/>
        </pc:sldMkLst>
        <pc:spChg chg="mod">
          <ac:chgData name="Troels Kjems Petersen" userId="d50d9817-7fa7-4ee2-9878-28660974c4b1" providerId="ADAL" clId="{ED0384EC-D175-47AC-9057-47EDE6C170AE}" dt="2026-01-25T10:25:07.299" v="137" actId="255"/>
          <ac:spMkLst>
            <pc:docMk/>
            <pc:sldMk cId="2833535452" sldId="261"/>
            <ac:spMk id="2" creationId="{A46D47FA-15DB-C8D4-28D4-6BFB96F57CDC}"/>
          </ac:spMkLst>
        </pc:spChg>
        <pc:spChg chg="del">
          <ac:chgData name="Troels Kjems Petersen" userId="d50d9817-7fa7-4ee2-9878-28660974c4b1" providerId="ADAL" clId="{ED0384EC-D175-47AC-9057-47EDE6C170AE}" dt="2026-01-25T10:24:34.009" v="75" actId="478"/>
          <ac:spMkLst>
            <pc:docMk/>
            <pc:sldMk cId="2833535452" sldId="261"/>
            <ac:spMk id="3" creationId="{71557D97-6701-63BB-B7A0-E54851608205}"/>
          </ac:spMkLst>
        </pc:spChg>
        <pc:picChg chg="add mod">
          <ac:chgData name="Troels Kjems Petersen" userId="d50d9817-7fa7-4ee2-9878-28660974c4b1" providerId="ADAL" clId="{ED0384EC-D175-47AC-9057-47EDE6C170AE}" dt="2026-01-25T10:26:28.283" v="141" actId="14100"/>
          <ac:picMkLst>
            <pc:docMk/>
            <pc:sldMk cId="2833535452" sldId="261"/>
            <ac:picMk id="2050" creationId="{D397DBDA-BAA5-1039-164F-0B7F08C4F884}"/>
          </ac:picMkLst>
        </pc:picChg>
      </pc:sldChg>
      <pc:sldChg chg="addSp delSp modSp new mod">
        <pc:chgData name="Troels Kjems Petersen" userId="d50d9817-7fa7-4ee2-9878-28660974c4b1" providerId="ADAL" clId="{ED0384EC-D175-47AC-9057-47EDE6C170AE}" dt="2026-01-25T10:28:39.055" v="193"/>
        <pc:sldMkLst>
          <pc:docMk/>
          <pc:sldMk cId="79081581" sldId="262"/>
        </pc:sldMkLst>
        <pc:spChg chg="mod">
          <ac:chgData name="Troels Kjems Petersen" userId="d50d9817-7fa7-4ee2-9878-28660974c4b1" providerId="ADAL" clId="{ED0384EC-D175-47AC-9057-47EDE6C170AE}" dt="2026-01-25T10:28:35.159" v="192" actId="20577"/>
          <ac:spMkLst>
            <pc:docMk/>
            <pc:sldMk cId="79081581" sldId="262"/>
            <ac:spMk id="2" creationId="{82310A66-CD36-0AFF-3DC3-59035701FB3A}"/>
          </ac:spMkLst>
        </pc:spChg>
        <pc:spChg chg="del">
          <ac:chgData name="Troels Kjems Petersen" userId="d50d9817-7fa7-4ee2-9878-28660974c4b1" providerId="ADAL" clId="{ED0384EC-D175-47AC-9057-47EDE6C170AE}" dt="2026-01-25T10:27:19.751" v="188" actId="478"/>
          <ac:spMkLst>
            <pc:docMk/>
            <pc:sldMk cId="79081581" sldId="262"/>
            <ac:spMk id="3" creationId="{8E231B17-B2DB-833B-A3BB-0975AA81187C}"/>
          </ac:spMkLst>
        </pc:spChg>
        <pc:spChg chg="add mod ord">
          <ac:chgData name="Troels Kjems Petersen" userId="d50d9817-7fa7-4ee2-9878-28660974c4b1" providerId="ADAL" clId="{ED0384EC-D175-47AC-9057-47EDE6C170AE}" dt="2026-01-25T10:27:15.851" v="187" actId="14100"/>
          <ac:spMkLst>
            <pc:docMk/>
            <pc:sldMk cId="79081581" sldId="262"/>
            <ac:spMk id="4" creationId="{11DC5E9D-0CDE-F624-3D8D-B43CD79D7AD8}"/>
          </ac:spMkLst>
        </pc:spChg>
        <pc:picChg chg="add mod">
          <ac:chgData name="Troels Kjems Petersen" userId="d50d9817-7fa7-4ee2-9878-28660974c4b1" providerId="ADAL" clId="{ED0384EC-D175-47AC-9057-47EDE6C170AE}" dt="2026-01-25T10:28:30.366" v="191" actId="14100"/>
          <ac:picMkLst>
            <pc:docMk/>
            <pc:sldMk cId="79081581" sldId="262"/>
            <ac:picMk id="3074" creationId="{3F895019-98EE-1E90-1C77-D5A70E190A6C}"/>
          </ac:picMkLst>
        </pc:picChg>
        <pc:picChg chg="add">
          <ac:chgData name="Troels Kjems Petersen" userId="d50d9817-7fa7-4ee2-9878-28660974c4b1" providerId="ADAL" clId="{ED0384EC-D175-47AC-9057-47EDE6C170AE}" dt="2026-01-25T10:28:39.055" v="193"/>
          <ac:picMkLst>
            <pc:docMk/>
            <pc:sldMk cId="79081581" sldId="262"/>
            <ac:picMk id="3076" creationId="{4558D35B-47A0-A964-2D11-7E8FFB653A76}"/>
          </ac:picMkLst>
        </pc:picChg>
      </pc:sldChg>
      <pc:sldChg chg="addSp delSp modSp add mod">
        <pc:chgData name="Troels Kjems Petersen" userId="d50d9817-7fa7-4ee2-9878-28660974c4b1" providerId="ADAL" clId="{ED0384EC-D175-47AC-9057-47EDE6C170AE}" dt="2026-01-25T10:29:35.430" v="239" actId="14100"/>
        <pc:sldMkLst>
          <pc:docMk/>
          <pc:sldMk cId="3458035419" sldId="263"/>
        </pc:sldMkLst>
        <pc:spChg chg="mod">
          <ac:chgData name="Troels Kjems Petersen" userId="d50d9817-7fa7-4ee2-9878-28660974c4b1" providerId="ADAL" clId="{ED0384EC-D175-47AC-9057-47EDE6C170AE}" dt="2026-01-25T10:29:27.758" v="238" actId="20577"/>
          <ac:spMkLst>
            <pc:docMk/>
            <pc:sldMk cId="3458035419" sldId="263"/>
            <ac:spMk id="2" creationId="{82310A66-CD36-0AFF-3DC3-59035701FB3A}"/>
          </ac:spMkLst>
        </pc:spChg>
        <pc:picChg chg="del">
          <ac:chgData name="Troels Kjems Petersen" userId="d50d9817-7fa7-4ee2-9878-28660974c4b1" providerId="ADAL" clId="{ED0384EC-D175-47AC-9057-47EDE6C170AE}" dt="2026-01-25T10:29:06.786" v="195" actId="478"/>
          <ac:picMkLst>
            <pc:docMk/>
            <pc:sldMk cId="3458035419" sldId="263"/>
            <ac:picMk id="3074" creationId="{3F895019-98EE-1E90-1C77-D5A70E190A6C}"/>
          </ac:picMkLst>
        </pc:picChg>
        <pc:picChg chg="add mod">
          <ac:chgData name="Troels Kjems Petersen" userId="d50d9817-7fa7-4ee2-9878-28660974c4b1" providerId="ADAL" clId="{ED0384EC-D175-47AC-9057-47EDE6C170AE}" dt="2026-01-25T10:29:35.430" v="239" actId="14100"/>
          <ac:picMkLst>
            <pc:docMk/>
            <pc:sldMk cId="3458035419" sldId="263"/>
            <ac:picMk id="4098" creationId="{66D44C1D-F05B-0E3B-B80B-353044D774F5}"/>
          </ac:picMkLst>
        </pc:picChg>
      </pc:sldChg>
      <pc:sldChg chg="addSp delSp modSp add mod">
        <pc:chgData name="Troels Kjems Petersen" userId="d50d9817-7fa7-4ee2-9878-28660974c4b1" providerId="ADAL" clId="{ED0384EC-D175-47AC-9057-47EDE6C170AE}" dt="2026-01-25T10:35:34.199" v="315" actId="20577"/>
        <pc:sldMkLst>
          <pc:docMk/>
          <pc:sldMk cId="328841822" sldId="264"/>
        </pc:sldMkLst>
        <pc:spChg chg="mod">
          <ac:chgData name="Troels Kjems Petersen" userId="d50d9817-7fa7-4ee2-9878-28660974c4b1" providerId="ADAL" clId="{ED0384EC-D175-47AC-9057-47EDE6C170AE}" dt="2026-01-25T10:35:34.199" v="315" actId="20577"/>
          <ac:spMkLst>
            <pc:docMk/>
            <pc:sldMk cId="328841822" sldId="264"/>
            <ac:spMk id="2" creationId="{A46D47FA-15DB-C8D4-28D4-6BFB96F57CDC}"/>
          </ac:spMkLst>
        </pc:spChg>
        <pc:picChg chg="del">
          <ac:chgData name="Troels Kjems Petersen" userId="d50d9817-7fa7-4ee2-9878-28660974c4b1" providerId="ADAL" clId="{ED0384EC-D175-47AC-9057-47EDE6C170AE}" dt="2026-01-25T10:30:44.104" v="243" actId="478"/>
          <ac:picMkLst>
            <pc:docMk/>
            <pc:sldMk cId="328841822" sldId="264"/>
            <ac:picMk id="2050" creationId="{D397DBDA-BAA5-1039-164F-0B7F08C4F884}"/>
          </ac:picMkLst>
        </pc:picChg>
        <pc:picChg chg="add mod">
          <ac:chgData name="Troels Kjems Petersen" userId="d50d9817-7fa7-4ee2-9878-28660974c4b1" providerId="ADAL" clId="{ED0384EC-D175-47AC-9057-47EDE6C170AE}" dt="2026-01-25T10:34:08.207" v="293" actId="14100"/>
          <ac:picMkLst>
            <pc:docMk/>
            <pc:sldMk cId="328841822" sldId="264"/>
            <ac:picMk id="5122" creationId="{2F6BF8E4-026C-26B9-3186-93137333E6A3}"/>
          </ac:picMkLst>
        </pc:picChg>
        <pc:picChg chg="add mod">
          <ac:chgData name="Troels Kjems Petersen" userId="d50d9817-7fa7-4ee2-9878-28660974c4b1" providerId="ADAL" clId="{ED0384EC-D175-47AC-9057-47EDE6C170AE}" dt="2026-01-25T10:35:26.287" v="303" actId="1076"/>
          <ac:picMkLst>
            <pc:docMk/>
            <pc:sldMk cId="328841822" sldId="264"/>
            <ac:picMk id="5124" creationId="{14E69C69-8E37-CE84-756D-DCE3EF407409}"/>
          </ac:picMkLst>
        </pc:picChg>
        <pc:picChg chg="add mod">
          <ac:chgData name="Troels Kjems Petersen" userId="d50d9817-7fa7-4ee2-9878-28660974c4b1" providerId="ADAL" clId="{ED0384EC-D175-47AC-9057-47EDE6C170AE}" dt="2026-01-25T10:35:24.836" v="302" actId="1076"/>
          <ac:picMkLst>
            <pc:docMk/>
            <pc:sldMk cId="328841822" sldId="264"/>
            <ac:picMk id="5126" creationId="{A92363DF-C0DC-666C-16A4-056B2004A555}"/>
          </ac:picMkLst>
        </pc:picChg>
      </pc:sldChg>
      <pc:sldChg chg="new del">
        <pc:chgData name="Troels Kjems Petersen" userId="d50d9817-7fa7-4ee2-9878-28660974c4b1" providerId="ADAL" clId="{ED0384EC-D175-47AC-9057-47EDE6C170AE}" dt="2026-01-25T10:30:40.988" v="241" actId="47"/>
        <pc:sldMkLst>
          <pc:docMk/>
          <pc:sldMk cId="3014845439" sldId="264"/>
        </pc:sldMkLst>
      </pc:sldChg>
      <pc:sldChg chg="addSp delSp modSp add mod">
        <pc:chgData name="Troels Kjems Petersen" userId="d50d9817-7fa7-4ee2-9878-28660974c4b1" providerId="ADAL" clId="{ED0384EC-D175-47AC-9057-47EDE6C170AE}" dt="2026-01-25T10:40:24.353" v="463" actId="20577"/>
        <pc:sldMkLst>
          <pc:docMk/>
          <pc:sldMk cId="1171849406" sldId="265"/>
        </pc:sldMkLst>
        <pc:spChg chg="mod">
          <ac:chgData name="Troels Kjems Petersen" userId="d50d9817-7fa7-4ee2-9878-28660974c4b1" providerId="ADAL" clId="{ED0384EC-D175-47AC-9057-47EDE6C170AE}" dt="2026-01-25T10:36:25.796" v="331" actId="207"/>
          <ac:spMkLst>
            <pc:docMk/>
            <pc:sldMk cId="1171849406" sldId="265"/>
            <ac:spMk id="2" creationId="{82310A66-CD36-0AFF-3DC3-59035701FB3A}"/>
          </ac:spMkLst>
        </pc:spChg>
        <pc:spChg chg="add mod">
          <ac:chgData name="Troels Kjems Petersen" userId="d50d9817-7fa7-4ee2-9878-28660974c4b1" providerId="ADAL" clId="{ED0384EC-D175-47AC-9057-47EDE6C170AE}" dt="2026-01-25T10:38:30.712" v="389" actId="113"/>
          <ac:spMkLst>
            <pc:docMk/>
            <pc:sldMk cId="1171849406" sldId="265"/>
            <ac:spMk id="3" creationId="{553475F7-C8D5-690F-AE6E-E1748C6A83D1}"/>
          </ac:spMkLst>
        </pc:spChg>
        <pc:spChg chg="add mod">
          <ac:chgData name="Troels Kjems Petersen" userId="d50d9817-7fa7-4ee2-9878-28660974c4b1" providerId="ADAL" clId="{ED0384EC-D175-47AC-9057-47EDE6C170AE}" dt="2026-01-25T10:40:24.353" v="463" actId="20577"/>
          <ac:spMkLst>
            <pc:docMk/>
            <pc:sldMk cId="1171849406" sldId="265"/>
            <ac:spMk id="5" creationId="{BF7949ED-D3D0-667C-A196-AABC414613FC}"/>
          </ac:spMkLst>
        </pc:spChg>
        <pc:picChg chg="del">
          <ac:chgData name="Troels Kjems Petersen" userId="d50d9817-7fa7-4ee2-9878-28660974c4b1" providerId="ADAL" clId="{ED0384EC-D175-47AC-9057-47EDE6C170AE}" dt="2026-01-25T10:36:08.629" v="327" actId="478"/>
          <ac:picMkLst>
            <pc:docMk/>
            <pc:sldMk cId="1171849406" sldId="265"/>
            <ac:picMk id="4098" creationId="{66D44C1D-F05B-0E3B-B80B-353044D774F5}"/>
          </ac:picMkLst>
        </pc:picChg>
        <pc:picChg chg="add mod">
          <ac:chgData name="Troels Kjems Petersen" userId="d50d9817-7fa7-4ee2-9878-28660974c4b1" providerId="ADAL" clId="{ED0384EC-D175-47AC-9057-47EDE6C170AE}" dt="2026-01-25T10:37:21.236" v="336" actId="1076"/>
          <ac:picMkLst>
            <pc:docMk/>
            <pc:sldMk cId="1171849406" sldId="265"/>
            <ac:picMk id="6146" creationId="{88F5CBB1-A83E-0137-5454-6A6BD2FFF8A4}"/>
          </ac:picMkLst>
        </pc:picChg>
        <pc:picChg chg="add del mod">
          <ac:chgData name="Troels Kjems Petersen" userId="d50d9817-7fa7-4ee2-9878-28660974c4b1" providerId="ADAL" clId="{ED0384EC-D175-47AC-9057-47EDE6C170AE}" dt="2026-01-25T10:39:37.085" v="394" actId="478"/>
          <ac:picMkLst>
            <pc:docMk/>
            <pc:sldMk cId="1171849406" sldId="265"/>
            <ac:picMk id="6148" creationId="{5EF915A1-3D9A-8057-C5F1-C46D41638388}"/>
          </ac:picMkLst>
        </pc:picChg>
        <pc:picChg chg="add mod">
          <ac:chgData name="Troels Kjems Petersen" userId="d50d9817-7fa7-4ee2-9878-28660974c4b1" providerId="ADAL" clId="{ED0384EC-D175-47AC-9057-47EDE6C170AE}" dt="2026-01-25T10:39:52.668" v="398" actId="1076"/>
          <ac:picMkLst>
            <pc:docMk/>
            <pc:sldMk cId="1171849406" sldId="265"/>
            <ac:picMk id="6150" creationId="{80FA6E53-C36A-C6A3-CC77-23C99BEFF1A9}"/>
          </ac:picMkLst>
        </pc:picChg>
      </pc:sldChg>
      <pc:sldChg chg="new del">
        <pc:chgData name="Troels Kjems Petersen" userId="d50d9817-7fa7-4ee2-9878-28660974c4b1" providerId="ADAL" clId="{ED0384EC-D175-47AC-9057-47EDE6C170AE}" dt="2026-01-25T10:36:03.243" v="325" actId="47"/>
        <pc:sldMkLst>
          <pc:docMk/>
          <pc:sldMk cId="1775166584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4B47C-85A9-9B89-9D25-99B97DD60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A2A52AC-D1D6-A61F-A31C-1517102F7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72AEF4-69C6-06AE-DEB5-3FF973E2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815DF1-8FAC-60B3-0B50-25A7C22D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159457-5705-ADAC-4C52-E2264DA0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26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18557-165D-FB9B-19B6-1DBA80DE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F4FCCA1-A9FA-34AA-C3DB-28B99C419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BA768A-347F-0493-65E9-FA707799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2973C1-BEC5-B463-999B-09E50417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6CC88D-EB20-6486-1B6B-05968DB5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87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502001F-FA5D-7925-2F60-6E8B3FC07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73B396D-522A-D3AA-AA0F-774ED84D6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8362A2-9844-B3AD-FCCA-74B9EE83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0DC7E2-E38D-850D-BB64-15BFB253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303C2D-E1AD-7511-EA70-7170079C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13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27BB3-F1B9-DA08-CA01-37008E8A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8F7737-45EA-8300-B6A2-57D90030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E7AD68-BD06-FC2B-D334-B0370292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0025E1-0388-4B75-EDB6-24BFBD35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7DC206-D244-7A0C-5860-0B842245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305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3B414-1913-C4CB-3264-59197366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198A71-A0AB-2A39-7E90-99DB63221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D6A427-C36E-AA5D-0331-A00548D1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F4C2E7-B6B0-5802-16DB-C1393573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F558B7-295B-CAD3-72C4-87AF7E6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68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B2328-D06F-8FE8-3A84-1288161C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EBC935-816C-07BD-74D2-252736D87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088513-CB7E-2558-FB51-0E4660581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1A36457-078F-F089-3725-CCA03108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1AE1BD-EF92-54D6-77FA-5873608A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A248F26-3945-D933-E3AE-F44B6887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29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065B1-A55F-FC18-CF6E-5316FF07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D32109-6D9F-2127-412C-D88F0DE5F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153D97-C165-F4CE-AF07-8985A812F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2869876-058D-BACE-40BD-4DA0EE1AE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A78845E-5BFC-610F-0250-4F0159B36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0E523F5-6A2B-E14B-E819-F24556F3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5578126-D0E9-82C9-AD36-0AACD69B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8C74EB-5379-1E9E-D47E-58A7AC95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803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70C2E-86A1-B310-EF4A-61942042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740C4F2-FCD4-521A-489D-CF3CE08D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304BD6-2391-1E59-C7A4-A18DA63C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F1320F1-1354-7868-85CD-997EF657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97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0A172B8-7CEF-AA9A-B0B1-AA6559C5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A341025-4C9B-24D6-2E8B-986F3A08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E4A5FA-023E-2831-2813-B2CAEC01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64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B72EA-D89B-6326-1368-3E2FD076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E51AF7-6CBE-3293-92B2-AD54F7803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EDEB36A-59DA-3657-329C-FF857590E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36BD798-D451-516E-B305-B2C44822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B3F890-DC33-254B-227D-CFEC0279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8298501-E98C-3EB8-1864-946745CC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50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86EA4-F113-A401-C0C2-AA7E83F4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AF80DD2-C9C7-7D4D-BFC3-6078EBDDD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3A89E64-ED0B-56D0-38B4-D3874C349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0BF60EB-5618-E164-EA25-3513B08F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442F72-1F3D-A131-1ED8-E71D65D1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ACA140-B764-71D7-0AC5-298689F0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1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9560FC4-FB24-7759-6E08-6A3B4061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5E99711-4949-2F51-ED80-0381AA037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78A93A-B003-2308-42AA-725DD441D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C3403F-2F59-44B9-9ED2-58AB011C5EC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4A30B2-7902-703B-B04F-15A38305A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345365-E290-5E3E-02F3-561D39ED8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2B86FE-5960-406B-88A4-2651E0F69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7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e Truth About Revolution&quot; | Experiencing History: Holocaust Sources in  Context">
            <a:extLst>
              <a:ext uri="{FF2B5EF4-FFF2-40B4-BE49-F238E27FC236}">
                <a16:creationId xmlns:a16="http://schemas.microsoft.com/office/drawing/2014/main" id="{D926DA7D-0A08-6A8A-F289-7A430FB67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456981"/>
            <a:ext cx="14072198" cy="594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1456E9E-34CC-48F5-BC91-89D71E86A730}"/>
              </a:ext>
            </a:extLst>
          </p:cNvPr>
          <p:cNvSpPr/>
          <p:nvPr/>
        </p:nvSpPr>
        <p:spPr>
          <a:xfrm>
            <a:off x="-1" y="2113934"/>
            <a:ext cx="12192001" cy="1977847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20AFE-1878-452A-B2CC-610B2D9F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3" y="2766218"/>
            <a:ext cx="114350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900" b="1" dirty="0">
                <a:solidFill>
                  <a:srgbClr val="FF0000"/>
                </a:solidFill>
              </a:rPr>
              <a:t>Demokratiet i fare 1930’erne i USA</a:t>
            </a:r>
            <a:br>
              <a:rPr lang="da-DK" b="1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879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/>
          <p:cNvSpPr txBox="1">
            <a:spLocks/>
          </p:cNvSpPr>
          <p:nvPr/>
        </p:nvSpPr>
        <p:spPr>
          <a:xfrm>
            <a:off x="304800" y="81280"/>
            <a:ext cx="11612880" cy="665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endParaRPr lang="da-DK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b="1" dirty="0"/>
              <a:t>Frygten for fascisme i USA i starten af 1930’erne (lektie)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da-DK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b="1" dirty="0"/>
              <a:t>Inspirationen fra Nazityskland: Hitler-kopier i USA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da-DK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b="1" dirty="0"/>
              <a:t>Inspirationen fra Nazityskland: Sølvskjorterne og Friends of New Germany (pararbejde)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PAUSE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4. Inspirationen fra Nazityskland: Sølvskjorterne og Friends of New Germany (fælles opsamling)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5. Myndighedernes reaktion mod den voksende politiske radikalisering i 1930’erne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da-DK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96490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29 The Depression: Wall Street Crash - Captialism - The American  Experience - 1907- 1941 - LibGuides at Bob Hawke College">
            <a:extLst>
              <a:ext uri="{FF2B5EF4-FFF2-40B4-BE49-F238E27FC236}">
                <a16:creationId xmlns:a16="http://schemas.microsoft.com/office/drawing/2014/main" id="{989539C9-947A-74E1-BA76-BA117F73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725"/>
            <a:ext cx="12192000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0304F87-1747-EE29-CA84-C860F202586A}"/>
              </a:ext>
            </a:extLst>
          </p:cNvPr>
          <p:cNvSpPr/>
          <p:nvPr/>
        </p:nvSpPr>
        <p:spPr>
          <a:xfrm>
            <a:off x="-1" y="-92570"/>
            <a:ext cx="12192001" cy="68580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CD6313-CF04-CEB2-989A-F0A2CFAA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3067"/>
            <a:ext cx="10515600" cy="1325563"/>
          </a:xfrm>
        </p:spPr>
        <p:txBody>
          <a:bodyPr/>
          <a:lstStyle/>
          <a:p>
            <a:pPr algn="ctr"/>
            <a:r>
              <a:rPr lang="da-DK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Frygten for fascisme i USA i starten af 1930’erne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5E0355-ED75-3F9B-09AD-063BA9C6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31003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Hvad var årsagerne til at der var en stigende bekymring blandt amerikanerne i første halvdel af 1930'erne for, at fascismen kunne komme til USA?</a:t>
            </a:r>
          </a:p>
          <a:p>
            <a:pPr marL="0" indent="0">
              <a:buNone/>
            </a:pPr>
            <a:endParaRPr lang="da-DK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da-DK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da-DK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Hvad har I tidligere lært at der ofte sker politisk med en befolkning, når der er økonomisk krise i et land?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427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D47FA-15DB-C8D4-28D4-6BFB96F5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64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a-DK" sz="6000" dirty="0"/>
              <a:t>Inspirationen fra Nazityskland: </a:t>
            </a:r>
            <a:br>
              <a:rPr lang="da-DK" sz="6000" dirty="0"/>
            </a:br>
            <a:r>
              <a:rPr lang="da-DK" sz="6000" dirty="0"/>
              <a:t>Hitler-kopier i USA </a:t>
            </a:r>
          </a:p>
        </p:txBody>
      </p:sp>
      <p:pic>
        <p:nvPicPr>
          <p:cNvPr id="2050" name="Picture 2" descr="Adolf Hitler Drawing by Gary Brown - Fine Art America">
            <a:extLst>
              <a:ext uri="{FF2B5EF4-FFF2-40B4-BE49-F238E27FC236}">
                <a16:creationId xmlns:a16="http://schemas.microsoft.com/office/drawing/2014/main" id="{D397DBDA-BAA5-1039-164F-0B7F08C4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6" y="3251199"/>
            <a:ext cx="2716892" cy="36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3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1DC5E9D-0CDE-F624-3D8D-B43CD79D7AD8}"/>
              </a:ext>
            </a:extLst>
          </p:cNvPr>
          <p:cNvSpPr/>
          <p:nvPr/>
        </p:nvSpPr>
        <p:spPr>
          <a:xfrm>
            <a:off x="0" y="365125"/>
            <a:ext cx="12192001" cy="1651704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310A66-CD36-0AFF-3DC3-59035701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Huey Long: </a:t>
            </a:r>
            <a:r>
              <a:rPr lang="da-DK" dirty="0" err="1"/>
              <a:t>Lousianas</a:t>
            </a:r>
            <a:r>
              <a:rPr lang="da-DK" dirty="0"/>
              <a:t> Hitler?</a:t>
            </a:r>
          </a:p>
        </p:txBody>
      </p:sp>
      <p:pic>
        <p:nvPicPr>
          <p:cNvPr id="3074" name="Picture 2" descr="Huey Long ends epic Senate filibuster, June 13, 1935 - POLITICO">
            <a:extLst>
              <a:ext uri="{FF2B5EF4-FFF2-40B4-BE49-F238E27FC236}">
                <a16:creationId xmlns:a16="http://schemas.microsoft.com/office/drawing/2014/main" id="{3F895019-98EE-1E90-1C77-D5A70E19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2400"/>
            <a:ext cx="630140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1DC5E9D-0CDE-F624-3D8D-B43CD79D7AD8}"/>
              </a:ext>
            </a:extLst>
          </p:cNvPr>
          <p:cNvSpPr/>
          <p:nvPr/>
        </p:nvSpPr>
        <p:spPr>
          <a:xfrm>
            <a:off x="0" y="365125"/>
            <a:ext cx="12192001" cy="1651704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310A66-CD36-0AFF-3DC3-59035701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Charles </a:t>
            </a:r>
            <a:r>
              <a:rPr lang="da-DK" dirty="0" err="1"/>
              <a:t>Coughlin</a:t>
            </a:r>
            <a:r>
              <a:rPr lang="da-DK" dirty="0"/>
              <a:t>: Fascistisk radiopræst?</a:t>
            </a:r>
          </a:p>
        </p:txBody>
      </p:sp>
      <p:pic>
        <p:nvPicPr>
          <p:cNvPr id="4098" name="Picture 2" descr="Charles E. Coughlin | Holocaust Encyclopedia">
            <a:extLst>
              <a:ext uri="{FF2B5EF4-FFF2-40B4-BE49-F238E27FC236}">
                <a16:creationId xmlns:a16="http://schemas.microsoft.com/office/drawing/2014/main" id="{66D44C1D-F05B-0E3B-B80B-353044D7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70" y="2016829"/>
            <a:ext cx="3756390" cy="4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3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D47FA-15DB-C8D4-28D4-6BFB96F5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36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a-DK" sz="6000" dirty="0"/>
              <a:t>Inspirationen fra Nazityskland: </a:t>
            </a:r>
            <a:br>
              <a:rPr lang="da-DK" sz="6000" dirty="0"/>
            </a:br>
            <a:r>
              <a:rPr lang="da-DK" sz="6000" dirty="0"/>
              <a:t>Sølvskjorterne og Friends of New Germany</a:t>
            </a:r>
          </a:p>
        </p:txBody>
      </p:sp>
      <p:pic>
        <p:nvPicPr>
          <p:cNvPr id="5122" name="Picture 2" descr="Fascism and Antisemitism in 1930s America (Chapter 6) - Fascism in America">
            <a:extLst>
              <a:ext uri="{FF2B5EF4-FFF2-40B4-BE49-F238E27FC236}">
                <a16:creationId xmlns:a16="http://schemas.microsoft.com/office/drawing/2014/main" id="{2F6BF8E4-026C-26B9-3186-93137333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4970"/>
            <a:ext cx="3048000" cy="40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merica's dark history of organized anti-Semitism re-emerges in today's  far-right groups">
            <a:extLst>
              <a:ext uri="{FF2B5EF4-FFF2-40B4-BE49-F238E27FC236}">
                <a16:creationId xmlns:a16="http://schemas.microsoft.com/office/drawing/2014/main" id="{14E69C69-8E37-CE84-756D-DCE3EF40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737845"/>
            <a:ext cx="3635375" cy="28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Truth About Revolution&quot; | Experiencing History: Holocaust Sources in  Context">
            <a:extLst>
              <a:ext uri="{FF2B5EF4-FFF2-40B4-BE49-F238E27FC236}">
                <a16:creationId xmlns:a16="http://schemas.microsoft.com/office/drawing/2014/main" id="{A92363DF-C0DC-666C-16A4-056B2004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92" y="3880085"/>
            <a:ext cx="5171440" cy="21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1DC5E9D-0CDE-F624-3D8D-B43CD79D7AD8}"/>
              </a:ext>
            </a:extLst>
          </p:cNvPr>
          <p:cNvSpPr/>
          <p:nvPr/>
        </p:nvSpPr>
        <p:spPr>
          <a:xfrm>
            <a:off x="0" y="365125"/>
            <a:ext cx="12192001" cy="1651704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310A66-CD36-0AFF-3DC3-59035701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1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Myndighedernes reaktion mod den voksende politiske radikalisering i 1930’erne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6146" name="Picture 2" descr="J. Edgar Hoover, Public Enemy No. 1 | The New Yorker">
            <a:extLst>
              <a:ext uri="{FF2B5EF4-FFF2-40B4-BE49-F238E27FC236}">
                <a16:creationId xmlns:a16="http://schemas.microsoft.com/office/drawing/2014/main" id="{88F5CBB1-A83E-0137-5454-6A6BD2FF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34" y="2179899"/>
            <a:ext cx="4458466" cy="35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53475F7-C8D5-690F-AE6E-E1748C6A83D1}"/>
              </a:ext>
            </a:extLst>
          </p:cNvPr>
          <p:cNvSpPr txBox="1"/>
          <p:nvPr/>
        </p:nvSpPr>
        <p:spPr>
          <a:xfrm>
            <a:off x="7853680" y="5984240"/>
            <a:ext cx="390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Edgar J. Hoover, leder af FBI fra 1935-1972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80FA6E53-C36A-C6A3-CC77-23C99BEFF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4" y="2179899"/>
            <a:ext cx="2562225" cy="368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F7949ED-D3D0-667C-A196-AABC414613FC}"/>
              </a:ext>
            </a:extLst>
          </p:cNvPr>
          <p:cNvSpPr txBox="1"/>
          <p:nvPr/>
        </p:nvSpPr>
        <p:spPr>
          <a:xfrm>
            <a:off x="506094" y="6032573"/>
            <a:ext cx="390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Franklin D. Roosevelt, amerikansk præsident fra 1933-1945</a:t>
            </a:r>
          </a:p>
        </p:txBody>
      </p:sp>
    </p:spTree>
    <p:extLst>
      <p:ext uri="{BB962C8B-B14F-4D97-AF65-F5344CB8AC3E}">
        <p14:creationId xmlns:p14="http://schemas.microsoft.com/office/powerpoint/2010/main" val="117184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191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Office-tema</vt:lpstr>
      <vt:lpstr>Demokratiet i fare 1930’erne i USA </vt:lpstr>
      <vt:lpstr>PowerPoint-præsentation</vt:lpstr>
      <vt:lpstr>Frygten for fascisme i USA i starten af 1930’erne </vt:lpstr>
      <vt:lpstr>Inspirationen fra Nazityskland:  Hitler-kopier i USA </vt:lpstr>
      <vt:lpstr>Huey Long: Lousianas Hitler?</vt:lpstr>
      <vt:lpstr>Charles Coughlin: Fascistisk radiopræst?</vt:lpstr>
      <vt:lpstr>Inspirationen fra Nazityskland:  Sølvskjorterne og Friends of New Germany</vt:lpstr>
      <vt:lpstr>Myndighedernes reaktion mod den voksende politiske radikalisering i 1930’erne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Troels Kjems Petersen</dc:creator>
  <cp:lastModifiedBy>Troels Kjems Petersen</cp:lastModifiedBy>
  <cp:revision>1</cp:revision>
  <dcterms:created xsi:type="dcterms:W3CDTF">2026-01-25T10:13:40Z</dcterms:created>
  <dcterms:modified xsi:type="dcterms:W3CDTF">2026-01-25T10:41:44Z</dcterms:modified>
</cp:coreProperties>
</file>