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oels Kjems Petersen" userId="d50d9817-7fa7-4ee2-9878-28660974c4b1" providerId="ADAL" clId="{6312E5E5-ACB4-41BA-B47D-76C101886B6B}"/>
    <pc:docChg chg="undo custSel addSld modSld">
      <pc:chgData name="Troels Kjems Petersen" userId="d50d9817-7fa7-4ee2-9878-28660974c4b1" providerId="ADAL" clId="{6312E5E5-ACB4-41BA-B47D-76C101886B6B}" dt="2026-01-25T14:52:49.196" v="624" actId="1076"/>
      <pc:docMkLst>
        <pc:docMk/>
      </pc:docMkLst>
      <pc:sldChg chg="addSp delSp modSp mod setBg">
        <pc:chgData name="Troels Kjems Petersen" userId="d50d9817-7fa7-4ee2-9878-28660974c4b1" providerId="ADAL" clId="{6312E5E5-ACB4-41BA-B47D-76C101886B6B}" dt="2026-01-25T14:52:07.496" v="621"/>
        <pc:sldMkLst>
          <pc:docMk/>
          <pc:sldMk cId="2898793851" sldId="257"/>
        </pc:sldMkLst>
        <pc:spChg chg="mod">
          <ac:chgData name="Troels Kjems Petersen" userId="d50d9817-7fa7-4ee2-9878-28660974c4b1" providerId="ADAL" clId="{6312E5E5-ACB4-41BA-B47D-76C101886B6B}" dt="2026-01-25T14:51:53.629" v="618" actId="1076"/>
          <ac:spMkLst>
            <pc:docMk/>
            <pc:sldMk cId="2898793851" sldId="257"/>
            <ac:spMk id="2" creationId="{60B20AFE-1878-452A-B2CC-610B2D9F73BA}"/>
          </ac:spMkLst>
        </pc:spChg>
        <pc:spChg chg="mod">
          <ac:chgData name="Troels Kjems Petersen" userId="d50d9817-7fa7-4ee2-9878-28660974c4b1" providerId="ADAL" clId="{6312E5E5-ACB4-41BA-B47D-76C101886B6B}" dt="2026-01-25T14:51:59.348" v="620" actId="14100"/>
          <ac:spMkLst>
            <pc:docMk/>
            <pc:sldMk cId="2898793851" sldId="257"/>
            <ac:spMk id="4" creationId="{81456E9E-34CC-48F5-BC91-89D71E86A730}"/>
          </ac:spMkLst>
        </pc:spChg>
        <pc:picChg chg="add del">
          <ac:chgData name="Troels Kjems Petersen" userId="d50d9817-7fa7-4ee2-9878-28660974c4b1" providerId="ADAL" clId="{6312E5E5-ACB4-41BA-B47D-76C101886B6B}" dt="2026-01-25T14:50:09.087" v="604" actId="478"/>
          <ac:picMkLst>
            <pc:docMk/>
            <pc:sldMk cId="2898793851" sldId="257"/>
            <ac:picMk id="2050" creationId="{B5345AAE-6C8D-E315-FB7A-1B7B8D0C0C3F}"/>
          </ac:picMkLst>
        </pc:picChg>
        <pc:picChg chg="add del">
          <ac:chgData name="Troels Kjems Petersen" userId="d50d9817-7fa7-4ee2-9878-28660974c4b1" providerId="ADAL" clId="{6312E5E5-ACB4-41BA-B47D-76C101886B6B}" dt="2026-01-25T14:50:17.573" v="606" actId="478"/>
          <ac:picMkLst>
            <pc:docMk/>
            <pc:sldMk cId="2898793851" sldId="257"/>
            <ac:picMk id="2052" creationId="{6E6F53D9-11E5-4B4A-1382-697412C97265}"/>
          </ac:picMkLst>
        </pc:picChg>
        <pc:picChg chg="add mod">
          <ac:chgData name="Troels Kjems Petersen" userId="d50d9817-7fa7-4ee2-9878-28660974c4b1" providerId="ADAL" clId="{6312E5E5-ACB4-41BA-B47D-76C101886B6B}" dt="2026-01-25T14:51:45.835" v="617" actId="1076"/>
          <ac:picMkLst>
            <pc:docMk/>
            <pc:sldMk cId="2898793851" sldId="257"/>
            <ac:picMk id="2054" creationId="{396F3380-FCA9-DC82-8BC4-9C5DCD8DDE6D}"/>
          </ac:picMkLst>
        </pc:picChg>
      </pc:sldChg>
      <pc:sldChg chg="addSp modSp new mod">
        <pc:chgData name="Troels Kjems Petersen" userId="d50d9817-7fa7-4ee2-9878-28660974c4b1" providerId="ADAL" clId="{6312E5E5-ACB4-41BA-B47D-76C101886B6B}" dt="2026-01-25T14:43:27.975" v="71" actId="167"/>
        <pc:sldMkLst>
          <pc:docMk/>
          <pc:sldMk cId="2818098581" sldId="260"/>
        </pc:sldMkLst>
        <pc:spChg chg="mod">
          <ac:chgData name="Troels Kjems Petersen" userId="d50d9817-7fa7-4ee2-9878-28660974c4b1" providerId="ADAL" clId="{6312E5E5-ACB4-41BA-B47D-76C101886B6B}" dt="2026-01-25T14:42:33.838" v="50" actId="20577"/>
          <ac:spMkLst>
            <pc:docMk/>
            <pc:sldMk cId="2818098581" sldId="260"/>
            <ac:spMk id="2" creationId="{A2D698AD-143B-A04A-1760-EFF1966C4D09}"/>
          </ac:spMkLst>
        </pc:spChg>
        <pc:spChg chg="mod">
          <ac:chgData name="Troels Kjems Petersen" userId="d50d9817-7fa7-4ee2-9878-28660974c4b1" providerId="ADAL" clId="{6312E5E5-ACB4-41BA-B47D-76C101886B6B}" dt="2026-01-25T14:43:23.005" v="70" actId="20577"/>
          <ac:spMkLst>
            <pc:docMk/>
            <pc:sldMk cId="2818098581" sldId="260"/>
            <ac:spMk id="3" creationId="{E6F4348B-9DA8-E6BE-9AF0-B01781661C26}"/>
          </ac:spMkLst>
        </pc:spChg>
        <pc:spChg chg="add mod ord">
          <ac:chgData name="Troels Kjems Petersen" userId="d50d9817-7fa7-4ee2-9878-28660974c4b1" providerId="ADAL" clId="{6312E5E5-ACB4-41BA-B47D-76C101886B6B}" dt="2026-01-25T14:43:27.975" v="71" actId="167"/>
          <ac:spMkLst>
            <pc:docMk/>
            <pc:sldMk cId="2818098581" sldId="260"/>
            <ac:spMk id="4" creationId="{625870FE-DDFB-F871-6909-EA662EC07BFD}"/>
          </ac:spMkLst>
        </pc:spChg>
      </pc:sldChg>
      <pc:sldChg chg="addSp delSp modSp new mod">
        <pc:chgData name="Troels Kjems Petersen" userId="d50d9817-7fa7-4ee2-9878-28660974c4b1" providerId="ADAL" clId="{6312E5E5-ACB4-41BA-B47D-76C101886B6B}" dt="2026-01-25T14:51:07.179" v="611" actId="1076"/>
        <pc:sldMkLst>
          <pc:docMk/>
          <pc:sldMk cId="2936838934" sldId="261"/>
        </pc:sldMkLst>
        <pc:spChg chg="mod">
          <ac:chgData name="Troels Kjems Petersen" userId="d50d9817-7fa7-4ee2-9878-28660974c4b1" providerId="ADAL" clId="{6312E5E5-ACB4-41BA-B47D-76C101886B6B}" dt="2026-01-25T14:43:44.792" v="75" actId="1076"/>
          <ac:spMkLst>
            <pc:docMk/>
            <pc:sldMk cId="2936838934" sldId="261"/>
            <ac:spMk id="2" creationId="{776A229A-42B3-FB23-496E-DB8C29B733B9}"/>
          </ac:spMkLst>
        </pc:spChg>
        <pc:spChg chg="del">
          <ac:chgData name="Troels Kjems Petersen" userId="d50d9817-7fa7-4ee2-9878-28660974c4b1" providerId="ADAL" clId="{6312E5E5-ACB4-41BA-B47D-76C101886B6B}" dt="2026-01-25T14:43:56.082" v="79" actId="478"/>
          <ac:spMkLst>
            <pc:docMk/>
            <pc:sldMk cId="2936838934" sldId="261"/>
            <ac:spMk id="3" creationId="{A1D4529B-BF1B-B0F6-3FD6-C692442DB466}"/>
          </ac:spMkLst>
        </pc:spChg>
        <pc:spChg chg="add mod ord">
          <ac:chgData name="Troels Kjems Petersen" userId="d50d9817-7fa7-4ee2-9878-28660974c4b1" providerId="ADAL" clId="{6312E5E5-ACB4-41BA-B47D-76C101886B6B}" dt="2026-01-25T14:43:53.498" v="78" actId="167"/>
          <ac:spMkLst>
            <pc:docMk/>
            <pc:sldMk cId="2936838934" sldId="261"/>
            <ac:spMk id="4" creationId="{886437F7-DE20-6D04-6333-823CD96915AD}"/>
          </ac:spMkLst>
        </pc:spChg>
        <pc:picChg chg="add mod">
          <ac:chgData name="Troels Kjems Petersen" userId="d50d9817-7fa7-4ee2-9878-28660974c4b1" providerId="ADAL" clId="{6312E5E5-ACB4-41BA-B47D-76C101886B6B}" dt="2026-01-25T14:49:57.907" v="602" actId="1076"/>
          <ac:picMkLst>
            <pc:docMk/>
            <pc:sldMk cId="2936838934" sldId="261"/>
            <ac:picMk id="5" creationId="{52F8877F-21F7-0946-6EA4-CEACD2349227}"/>
          </ac:picMkLst>
        </pc:picChg>
        <pc:picChg chg="add del mod">
          <ac:chgData name="Troels Kjems Petersen" userId="d50d9817-7fa7-4ee2-9878-28660974c4b1" providerId="ADAL" clId="{6312E5E5-ACB4-41BA-B47D-76C101886B6B}" dt="2026-01-25T14:50:59.981" v="607" actId="478"/>
          <ac:picMkLst>
            <pc:docMk/>
            <pc:sldMk cId="2936838934" sldId="261"/>
            <ac:picMk id="1026" creationId="{1AE35964-8B15-6A19-08E9-50BF10C8D12C}"/>
          </ac:picMkLst>
        </pc:picChg>
        <pc:picChg chg="add mod">
          <ac:chgData name="Troels Kjems Petersen" userId="d50d9817-7fa7-4ee2-9878-28660974c4b1" providerId="ADAL" clId="{6312E5E5-ACB4-41BA-B47D-76C101886B6B}" dt="2026-01-25T14:51:07.179" v="611" actId="1076"/>
          <ac:picMkLst>
            <pc:docMk/>
            <pc:sldMk cId="2936838934" sldId="261"/>
            <ac:picMk id="1028" creationId="{5EE610D7-EA24-0475-E667-3DF572CA7082}"/>
          </ac:picMkLst>
        </pc:picChg>
      </pc:sldChg>
      <pc:sldChg chg="addSp modSp new mod modAnim">
        <pc:chgData name="Troels Kjems Petersen" userId="d50d9817-7fa7-4ee2-9878-28660974c4b1" providerId="ADAL" clId="{6312E5E5-ACB4-41BA-B47D-76C101886B6B}" dt="2026-01-25T14:52:49.196" v="624" actId="1076"/>
        <pc:sldMkLst>
          <pc:docMk/>
          <pc:sldMk cId="2506982115" sldId="262"/>
        </pc:sldMkLst>
        <pc:spChg chg="mod">
          <ac:chgData name="Troels Kjems Petersen" userId="d50d9817-7fa7-4ee2-9878-28660974c4b1" providerId="ADAL" clId="{6312E5E5-ACB4-41BA-B47D-76C101886B6B}" dt="2026-01-25T14:44:14.516" v="112" actId="113"/>
          <ac:spMkLst>
            <pc:docMk/>
            <pc:sldMk cId="2506982115" sldId="262"/>
            <ac:spMk id="2" creationId="{B85A0C73-3453-A87B-A5CD-E874AC79B59E}"/>
          </ac:spMkLst>
        </pc:spChg>
        <pc:spChg chg="mod">
          <ac:chgData name="Troels Kjems Petersen" userId="d50d9817-7fa7-4ee2-9878-28660974c4b1" providerId="ADAL" clId="{6312E5E5-ACB4-41BA-B47D-76C101886B6B}" dt="2026-01-25T14:46:54.775" v="497" actId="20577"/>
          <ac:spMkLst>
            <pc:docMk/>
            <pc:sldMk cId="2506982115" sldId="262"/>
            <ac:spMk id="3" creationId="{14372BBB-6A1F-8159-CCEE-9FD48E870698}"/>
          </ac:spMkLst>
        </pc:spChg>
        <pc:spChg chg="add mod ord">
          <ac:chgData name="Troels Kjems Petersen" userId="d50d9817-7fa7-4ee2-9878-28660974c4b1" providerId="ADAL" clId="{6312E5E5-ACB4-41BA-B47D-76C101886B6B}" dt="2026-01-25T14:44:25.421" v="118" actId="167"/>
          <ac:spMkLst>
            <pc:docMk/>
            <pc:sldMk cId="2506982115" sldId="262"/>
            <ac:spMk id="4" creationId="{966FB936-5998-24A1-5754-D04048108115}"/>
          </ac:spMkLst>
        </pc:spChg>
        <pc:picChg chg="add mod">
          <ac:chgData name="Troels Kjems Petersen" userId="d50d9817-7fa7-4ee2-9878-28660974c4b1" providerId="ADAL" clId="{6312E5E5-ACB4-41BA-B47D-76C101886B6B}" dt="2026-01-25T14:52:49.196" v="624" actId="1076"/>
          <ac:picMkLst>
            <pc:docMk/>
            <pc:sldMk cId="2506982115" sldId="262"/>
            <ac:picMk id="3074" creationId="{298A6ED5-F64E-DBF6-2FC7-3853FF8F3AD6}"/>
          </ac:picMkLst>
        </pc:picChg>
      </pc:sldChg>
      <pc:sldChg chg="modSp new mod">
        <pc:chgData name="Troels Kjems Petersen" userId="d50d9817-7fa7-4ee2-9878-28660974c4b1" providerId="ADAL" clId="{6312E5E5-ACB4-41BA-B47D-76C101886B6B}" dt="2026-01-25T14:48:45.265" v="594" actId="27636"/>
        <pc:sldMkLst>
          <pc:docMk/>
          <pc:sldMk cId="4083814113" sldId="263"/>
        </pc:sldMkLst>
        <pc:spChg chg="mod">
          <ac:chgData name="Troels Kjems Petersen" userId="d50d9817-7fa7-4ee2-9878-28660974c4b1" providerId="ADAL" clId="{6312E5E5-ACB4-41BA-B47D-76C101886B6B}" dt="2026-01-25T14:48:18.231" v="580" actId="122"/>
          <ac:spMkLst>
            <pc:docMk/>
            <pc:sldMk cId="4083814113" sldId="263"/>
            <ac:spMk id="2" creationId="{92A62E10-D02A-32DC-3F5E-6ADE9222A41F}"/>
          </ac:spMkLst>
        </pc:spChg>
        <pc:spChg chg="mod">
          <ac:chgData name="Troels Kjems Petersen" userId="d50d9817-7fa7-4ee2-9878-28660974c4b1" providerId="ADAL" clId="{6312E5E5-ACB4-41BA-B47D-76C101886B6B}" dt="2026-01-25T14:48:45.265" v="594" actId="27636"/>
          <ac:spMkLst>
            <pc:docMk/>
            <pc:sldMk cId="4083814113" sldId="263"/>
            <ac:spMk id="3" creationId="{C4EE1EE7-D8E6-FC2E-5CA7-0869C990875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27B28-84E5-75DA-1818-29F04706F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6C507C1-47DD-B66C-21FB-BF58B5819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38E5B1-07AE-D018-3CC7-C37BE579F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086A11-15C1-C668-7290-0E685A18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98D646-357A-FF51-07CE-B80131BB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616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FD404-E1EE-CC3E-ABF3-82DF8B002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72641CD-ADF3-E6B7-83CD-8703E6979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6DD2D3-C537-CCE7-4D05-7DC95AA3F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57EA31-9643-6B85-3854-88E4BBEC8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BAD5BE9-65F2-608A-8DC0-7C14414D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44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FD2AC5D-2F52-93F4-18A8-702B604F9C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8E2614F-7AC7-FF00-2345-058AAE0B8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676BBC-087E-5D1E-7EE5-47AC44CC9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6A95D3-6928-9A4C-80CE-2026684F4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C82F5B6-26B7-940E-2156-38A557FA0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617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BC822-E4A1-F43F-35B9-93B1D14F1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44B169-BE34-6474-5945-D4CEC34CA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04B0D4-92B4-363E-1D04-965D7BA16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73AFF4-EACD-C00C-6318-390620D99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D105A3-5C89-FA79-7684-1DBD990A9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049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1BF7BB-642E-D842-4C9C-794050F99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C1F3D22-3580-369B-E912-0A10C0D3B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93981BA-BEE1-1979-9E47-DE23484D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9EDFD3-4094-38B6-1FC4-7DFD2A7E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B73F55-2FCE-F093-3B51-9920EB683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95723-A8A2-93AB-910C-FEF2E5AF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61378C-E8BC-7EC8-CB52-7CDA241495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D6054BF-7E21-1241-00B2-95FA6E0D2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70A6EE-DFE1-A21D-D399-5DCA8938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A07E650-8F1C-B0C2-CD93-B09D8735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3CECEE0-502E-DCBC-828C-1B10F7C1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802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52E83-8BBA-5E89-13BD-8A22167ED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88BDEA-7D40-7CF3-073C-C21EE775A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AE372C-76A2-34FE-4FEF-799991759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F9B584D-BA98-62E0-69A6-676AD81F3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6BC33FC-755A-DBAF-4E56-38FB59020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BF42FE0-5EA4-5B05-E060-AA31FE2D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27F7BAC-C322-C1AC-360D-6EE3CD6F3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41B177E-928B-0839-9DFE-CAC265D99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675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F6D599-C4EE-761F-D7B2-6A31A5E5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FDF788-932E-58AA-BE60-1180E4ABD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F3C260E-5D5F-10AD-9C9F-7059AB11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A56B060-DFD5-05E3-F0C0-C54EF164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334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2940FA09-0A0A-BE3C-9174-9ACB6D7D0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3ABF6CE-A34E-FA18-54EB-8468D0B37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F8D0BCA-DEB2-E343-B7C8-3351DF85B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44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93EB6B-F250-2302-8AC9-C5E43C9C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38C43E-13D4-3341-86AC-7184932FB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5BA4A18-F08D-A00C-34BD-D8DB8AA1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FE70CEC-CAEA-92BA-4F63-504A8D05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7ECA76-83E1-AEDE-0807-B5DC22F73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C91DAD-4470-0EFD-B439-A9A583B1E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1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17CC67-E93B-E682-24BA-0D51A764B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C8684B6-3CEB-EE97-E8AC-76EC28BAF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2DBD858-0E26-18A2-304D-09AA97D5E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32BD82D-C3C5-BDC0-8786-9C36A79BF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C83126-1619-64D0-11C0-CEBD8959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33E4E53-600C-D6A5-D432-7F2545828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682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7BFB07C-E1BC-E005-62B1-F87360698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EE931E9-B940-19F2-2550-4CFC41DDC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19FFD2-7BDF-9E83-4398-75B5611E3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4D0E6E-1307-4F81-BEC7-51B53290B9B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2C2873-048A-67D0-50C7-B580522294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F8FAE8-447D-2C28-DAAF-7816BC062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05685-AFC1-422E-9187-AE9458FBC34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79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George Lincoln Rockwell, head of the American Nazi Party, during... News  Photo - Getty Images">
            <a:extLst>
              <a:ext uri="{FF2B5EF4-FFF2-40B4-BE49-F238E27FC236}">
                <a16:creationId xmlns:a16="http://schemas.microsoft.com/office/drawing/2014/main" id="{396F3380-FCA9-DC82-8BC4-9C5DCD8DD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" y="3676"/>
            <a:ext cx="10454640" cy="685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81456E9E-34CC-48F5-BC91-89D71E86A730}"/>
              </a:ext>
            </a:extLst>
          </p:cNvPr>
          <p:cNvSpPr/>
          <p:nvPr/>
        </p:nvSpPr>
        <p:spPr>
          <a:xfrm>
            <a:off x="-1" y="3429001"/>
            <a:ext cx="12192001" cy="1498600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B20AFE-1878-452A-B2CC-610B2D9F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92" y="3799979"/>
            <a:ext cx="1143508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da-DK" sz="4900" b="1" dirty="0">
                <a:solidFill>
                  <a:srgbClr val="FF0000"/>
                </a:solidFill>
              </a:rPr>
              <a:t>Amerikaniseringen af fascismen</a:t>
            </a:r>
            <a:br>
              <a:rPr lang="da-DK" b="1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9879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el 2"/>
          <p:cNvSpPr txBox="1">
            <a:spLocks/>
          </p:cNvSpPr>
          <p:nvPr/>
        </p:nvSpPr>
        <p:spPr>
          <a:xfrm>
            <a:off x="304800" y="81280"/>
            <a:ext cx="11612880" cy="665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5500" b="1" dirty="0">
                <a:solidFill>
                  <a:srgbClr val="0070C0"/>
                </a:solidFill>
              </a:rPr>
              <a:t>Dagens plan:</a:t>
            </a:r>
          </a:p>
          <a:p>
            <a:endParaRPr lang="da-DK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da-DK" b="1" dirty="0"/>
              <a:t>Den fascistiske ”genfødsel” efter 2.verdenskrig (lektie)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b="1" dirty="0"/>
              <a:t>George Lincoln Rockwell </a:t>
            </a:r>
            <a:r>
              <a:rPr lang="en-US" b="1" dirty="0" err="1"/>
              <a:t>og</a:t>
            </a:r>
            <a:r>
              <a:rPr lang="en-US" b="1" dirty="0"/>
              <a:t> American Nazi Party </a:t>
            </a: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514350" indent="-514350">
              <a:buAutoNum type="arabicPeriod" startAt="3"/>
            </a:pPr>
            <a:r>
              <a:rPr lang="fr-FR" b="1" dirty="0"/>
              <a:t>Amerikaniseringen af fascismen (gruppearbejde)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PAUSE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4. Amerikaniseringen af fascismen (opsamling)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196490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25870FE-DDFB-F871-6909-EA662EC07BFD}"/>
              </a:ext>
            </a:extLst>
          </p:cNvPr>
          <p:cNvSpPr/>
          <p:nvPr/>
        </p:nvSpPr>
        <p:spPr>
          <a:xfrm>
            <a:off x="0" y="365125"/>
            <a:ext cx="12192001" cy="1325563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D698AD-143B-A04A-1760-EFF1966C4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fascistiske genfødsel efter 2.verdenskrig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F4348B-9DA8-E6BE-9AF0-B01781661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2333625"/>
            <a:ext cx="11689080" cy="435133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da-DK" b="1" dirty="0"/>
              <a:t>Til trods for nederlaget til Nazityskland og det fascistiske Italien i 2.verdenskrig, hvorfor blev klimaet for det ekstreme højre alligevel mere mildt i 1950’erne end det havde været før?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r>
              <a:rPr lang="da-DK" b="1" dirty="0"/>
              <a:t>2.  Hvilke samfundstendenser i USA i 1960’erne gav fornyet næring til utilfredsheden på den ekstreme højrefløj?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809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886437F7-DE20-6D04-6333-823CD96915AD}"/>
              </a:ext>
            </a:extLst>
          </p:cNvPr>
          <p:cNvSpPr/>
          <p:nvPr/>
        </p:nvSpPr>
        <p:spPr>
          <a:xfrm>
            <a:off x="0" y="294005"/>
            <a:ext cx="12192001" cy="1325563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76A229A-42B3-FB23-496E-DB8C29B73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880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George Lincoln Rockwell </a:t>
            </a:r>
            <a:r>
              <a:rPr lang="en-US" b="1" dirty="0" err="1"/>
              <a:t>og</a:t>
            </a:r>
            <a:r>
              <a:rPr lang="en-US" b="1" dirty="0"/>
              <a:t> American Nazi Party </a:t>
            </a:r>
            <a:br>
              <a:rPr lang="da-DK" b="1" dirty="0"/>
            </a:br>
            <a:endParaRPr lang="da-DK" dirty="0"/>
          </a:p>
        </p:txBody>
      </p:sp>
      <p:pic>
        <p:nvPicPr>
          <p:cNvPr id="5" name="Picture 8" descr="American Nazi Party: George Lincoln Rockwell, der &quot;American Hitler&quot; - DER  SPIEGEL">
            <a:extLst>
              <a:ext uri="{FF2B5EF4-FFF2-40B4-BE49-F238E27FC236}">
                <a16:creationId xmlns:a16="http://schemas.microsoft.com/office/drawing/2014/main" id="{52F8877F-21F7-0946-6EA4-CEACD2349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945" y="1924368"/>
            <a:ext cx="6138055" cy="344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eorge Lincoln Rockwell, father of American Nazis, still in vogue for some  | The far right | The Guardian">
            <a:extLst>
              <a:ext uri="{FF2B5EF4-FFF2-40B4-BE49-F238E27FC236}">
                <a16:creationId xmlns:a16="http://schemas.microsoft.com/office/drawing/2014/main" id="{5EE610D7-EA24-0475-E667-3DF572CA7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53206"/>
            <a:ext cx="5329872" cy="376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83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966FB936-5998-24A1-5754-D04048108115}"/>
              </a:ext>
            </a:extLst>
          </p:cNvPr>
          <p:cNvSpPr/>
          <p:nvPr/>
        </p:nvSpPr>
        <p:spPr>
          <a:xfrm>
            <a:off x="-121921" y="230188"/>
            <a:ext cx="12192001" cy="1460500"/>
          </a:xfrm>
          <a:prstGeom prst="rect">
            <a:avLst/>
          </a:prstGeom>
          <a:solidFill>
            <a:schemeClr val="bg1">
              <a:lumMod val="7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5A0C73-3453-A87B-A5CD-E874AC79B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solidFill>
                  <a:srgbClr val="FF0000"/>
                </a:solidFill>
              </a:rPr>
              <a:t>Amerikaniseringen af fascismen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372BBB-6A1F-8159-CCEE-9FD48E870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George Lincoln Rockwell lagde grundstenene til en amerikanisering af fascismen. Amerikaniseringen bestod af tre ændringer:</a:t>
            </a:r>
          </a:p>
          <a:p>
            <a:pPr marL="0" indent="0">
              <a:buNone/>
            </a:pPr>
            <a:endParaRPr lang="da-DK" b="1" dirty="0"/>
          </a:p>
          <a:p>
            <a:pPr marL="514350" indent="-514350">
              <a:buAutoNum type="arabicPeriod"/>
            </a:pPr>
            <a:r>
              <a:rPr lang="da-DK" b="1" dirty="0" err="1"/>
              <a:t>Introducering</a:t>
            </a:r>
            <a:r>
              <a:rPr lang="da-DK" b="1" dirty="0"/>
              <a:t> af ideen om ”White Power”</a:t>
            </a:r>
          </a:p>
          <a:p>
            <a:pPr marL="514350" indent="-514350">
              <a:buAutoNum type="arabicPeriod"/>
            </a:pPr>
            <a:r>
              <a:rPr lang="da-DK" b="1" dirty="0"/>
              <a:t>En alliance med amerikansk protestantisme gennem Christian Identity</a:t>
            </a:r>
          </a:p>
          <a:p>
            <a:pPr marL="514350" indent="-514350">
              <a:buAutoNum type="arabicPeriod"/>
            </a:pPr>
            <a:r>
              <a:rPr lang="da-DK" b="1" dirty="0"/>
              <a:t>Benægtelse af Holocaust</a:t>
            </a:r>
          </a:p>
        </p:txBody>
      </p:sp>
      <p:pic>
        <p:nvPicPr>
          <p:cNvPr id="3074" name="Picture 2" descr="White Power by George L Rockwell | Waterstones">
            <a:extLst>
              <a:ext uri="{FF2B5EF4-FFF2-40B4-BE49-F238E27FC236}">
                <a16:creationId xmlns:a16="http://schemas.microsoft.com/office/drawing/2014/main" id="{298A6ED5-F64E-DBF6-2FC7-3853FF8F3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8527" y="3516630"/>
            <a:ext cx="2031553" cy="334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98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A62E10-D02A-32DC-3F5E-6ADE9222A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Grupper til gruppearbejde med amerikaniseringen af fascismen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EE1EE7-D8E6-FC2E-5CA7-0869C9908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960" y="1950719"/>
            <a:ext cx="11236960" cy="4389121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”White Power”: </a:t>
            </a:r>
            <a:r>
              <a:rPr lang="en-US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Cecilie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Mads-Emil, </a:t>
            </a:r>
            <a:r>
              <a:rPr lang="en-US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Amiliah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Jonas, Maria, Rasmus, Savannah</a:t>
            </a:r>
            <a:endParaRPr lang="da-DK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Christian Identity: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Alma, Marius, Filippa, Anna, Mikkel, Marcus, Noah</a:t>
            </a: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da-DK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da-DK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Holocaust-benægtelse: </a:t>
            </a:r>
            <a:r>
              <a:rPr lang="da-DK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August, Magnus, Sarah, Maia, Sara, Frederikke, Jeppe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National States Right Party (NSRP): 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William, Mads L., Laura, Alfred, Isabella, Johannes, Mads </a:t>
            </a:r>
            <a:r>
              <a:rPr lang="en-US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Vind</a:t>
            </a:r>
            <a:r>
              <a:rPr lang="en-US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da-DK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3814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224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Amerikaniseringen af fascismen </vt:lpstr>
      <vt:lpstr>PowerPoint-præsentation</vt:lpstr>
      <vt:lpstr>Den fascistiske genfødsel efter 2.verdenskrig </vt:lpstr>
      <vt:lpstr>George Lincoln Rockwell og American Nazi Party  </vt:lpstr>
      <vt:lpstr>Amerikaniseringen af fascismen</vt:lpstr>
      <vt:lpstr>Grupper til gruppearbejde med amerikaniseringen af fascismen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Troels Kjems Petersen</dc:creator>
  <cp:lastModifiedBy>Troels Kjems Petersen</cp:lastModifiedBy>
  <cp:revision>1</cp:revision>
  <dcterms:created xsi:type="dcterms:W3CDTF">2026-01-25T14:10:18Z</dcterms:created>
  <dcterms:modified xsi:type="dcterms:W3CDTF">2026-01-25T14:52:51Z</dcterms:modified>
</cp:coreProperties>
</file>