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63" r:id="rId5"/>
    <p:sldId id="266" r:id="rId6"/>
    <p:sldId id="267" r:id="rId7"/>
    <p:sldId id="264" r:id="rId8"/>
    <p:sldId id="265"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oels Kjems Petersen" userId="d50d9817-7fa7-4ee2-9878-28660974c4b1" providerId="ADAL" clId="{163D41A4-1A9D-440A-B183-9F39ED69A821}"/>
    <pc:docChg chg="custSel addSld modSld">
      <pc:chgData name="Troels Kjems Petersen" userId="d50d9817-7fa7-4ee2-9878-28660974c4b1" providerId="ADAL" clId="{163D41A4-1A9D-440A-B183-9F39ED69A821}" dt="2026-02-12T09:47:35.173" v="280" actId="255"/>
      <pc:docMkLst>
        <pc:docMk/>
      </pc:docMkLst>
      <pc:sldChg chg="addSp delSp modSp new mod">
        <pc:chgData name="Troels Kjems Petersen" userId="d50d9817-7fa7-4ee2-9878-28660974c4b1" providerId="ADAL" clId="{163D41A4-1A9D-440A-B183-9F39ED69A821}" dt="2026-02-12T09:47:35.173" v="280" actId="255"/>
        <pc:sldMkLst>
          <pc:docMk/>
          <pc:sldMk cId="2005914595" sldId="266"/>
        </pc:sldMkLst>
        <pc:spChg chg="del mod">
          <ac:chgData name="Troels Kjems Petersen" userId="d50d9817-7fa7-4ee2-9878-28660974c4b1" providerId="ADAL" clId="{163D41A4-1A9D-440A-B183-9F39ED69A821}" dt="2026-02-12T09:24:53.476" v="11" actId="478"/>
          <ac:spMkLst>
            <pc:docMk/>
            <pc:sldMk cId="2005914595" sldId="266"/>
            <ac:spMk id="2" creationId="{1C272BF2-7F5F-4D48-2A51-EA58AB3DFE84}"/>
          </ac:spMkLst>
        </pc:spChg>
        <pc:spChg chg="del">
          <ac:chgData name="Troels Kjems Petersen" userId="d50d9817-7fa7-4ee2-9878-28660974c4b1" providerId="ADAL" clId="{163D41A4-1A9D-440A-B183-9F39ED69A821}" dt="2026-02-12T09:24:55.608" v="12" actId="478"/>
          <ac:spMkLst>
            <pc:docMk/>
            <pc:sldMk cId="2005914595" sldId="266"/>
            <ac:spMk id="3" creationId="{B7084D4F-A2DF-C882-A73A-FA8447B38246}"/>
          </ac:spMkLst>
        </pc:spChg>
        <pc:graphicFrameChg chg="add mod modGraphic">
          <ac:chgData name="Troels Kjems Petersen" userId="d50d9817-7fa7-4ee2-9878-28660974c4b1" providerId="ADAL" clId="{163D41A4-1A9D-440A-B183-9F39ED69A821}" dt="2026-02-12T09:47:35.173" v="280" actId="255"/>
          <ac:graphicFrameMkLst>
            <pc:docMk/>
            <pc:sldMk cId="2005914595" sldId="266"/>
            <ac:graphicFrameMk id="4" creationId="{C0C388ED-BF97-E2A2-217B-E855D7F67EF9}"/>
          </ac:graphicFrameMkLst>
        </pc:graphicFrameChg>
      </pc:sldChg>
      <pc:sldChg chg="add">
        <pc:chgData name="Troels Kjems Petersen" userId="d50d9817-7fa7-4ee2-9878-28660974c4b1" providerId="ADAL" clId="{163D41A4-1A9D-440A-B183-9F39ED69A821}" dt="2026-02-12T09:26:45.550" v="60"/>
        <pc:sldMkLst>
          <pc:docMk/>
          <pc:sldMk cId="4101544682" sldId="267"/>
        </pc:sldMkLst>
      </pc:sldChg>
    </pc:docChg>
  </pc:docChgLst>
  <pc:docChgLst>
    <pc:chgData name="Troels Kjems Petersen" userId="d50d9817-7fa7-4ee2-9878-28660974c4b1" providerId="ADAL" clId="{007CCA50-98C2-4741-AA19-EABD911768C4}"/>
    <pc:docChg chg="custSel addSld delSld modSld">
      <pc:chgData name="Troels Kjems Petersen" userId="d50d9817-7fa7-4ee2-9878-28660974c4b1" providerId="ADAL" clId="{007CCA50-98C2-4741-AA19-EABD911768C4}" dt="2026-02-10T13:30:37.158" v="153" actId="1076"/>
      <pc:docMkLst>
        <pc:docMk/>
      </pc:docMkLst>
      <pc:sldChg chg="addSp delSp modSp">
        <pc:chgData name="Troels Kjems Petersen" userId="d50d9817-7fa7-4ee2-9878-28660974c4b1" providerId="ADAL" clId="{007CCA50-98C2-4741-AA19-EABD911768C4}" dt="2026-02-10T13:30:37.158" v="153" actId="1076"/>
        <pc:sldMkLst>
          <pc:docMk/>
          <pc:sldMk cId="2898793851" sldId="257"/>
        </pc:sldMkLst>
        <pc:picChg chg="add del mod">
          <ac:chgData name="Troels Kjems Petersen" userId="d50d9817-7fa7-4ee2-9878-28660974c4b1" providerId="ADAL" clId="{007CCA50-98C2-4741-AA19-EABD911768C4}" dt="2026-02-10T13:27:13.468" v="140" actId="478"/>
          <ac:picMkLst>
            <pc:docMk/>
            <pc:sldMk cId="2898793851" sldId="257"/>
            <ac:picMk id="4098" creationId="{A996AB35-B9F7-38B2-0904-0076319C2AAF}"/>
          </ac:picMkLst>
        </pc:picChg>
        <pc:picChg chg="add mod">
          <ac:chgData name="Troels Kjems Petersen" userId="d50d9817-7fa7-4ee2-9878-28660974c4b1" providerId="ADAL" clId="{007CCA50-98C2-4741-AA19-EABD911768C4}" dt="2026-02-10T13:30:37.158" v="153" actId="1076"/>
          <ac:picMkLst>
            <pc:docMk/>
            <pc:sldMk cId="2898793851" sldId="257"/>
            <ac:picMk id="4100" creationId="{07B5ECBD-3B13-0DA5-81EF-422FCF50027D}"/>
          </ac:picMkLst>
        </pc:picChg>
        <pc:picChg chg="add mod">
          <ac:chgData name="Troels Kjems Petersen" userId="d50d9817-7fa7-4ee2-9878-28660974c4b1" providerId="ADAL" clId="{007CCA50-98C2-4741-AA19-EABD911768C4}" dt="2026-02-10T13:30:29.433" v="152" actId="171"/>
          <ac:picMkLst>
            <pc:docMk/>
            <pc:sldMk cId="2898793851" sldId="257"/>
            <ac:picMk id="4102" creationId="{D96EB3B9-6FEE-6501-2037-18035A61C429}"/>
          </ac:picMkLst>
        </pc:picChg>
      </pc:sldChg>
      <pc:sldChg chg="new del">
        <pc:chgData name="Troels Kjems Petersen" userId="d50d9817-7fa7-4ee2-9878-28660974c4b1" providerId="ADAL" clId="{007CCA50-98C2-4741-AA19-EABD911768C4}" dt="2026-02-10T13:11:34.313" v="1" actId="47"/>
        <pc:sldMkLst>
          <pc:docMk/>
          <pc:sldMk cId="1008842179" sldId="260"/>
        </pc:sldMkLst>
      </pc:sldChg>
      <pc:sldChg chg="addSp modSp add mod">
        <pc:chgData name="Troels Kjems Petersen" userId="d50d9817-7fa7-4ee2-9878-28660974c4b1" providerId="ADAL" clId="{007CCA50-98C2-4741-AA19-EABD911768C4}" dt="2026-02-10T13:13:26.694" v="70" actId="14100"/>
        <pc:sldMkLst>
          <pc:docMk/>
          <pc:sldMk cId="2506982115" sldId="262"/>
        </pc:sldMkLst>
        <pc:spChg chg="mod">
          <ac:chgData name="Troels Kjems Petersen" userId="d50d9817-7fa7-4ee2-9878-28660974c4b1" providerId="ADAL" clId="{007CCA50-98C2-4741-AA19-EABD911768C4}" dt="2026-02-10T13:12:58.451" v="63" actId="115"/>
          <ac:spMkLst>
            <pc:docMk/>
            <pc:sldMk cId="2506982115" sldId="262"/>
            <ac:spMk id="2" creationId="{B85A0C73-3453-A87B-A5CD-E874AC79B59E}"/>
          </ac:spMkLst>
        </pc:spChg>
        <pc:spChg chg="mod">
          <ac:chgData name="Troels Kjems Petersen" userId="d50d9817-7fa7-4ee2-9878-28660974c4b1" providerId="ADAL" clId="{007CCA50-98C2-4741-AA19-EABD911768C4}" dt="2026-02-10T13:13:03.787" v="64" actId="1076"/>
          <ac:spMkLst>
            <pc:docMk/>
            <pc:sldMk cId="2506982115" sldId="262"/>
            <ac:spMk id="3" creationId="{14372BBB-6A1F-8159-CCEE-9FD48E870698}"/>
          </ac:spMkLst>
        </pc:spChg>
        <pc:spChg chg="mod">
          <ac:chgData name="Troels Kjems Petersen" userId="d50d9817-7fa7-4ee2-9878-28660974c4b1" providerId="ADAL" clId="{007CCA50-98C2-4741-AA19-EABD911768C4}" dt="2026-02-10T13:13:26.694" v="70" actId="14100"/>
          <ac:spMkLst>
            <pc:docMk/>
            <pc:sldMk cId="2506982115" sldId="262"/>
            <ac:spMk id="4" creationId="{966FB936-5998-24A1-5754-D04048108115}"/>
          </ac:spMkLst>
        </pc:spChg>
        <pc:picChg chg="add mod">
          <ac:chgData name="Troels Kjems Petersen" userId="d50d9817-7fa7-4ee2-9878-28660974c4b1" providerId="ADAL" clId="{007CCA50-98C2-4741-AA19-EABD911768C4}" dt="2026-02-10T13:13:14.639" v="68" actId="1076"/>
          <ac:picMkLst>
            <pc:docMk/>
            <pc:sldMk cId="2506982115" sldId="262"/>
            <ac:picMk id="5" creationId="{6DBF6591-EB0F-CF51-3EE3-CAEFC4C8CC03}"/>
          </ac:picMkLst>
        </pc:picChg>
        <pc:picChg chg="mod">
          <ac:chgData name="Troels Kjems Petersen" userId="d50d9817-7fa7-4ee2-9878-28660974c4b1" providerId="ADAL" clId="{007CCA50-98C2-4741-AA19-EABD911768C4}" dt="2026-02-10T13:12:36.413" v="58" actId="167"/>
          <ac:picMkLst>
            <pc:docMk/>
            <pc:sldMk cId="2506982115" sldId="262"/>
            <ac:picMk id="3074" creationId="{298A6ED5-F64E-DBF6-2FC7-3853FF8F3AD6}"/>
          </ac:picMkLst>
        </pc:picChg>
      </pc:sldChg>
      <pc:sldChg chg="addSp delSp modSp new mod">
        <pc:chgData name="Troels Kjems Petersen" userId="d50d9817-7fa7-4ee2-9878-28660974c4b1" providerId="ADAL" clId="{007CCA50-98C2-4741-AA19-EABD911768C4}" dt="2026-02-10T13:15:53.781" v="103" actId="113"/>
        <pc:sldMkLst>
          <pc:docMk/>
          <pc:sldMk cId="3600512633" sldId="263"/>
        </pc:sldMkLst>
        <pc:spChg chg="mod">
          <ac:chgData name="Troels Kjems Petersen" userId="d50d9817-7fa7-4ee2-9878-28660974c4b1" providerId="ADAL" clId="{007CCA50-98C2-4741-AA19-EABD911768C4}" dt="2026-02-10T13:14:12.941" v="77" actId="20577"/>
          <ac:spMkLst>
            <pc:docMk/>
            <pc:sldMk cId="3600512633" sldId="263"/>
            <ac:spMk id="2" creationId="{30DDEB6F-8144-5FD0-584F-316DD6DD444D}"/>
          </ac:spMkLst>
        </pc:spChg>
        <pc:spChg chg="del">
          <ac:chgData name="Troels Kjems Petersen" userId="d50d9817-7fa7-4ee2-9878-28660974c4b1" providerId="ADAL" clId="{007CCA50-98C2-4741-AA19-EABD911768C4}" dt="2026-02-10T13:14:17.511" v="78" actId="478"/>
          <ac:spMkLst>
            <pc:docMk/>
            <pc:sldMk cId="3600512633" sldId="263"/>
            <ac:spMk id="3" creationId="{3B1045AA-7D0D-E01C-E2E4-5288E0875D29}"/>
          </ac:spMkLst>
        </pc:spChg>
        <pc:spChg chg="add mod ord">
          <ac:chgData name="Troels Kjems Petersen" userId="d50d9817-7fa7-4ee2-9878-28660974c4b1" providerId="ADAL" clId="{007CCA50-98C2-4741-AA19-EABD911768C4}" dt="2026-02-10T13:14:00.031" v="74" actId="167"/>
          <ac:spMkLst>
            <pc:docMk/>
            <pc:sldMk cId="3600512633" sldId="263"/>
            <ac:spMk id="4" creationId="{5D60BA6A-507B-8F2D-E818-FF96B42A987D}"/>
          </ac:spMkLst>
        </pc:spChg>
        <pc:spChg chg="add mod">
          <ac:chgData name="Troels Kjems Petersen" userId="d50d9817-7fa7-4ee2-9878-28660974c4b1" providerId="ADAL" clId="{007CCA50-98C2-4741-AA19-EABD911768C4}" dt="2026-02-10T13:15:53.781" v="103" actId="113"/>
          <ac:spMkLst>
            <pc:docMk/>
            <pc:sldMk cId="3600512633" sldId="263"/>
            <ac:spMk id="5" creationId="{234C0417-6A56-4993-3219-C04A7FF22567}"/>
          </ac:spMkLst>
        </pc:spChg>
        <pc:picChg chg="add mod">
          <ac:chgData name="Troels Kjems Petersen" userId="d50d9817-7fa7-4ee2-9878-28660974c4b1" providerId="ADAL" clId="{007CCA50-98C2-4741-AA19-EABD911768C4}" dt="2026-02-10T13:14:38.180" v="84" actId="1076"/>
          <ac:picMkLst>
            <pc:docMk/>
            <pc:sldMk cId="3600512633" sldId="263"/>
            <ac:picMk id="1026" creationId="{BF4D54EC-FE68-5525-ED38-A3AE4FC2D49E}"/>
          </ac:picMkLst>
        </pc:picChg>
      </pc:sldChg>
      <pc:sldChg chg="addSp delSp modSp new mod setBg">
        <pc:chgData name="Troels Kjems Petersen" userId="d50d9817-7fa7-4ee2-9878-28660974c4b1" providerId="ADAL" clId="{007CCA50-98C2-4741-AA19-EABD911768C4}" dt="2026-02-10T13:24:18.225" v="120" actId="207"/>
        <pc:sldMkLst>
          <pc:docMk/>
          <pc:sldMk cId="4221712802" sldId="264"/>
        </pc:sldMkLst>
        <pc:spChg chg="mod">
          <ac:chgData name="Troels Kjems Petersen" userId="d50d9817-7fa7-4ee2-9878-28660974c4b1" providerId="ADAL" clId="{007CCA50-98C2-4741-AA19-EABD911768C4}" dt="2026-02-10T13:24:18.225" v="120" actId="207"/>
          <ac:spMkLst>
            <pc:docMk/>
            <pc:sldMk cId="4221712802" sldId="264"/>
            <ac:spMk id="2" creationId="{2ED0A339-86A6-0855-AE2A-8BE831235D0E}"/>
          </ac:spMkLst>
        </pc:spChg>
        <pc:spChg chg="del">
          <ac:chgData name="Troels Kjems Petersen" userId="d50d9817-7fa7-4ee2-9878-28660974c4b1" providerId="ADAL" clId="{007CCA50-98C2-4741-AA19-EABD911768C4}" dt="2026-02-10T13:23:47.048" v="113" actId="478"/>
          <ac:spMkLst>
            <pc:docMk/>
            <pc:sldMk cId="4221712802" sldId="264"/>
            <ac:spMk id="3" creationId="{A9783ABC-16A6-BB09-2051-DB980691F072}"/>
          </ac:spMkLst>
        </pc:spChg>
        <pc:spChg chg="add mod ord">
          <ac:chgData name="Troels Kjems Petersen" userId="d50d9817-7fa7-4ee2-9878-28660974c4b1" providerId="ADAL" clId="{007CCA50-98C2-4741-AA19-EABD911768C4}" dt="2026-02-10T13:24:07.886" v="118" actId="1076"/>
          <ac:spMkLst>
            <pc:docMk/>
            <pc:sldMk cId="4221712802" sldId="264"/>
            <ac:spMk id="4" creationId="{21951FEC-0A3B-46CC-5956-BEC578549057}"/>
          </ac:spMkLst>
        </pc:spChg>
        <pc:picChg chg="add mod">
          <ac:chgData name="Troels Kjems Petersen" userId="d50d9817-7fa7-4ee2-9878-28660974c4b1" providerId="ADAL" clId="{007CCA50-98C2-4741-AA19-EABD911768C4}" dt="2026-02-10T13:22:54.699" v="106" actId="1076"/>
          <ac:picMkLst>
            <pc:docMk/>
            <pc:sldMk cId="4221712802" sldId="264"/>
            <ac:picMk id="2050" creationId="{004AE322-BA3B-2193-4731-59FA3E989A30}"/>
          </ac:picMkLst>
        </pc:picChg>
      </pc:sldChg>
      <pc:sldChg chg="addSp delSp modSp new mod setBg">
        <pc:chgData name="Troels Kjems Petersen" userId="d50d9817-7fa7-4ee2-9878-28660974c4b1" providerId="ADAL" clId="{007CCA50-98C2-4741-AA19-EABD911768C4}" dt="2026-02-10T13:27:06.408" v="139" actId="1076"/>
        <pc:sldMkLst>
          <pc:docMk/>
          <pc:sldMk cId="3236293737" sldId="265"/>
        </pc:sldMkLst>
        <pc:spChg chg="add mod">
          <ac:chgData name="Troels Kjems Petersen" userId="d50d9817-7fa7-4ee2-9878-28660974c4b1" providerId="ADAL" clId="{007CCA50-98C2-4741-AA19-EABD911768C4}" dt="2026-02-10T13:27:06.408" v="139" actId="1076"/>
          <ac:spMkLst>
            <pc:docMk/>
            <pc:sldMk cId="3236293737" sldId="265"/>
            <ac:spMk id="4" creationId="{E036037C-95B8-C0D1-280E-150260DF6428}"/>
          </ac:spMkLst>
        </pc:spChg>
        <pc:spChg chg="add mod">
          <ac:chgData name="Troels Kjems Petersen" userId="d50d9817-7fa7-4ee2-9878-28660974c4b1" providerId="ADAL" clId="{007CCA50-98C2-4741-AA19-EABD911768C4}" dt="2026-02-10T13:26:02.126" v="128" actId="1076"/>
          <ac:spMkLst>
            <pc:docMk/>
            <pc:sldMk cId="3236293737" sldId="265"/>
            <ac:spMk id="5" creationId="{4E073C4D-233C-69ED-0A38-FD2A82F675BA}"/>
          </ac:spMkLst>
        </pc:spChg>
        <pc:picChg chg="add del">
          <ac:chgData name="Troels Kjems Petersen" userId="d50d9817-7fa7-4ee2-9878-28660974c4b1" providerId="ADAL" clId="{007CCA50-98C2-4741-AA19-EABD911768C4}" dt="2026-02-10T13:27:03.443" v="138" actId="478"/>
          <ac:picMkLst>
            <pc:docMk/>
            <pc:sldMk cId="3236293737" sldId="265"/>
            <ac:picMk id="3074" creationId="{43A306EB-0F77-EDDC-56D3-A39BDFD94D02}"/>
          </ac:picMkLst>
        </pc:picChg>
        <pc:picChg chg="add mod">
          <ac:chgData name="Troels Kjems Petersen" userId="d50d9817-7fa7-4ee2-9878-28660974c4b1" providerId="ADAL" clId="{007CCA50-98C2-4741-AA19-EABD911768C4}" dt="2026-02-10T13:26:59.472" v="136" actId="167"/>
          <ac:picMkLst>
            <pc:docMk/>
            <pc:sldMk cId="3236293737" sldId="265"/>
            <ac:picMk id="3076" creationId="{1F69A113-3008-34A0-A912-FB01CCD3343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0491A-D652-3EC7-0331-652D7BC4E7A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50BD49E-B831-9142-3205-E9E905EDB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8E039B2-0408-2A92-E59C-DC765D7D0A4E}"/>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5" name="Pladsholder til sidefod 4">
            <a:extLst>
              <a:ext uri="{FF2B5EF4-FFF2-40B4-BE49-F238E27FC236}">
                <a16:creationId xmlns:a16="http://schemas.microsoft.com/office/drawing/2014/main" id="{A379DD93-CB20-E015-A87A-4CCDC16862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CD227BB-CA47-B538-2F9D-B6A6686E18EF}"/>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17964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2F38F-DB15-83A9-3BFC-93DB66190CD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49EBFF4-9627-8B0A-4E36-745E449FC54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526E88-6CCA-43C5-EE9C-3373449F0AB1}"/>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5" name="Pladsholder til sidefod 4">
            <a:extLst>
              <a:ext uri="{FF2B5EF4-FFF2-40B4-BE49-F238E27FC236}">
                <a16:creationId xmlns:a16="http://schemas.microsoft.com/office/drawing/2014/main" id="{8ED105C4-5008-0AA5-767D-6D42822C35B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41A5CE-ED9E-D263-5398-ABE6A9982EBB}"/>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317367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00BEFC7-2871-E268-C834-AB24334AF6C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974E693-7DA2-4F5F-63DB-ABB7E57E9D9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211780B-28BE-BE95-3150-EC61926696CB}"/>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5" name="Pladsholder til sidefod 4">
            <a:extLst>
              <a:ext uri="{FF2B5EF4-FFF2-40B4-BE49-F238E27FC236}">
                <a16:creationId xmlns:a16="http://schemas.microsoft.com/office/drawing/2014/main" id="{C75CF32A-D115-D84E-CE88-720E555C7F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3AA8CDF-E6A1-FC19-3641-B48CAE64EFA4}"/>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58446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F8995-3886-2054-024C-B1AEF4E8C10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2700BA0-3AB5-A706-2C8F-7D512A22805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9604F4A-8357-D075-A625-182219DC61D4}"/>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5" name="Pladsholder til sidefod 4">
            <a:extLst>
              <a:ext uri="{FF2B5EF4-FFF2-40B4-BE49-F238E27FC236}">
                <a16:creationId xmlns:a16="http://schemas.microsoft.com/office/drawing/2014/main" id="{0A1CCB99-D856-F2DF-A9CE-040D083430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41EC21-2327-ED0F-6498-2C254FA7E670}"/>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87988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FDD52F-D963-5DA3-E013-11DA177C788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9D7E69E-0DCD-CB20-EBEB-B15EA3A2D3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5C11C6C-6F26-B584-DC44-EC2763F74C0E}"/>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5" name="Pladsholder til sidefod 4">
            <a:extLst>
              <a:ext uri="{FF2B5EF4-FFF2-40B4-BE49-F238E27FC236}">
                <a16:creationId xmlns:a16="http://schemas.microsoft.com/office/drawing/2014/main" id="{AAB04990-CDC7-3D0E-8DC4-A9BDABBF3B1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BE866FD-6555-7E92-D8D8-77FD1807A548}"/>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24035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1607D-476D-0190-D14B-5608D078E9E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3923EA7-9F0E-1474-FE65-B11382945E5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BDC0CA1-14F2-9A8B-8B61-25D0FA63F84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EE0749E-97AC-44AF-E2DE-0F70AA1D426B}"/>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6" name="Pladsholder til sidefod 5">
            <a:extLst>
              <a:ext uri="{FF2B5EF4-FFF2-40B4-BE49-F238E27FC236}">
                <a16:creationId xmlns:a16="http://schemas.microsoft.com/office/drawing/2014/main" id="{F0717332-7EB3-A1B1-0853-FEB6826B88D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1AFD932-9153-0626-EE40-38EEC0A07C9A}"/>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244912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FD65E-8A9D-F2F8-4517-D6CF5CF2274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9B64FD1-6208-1225-7F8C-AF8D5A6AA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C08E0F2-3265-CC58-CAB5-CF9564B9589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D56EBE6-94B0-B153-9533-05F303ED8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61696A3-A20B-C0E7-9F7B-1FBE95B19C6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A1FF00F-9556-5A23-E54D-5D33DB90ABFD}"/>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8" name="Pladsholder til sidefod 7">
            <a:extLst>
              <a:ext uri="{FF2B5EF4-FFF2-40B4-BE49-F238E27FC236}">
                <a16:creationId xmlns:a16="http://schemas.microsoft.com/office/drawing/2014/main" id="{726C0ED5-2002-A7EF-B1F3-B784EB074FB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FAEE1D2-0352-F411-A332-8B4C7E1731D4}"/>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378450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559A9-5173-D997-D364-A43EC9D9E5B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C54B8D6-9B67-0C01-5774-9A485DBEF5ED}"/>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4" name="Pladsholder til sidefod 3">
            <a:extLst>
              <a:ext uri="{FF2B5EF4-FFF2-40B4-BE49-F238E27FC236}">
                <a16:creationId xmlns:a16="http://schemas.microsoft.com/office/drawing/2014/main" id="{BB0231F9-5A3A-A549-1FCD-47445F3C35E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8D60FE6-1F40-34FD-13C2-FB9CCFBD0AD3}"/>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157997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B44C268-BF70-E133-29C4-519F1649FD3B}"/>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3" name="Pladsholder til sidefod 2">
            <a:extLst>
              <a:ext uri="{FF2B5EF4-FFF2-40B4-BE49-F238E27FC236}">
                <a16:creationId xmlns:a16="http://schemas.microsoft.com/office/drawing/2014/main" id="{4A2BE2D3-9071-36CD-C415-9D5DE7C0BA4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AD4DCC9-5570-6665-2413-BFDC5D54A69E}"/>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79409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F3923-C1BB-229C-BBEF-DC96E9E1003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994BF2B-6116-E659-202F-3A973395B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9F53DB6-E77E-E1B4-058B-A372F31C8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DDAD2F5-7E33-A5D5-75E5-A89F8606DEB2}"/>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6" name="Pladsholder til sidefod 5">
            <a:extLst>
              <a:ext uri="{FF2B5EF4-FFF2-40B4-BE49-F238E27FC236}">
                <a16:creationId xmlns:a16="http://schemas.microsoft.com/office/drawing/2014/main" id="{3A3FC349-BD96-112A-AB9A-AF6F28C2216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E1708C5-C0C9-AFF8-534C-CB956947AFEC}"/>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240317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FD942-6B1D-EC9D-C606-E79F48E9AD4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222B58D-A4AA-C5FC-F42E-25DC4D3E3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86AA357-6CC8-48F9-6290-DD6DF3566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4F0C904-1E27-EB0B-45D7-7080113B68E5}"/>
              </a:ext>
            </a:extLst>
          </p:cNvPr>
          <p:cNvSpPr>
            <a:spLocks noGrp="1"/>
          </p:cNvSpPr>
          <p:nvPr>
            <p:ph type="dt" sz="half" idx="10"/>
          </p:nvPr>
        </p:nvSpPr>
        <p:spPr/>
        <p:txBody>
          <a:bodyPr/>
          <a:lstStyle/>
          <a:p>
            <a:fld id="{5CEE7845-8493-47C5-BB19-0DC36BED7647}" type="datetimeFigureOut">
              <a:rPr lang="da-DK" smtClean="0"/>
              <a:t>12-02-2026</a:t>
            </a:fld>
            <a:endParaRPr lang="da-DK"/>
          </a:p>
        </p:txBody>
      </p:sp>
      <p:sp>
        <p:nvSpPr>
          <p:cNvPr id="6" name="Pladsholder til sidefod 5">
            <a:extLst>
              <a:ext uri="{FF2B5EF4-FFF2-40B4-BE49-F238E27FC236}">
                <a16:creationId xmlns:a16="http://schemas.microsoft.com/office/drawing/2014/main" id="{8253A2DD-076D-E0BB-90AC-A0A99AFAF57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702B73A-D1CD-9904-7D40-4E10C83AA9B5}"/>
              </a:ext>
            </a:extLst>
          </p:cNvPr>
          <p:cNvSpPr>
            <a:spLocks noGrp="1"/>
          </p:cNvSpPr>
          <p:nvPr>
            <p:ph type="sldNum" sz="quarter" idx="12"/>
          </p:nvPr>
        </p:nvSpPr>
        <p:spPr/>
        <p:txBody>
          <a:bodyPr/>
          <a:lstStyle/>
          <a:p>
            <a:fld id="{AF601AAA-1DD0-4850-9983-A8A907067FE0}" type="slidenum">
              <a:rPr lang="da-DK" smtClean="0"/>
              <a:t>‹nr.›</a:t>
            </a:fld>
            <a:endParaRPr lang="da-DK"/>
          </a:p>
        </p:txBody>
      </p:sp>
    </p:spTree>
    <p:extLst>
      <p:ext uri="{BB962C8B-B14F-4D97-AF65-F5344CB8AC3E}">
        <p14:creationId xmlns:p14="http://schemas.microsoft.com/office/powerpoint/2010/main" val="362849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1202811-3A23-5EDE-FE09-E348133629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285D95D-0346-140F-0195-02750D7F5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B93F70F-1748-6C0F-64E9-F7ED7D24B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EE7845-8493-47C5-BB19-0DC36BED7647}" type="datetimeFigureOut">
              <a:rPr lang="da-DK" smtClean="0"/>
              <a:t>12-02-2026</a:t>
            </a:fld>
            <a:endParaRPr lang="da-DK"/>
          </a:p>
        </p:txBody>
      </p:sp>
      <p:sp>
        <p:nvSpPr>
          <p:cNvPr id="5" name="Pladsholder til sidefod 4">
            <a:extLst>
              <a:ext uri="{FF2B5EF4-FFF2-40B4-BE49-F238E27FC236}">
                <a16:creationId xmlns:a16="http://schemas.microsoft.com/office/drawing/2014/main" id="{2B696F09-76CE-B87F-E24B-FF90F9D6E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9353A5E5-5CB9-24F0-713B-9F6DEDC64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601AAA-1DD0-4850-9983-A8A907067FE0}" type="slidenum">
              <a:rPr lang="da-DK" smtClean="0"/>
              <a:t>‹nr.›</a:t>
            </a:fld>
            <a:endParaRPr lang="da-DK"/>
          </a:p>
        </p:txBody>
      </p:sp>
    </p:spTree>
    <p:extLst>
      <p:ext uri="{BB962C8B-B14F-4D97-AF65-F5344CB8AC3E}">
        <p14:creationId xmlns:p14="http://schemas.microsoft.com/office/powerpoint/2010/main" val="1746832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Oklahoma City bombing | Facts, Motive, Timothy McVeigh, Waco, &amp; Deaths |  Britannica">
            <a:extLst>
              <a:ext uri="{FF2B5EF4-FFF2-40B4-BE49-F238E27FC236}">
                <a16:creationId xmlns:a16="http://schemas.microsoft.com/office/drawing/2014/main" id="{07B5ECBD-3B13-0DA5-81EF-422FCF500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64" y="0"/>
            <a:ext cx="82311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w 'The Turner Diaries' Incites White Supremacists - The New York Times">
            <a:extLst>
              <a:ext uri="{FF2B5EF4-FFF2-40B4-BE49-F238E27FC236}">
                <a16:creationId xmlns:a16="http://schemas.microsoft.com/office/drawing/2014/main" id="{D96EB3B9-6FEE-6501-2037-18035A61C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863" y="0"/>
            <a:ext cx="5037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81456E9E-34CC-48F5-BC91-89D71E86A730}"/>
              </a:ext>
            </a:extLst>
          </p:cNvPr>
          <p:cNvSpPr/>
          <p:nvPr/>
        </p:nvSpPr>
        <p:spPr>
          <a:xfrm>
            <a:off x="-1" y="2679700"/>
            <a:ext cx="12192001" cy="1498600"/>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60B20AFE-1878-452A-B2CC-610B2D9F73BA}"/>
              </a:ext>
            </a:extLst>
          </p:cNvPr>
          <p:cNvSpPr>
            <a:spLocks noGrp="1"/>
          </p:cNvSpPr>
          <p:nvPr>
            <p:ph type="title"/>
          </p:nvPr>
        </p:nvSpPr>
        <p:spPr>
          <a:xfrm>
            <a:off x="517792" y="2980469"/>
            <a:ext cx="11435080" cy="1325563"/>
          </a:xfrm>
        </p:spPr>
        <p:txBody>
          <a:bodyPr>
            <a:normAutofit fontScale="90000"/>
          </a:bodyPr>
          <a:lstStyle/>
          <a:p>
            <a:pPr algn="ctr"/>
            <a:r>
              <a:rPr lang="da-DK" b="1" dirty="0"/>
              <a:t>De revolutionære fascister i 1980’erne og 1990’erne </a:t>
            </a:r>
            <a:br>
              <a:rPr lang="da-DK" b="1" dirty="0"/>
            </a:br>
            <a:endParaRPr lang="da-DK" dirty="0"/>
          </a:p>
        </p:txBody>
      </p:sp>
    </p:spTree>
    <p:extLst>
      <p:ext uri="{BB962C8B-B14F-4D97-AF65-F5344CB8AC3E}">
        <p14:creationId xmlns:p14="http://schemas.microsoft.com/office/powerpoint/2010/main" val="289879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2"/>
          <p:cNvSpPr txBox="1">
            <a:spLocks/>
          </p:cNvSpPr>
          <p:nvPr/>
        </p:nvSpPr>
        <p:spPr>
          <a:xfrm>
            <a:off x="304800" y="81280"/>
            <a:ext cx="11612880" cy="665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5500" b="1" dirty="0">
                <a:solidFill>
                  <a:srgbClr val="0070C0"/>
                </a:solidFill>
              </a:rPr>
              <a:t>Dagens plan:</a:t>
            </a:r>
          </a:p>
          <a:p>
            <a:endParaRPr lang="da-DK" dirty="0"/>
          </a:p>
          <a:p>
            <a:pPr marL="514350" indent="-514350">
              <a:buFont typeface="Arial" panose="020B0604020202020204" pitchFamily="34" charset="0"/>
              <a:buAutoNum type="arabicPeriod"/>
            </a:pPr>
            <a:r>
              <a:rPr lang="da-DK" b="1" dirty="0"/>
              <a:t>Rockwells arv</a:t>
            </a:r>
          </a:p>
          <a:p>
            <a:pPr marL="514350" indent="-514350">
              <a:buFont typeface="Arial" panose="020B0604020202020204" pitchFamily="34" charset="0"/>
              <a:buAutoNum type="arabicPeriod"/>
            </a:pPr>
            <a:endParaRPr lang="da-DK" b="1" dirty="0"/>
          </a:p>
          <a:p>
            <a:pPr marL="514350" indent="-514350">
              <a:buFont typeface="Arial" panose="020B0604020202020204" pitchFamily="34" charset="0"/>
              <a:buAutoNum type="arabicPeriod"/>
            </a:pPr>
            <a:r>
              <a:rPr lang="da-DK" b="1" dirty="0"/>
              <a:t>Den revolutionære fascisme og </a:t>
            </a:r>
            <a:r>
              <a:rPr lang="da-DK" b="1" i="1" dirty="0"/>
              <a:t>The Turner </a:t>
            </a:r>
            <a:r>
              <a:rPr lang="da-DK" b="1" i="1" dirty="0" err="1"/>
              <a:t>Diaries</a:t>
            </a:r>
            <a:r>
              <a:rPr lang="da-DK" b="1" i="1" dirty="0"/>
              <a:t> </a:t>
            </a:r>
            <a:r>
              <a:rPr lang="da-DK" b="1" dirty="0"/>
              <a:t>(lektien)</a:t>
            </a:r>
          </a:p>
          <a:p>
            <a:pPr marL="0" indent="0">
              <a:buNone/>
            </a:pPr>
            <a:endParaRPr lang="da-DK" b="1" dirty="0"/>
          </a:p>
          <a:p>
            <a:pPr marL="0" indent="0">
              <a:buNone/>
            </a:pPr>
            <a:r>
              <a:rPr lang="da-DK" b="1" dirty="0"/>
              <a:t>PAUSE</a:t>
            </a:r>
          </a:p>
          <a:p>
            <a:pPr marL="0" indent="0">
              <a:buNone/>
            </a:pPr>
            <a:endParaRPr lang="da-DK" b="1" dirty="0"/>
          </a:p>
          <a:p>
            <a:pPr marL="0" indent="0">
              <a:buNone/>
            </a:pPr>
            <a:r>
              <a:rPr lang="da-DK" b="1" dirty="0"/>
              <a:t>3. Militsbevægelsen på den ekstreme højrefløj i 1990’erne </a:t>
            </a:r>
          </a:p>
          <a:p>
            <a:pPr marL="0" indent="0">
              <a:buNone/>
            </a:pPr>
            <a:endParaRPr lang="da-DK" b="1" dirty="0"/>
          </a:p>
          <a:p>
            <a:pPr marL="0" indent="0">
              <a:buNone/>
            </a:pPr>
            <a:r>
              <a:rPr lang="da-DK" b="1" dirty="0"/>
              <a:t>4. Det fascistiske terrorangreb i Oklahoma i 1995 </a:t>
            </a:r>
          </a:p>
        </p:txBody>
      </p:sp>
    </p:spTree>
    <p:extLst>
      <p:ext uri="{BB962C8B-B14F-4D97-AF65-F5344CB8AC3E}">
        <p14:creationId xmlns:p14="http://schemas.microsoft.com/office/powerpoint/2010/main" val="196490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ite Power by George L Rockwell | Waterstones">
            <a:extLst>
              <a:ext uri="{FF2B5EF4-FFF2-40B4-BE49-F238E27FC236}">
                <a16:creationId xmlns:a16="http://schemas.microsoft.com/office/drawing/2014/main" id="{298A6ED5-F64E-DBF6-2FC7-3853FF8F3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8527" y="3516630"/>
            <a:ext cx="2031553" cy="3341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merican Nazi Party: George Lincoln Rockwell, der &quot;American Hitler&quot; - DER  SPIEGEL">
            <a:extLst>
              <a:ext uri="{FF2B5EF4-FFF2-40B4-BE49-F238E27FC236}">
                <a16:creationId xmlns:a16="http://schemas.microsoft.com/office/drawing/2014/main" id="{6DBF6591-EB0F-CF51-3EE3-CAEFC4C8C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335" y="3234906"/>
            <a:ext cx="6262066" cy="351900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966FB936-5998-24A1-5754-D04048108115}"/>
              </a:ext>
            </a:extLst>
          </p:cNvPr>
          <p:cNvSpPr/>
          <p:nvPr/>
        </p:nvSpPr>
        <p:spPr>
          <a:xfrm>
            <a:off x="121921" y="0"/>
            <a:ext cx="12070080" cy="6858000"/>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B85A0C73-3453-A87B-A5CD-E874AC79B59E}"/>
              </a:ext>
            </a:extLst>
          </p:cNvPr>
          <p:cNvSpPr>
            <a:spLocks noGrp="1"/>
          </p:cNvSpPr>
          <p:nvPr>
            <p:ph type="title"/>
          </p:nvPr>
        </p:nvSpPr>
        <p:spPr>
          <a:xfrm>
            <a:off x="838200" y="-180976"/>
            <a:ext cx="10515600" cy="1325563"/>
          </a:xfrm>
        </p:spPr>
        <p:txBody>
          <a:bodyPr/>
          <a:lstStyle/>
          <a:p>
            <a:r>
              <a:rPr lang="da-DK" b="1" u="sng" dirty="0">
                <a:solidFill>
                  <a:srgbClr val="FF0000"/>
                </a:solidFill>
              </a:rPr>
              <a:t>Rockwells arv</a:t>
            </a:r>
          </a:p>
        </p:txBody>
      </p:sp>
      <p:sp>
        <p:nvSpPr>
          <p:cNvPr id="3" name="Pladsholder til indhold 2">
            <a:extLst>
              <a:ext uri="{FF2B5EF4-FFF2-40B4-BE49-F238E27FC236}">
                <a16:creationId xmlns:a16="http://schemas.microsoft.com/office/drawing/2014/main" id="{14372BBB-6A1F-8159-CCEE-9FD48E870698}"/>
              </a:ext>
            </a:extLst>
          </p:cNvPr>
          <p:cNvSpPr>
            <a:spLocks noGrp="1"/>
          </p:cNvSpPr>
          <p:nvPr>
            <p:ph idx="1"/>
          </p:nvPr>
        </p:nvSpPr>
        <p:spPr>
          <a:xfrm>
            <a:off x="657045" y="968749"/>
            <a:ext cx="10515600" cy="4351338"/>
          </a:xfrm>
        </p:spPr>
        <p:txBody>
          <a:bodyPr/>
          <a:lstStyle/>
          <a:p>
            <a:pPr marL="0" indent="0">
              <a:buNone/>
            </a:pPr>
            <a:r>
              <a:rPr lang="da-DK" b="1" dirty="0"/>
              <a:t>George Lincoln Rockwells amerikanisering af fascismen bestod af tre ændringer:</a:t>
            </a:r>
          </a:p>
          <a:p>
            <a:pPr marL="0" indent="0">
              <a:buNone/>
            </a:pPr>
            <a:endParaRPr lang="da-DK" b="1" dirty="0"/>
          </a:p>
          <a:p>
            <a:pPr marL="514350" indent="-514350">
              <a:buAutoNum type="arabicPeriod"/>
            </a:pPr>
            <a:r>
              <a:rPr lang="da-DK" b="1" dirty="0"/>
              <a:t>Ideen om ”White Power”</a:t>
            </a:r>
          </a:p>
          <a:p>
            <a:pPr marL="514350" indent="-514350">
              <a:buAutoNum type="arabicPeriod"/>
            </a:pPr>
            <a:r>
              <a:rPr lang="da-DK" b="1" dirty="0"/>
              <a:t>En alliance med amerikansk protestantisme gennem Christian Identity</a:t>
            </a:r>
          </a:p>
          <a:p>
            <a:pPr marL="514350" indent="-514350">
              <a:buAutoNum type="arabicPeriod"/>
            </a:pPr>
            <a:r>
              <a:rPr lang="da-DK" b="1" dirty="0"/>
              <a:t>Benægtelse af Holocaust</a:t>
            </a:r>
          </a:p>
        </p:txBody>
      </p:sp>
    </p:spTree>
    <p:extLst>
      <p:ext uri="{BB962C8B-B14F-4D97-AF65-F5344CB8AC3E}">
        <p14:creationId xmlns:p14="http://schemas.microsoft.com/office/powerpoint/2010/main" val="250698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D60BA6A-507B-8F2D-E818-FF96B42A987D}"/>
              </a:ext>
            </a:extLst>
          </p:cNvPr>
          <p:cNvSpPr/>
          <p:nvPr/>
        </p:nvSpPr>
        <p:spPr>
          <a:xfrm>
            <a:off x="0" y="259557"/>
            <a:ext cx="12192001" cy="1498600"/>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30DDEB6F-8144-5FD0-584F-316DD6DD444D}"/>
              </a:ext>
            </a:extLst>
          </p:cNvPr>
          <p:cNvSpPr>
            <a:spLocks noGrp="1"/>
          </p:cNvSpPr>
          <p:nvPr>
            <p:ph type="title"/>
          </p:nvPr>
        </p:nvSpPr>
        <p:spPr/>
        <p:txBody>
          <a:bodyPr/>
          <a:lstStyle/>
          <a:p>
            <a:pPr algn="ctr"/>
            <a:r>
              <a:rPr lang="da-DK" b="1" dirty="0"/>
              <a:t>Den revolutionære fascisme </a:t>
            </a:r>
            <a:br>
              <a:rPr lang="da-DK" b="1" dirty="0"/>
            </a:br>
            <a:r>
              <a:rPr lang="da-DK" b="1" dirty="0"/>
              <a:t>og </a:t>
            </a:r>
            <a:r>
              <a:rPr lang="da-DK" b="1" i="1" dirty="0"/>
              <a:t>The Turner </a:t>
            </a:r>
            <a:r>
              <a:rPr lang="da-DK" b="1" i="1" dirty="0" err="1"/>
              <a:t>Diaries</a:t>
            </a:r>
            <a:endParaRPr lang="da-DK" dirty="0"/>
          </a:p>
        </p:txBody>
      </p:sp>
      <p:pic>
        <p:nvPicPr>
          <p:cNvPr id="1026" name="Picture 2" descr="Black and red cover of The Turner Diaries. A man and woman, each holding a gun, hide out behind a wall, while two cops from a car labeled &quot;equality police&quot; look for them">
            <a:extLst>
              <a:ext uri="{FF2B5EF4-FFF2-40B4-BE49-F238E27FC236}">
                <a16:creationId xmlns:a16="http://schemas.microsoft.com/office/drawing/2014/main" id="{BF4D54EC-FE68-5525-ED38-A3AE4FC2D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212" y="1796256"/>
            <a:ext cx="2991575" cy="5061744"/>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234C0417-6A56-4993-3219-C04A7FF22567}"/>
              </a:ext>
            </a:extLst>
          </p:cNvPr>
          <p:cNvSpPr txBox="1"/>
          <p:nvPr/>
        </p:nvSpPr>
        <p:spPr>
          <a:xfrm>
            <a:off x="560717" y="2346385"/>
            <a:ext cx="6202392" cy="3693319"/>
          </a:xfrm>
          <a:prstGeom prst="rect">
            <a:avLst/>
          </a:prstGeom>
          <a:noFill/>
        </p:spPr>
        <p:txBody>
          <a:bodyPr wrap="square" rtlCol="0">
            <a:spAutoFit/>
          </a:bodyPr>
          <a:lstStyle/>
          <a:p>
            <a:pPr marL="285750" indent="-285750">
              <a:buFont typeface="Arial" panose="020B0604020202020204" pitchFamily="34" charset="0"/>
              <a:buChar char="•"/>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Hvad var årsagerne til at den amerikanske fascisme efter 1960’erne ændrede sig fra at se sig selv som ”samfundsbevarende” til at blive en revolutionære bevægelse, der ville omstyrte det amerikanske samfund?</a:t>
            </a:r>
          </a:p>
          <a:p>
            <a:pPr marL="285750" indent="-285750">
              <a:buFont typeface="Arial" panose="020B0604020202020204" pitchFamily="34" charset="0"/>
              <a:buChar char="•"/>
            </a:pPr>
            <a:endParaRPr lang="da-DK"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Hvad var </a:t>
            </a:r>
            <a:r>
              <a:rPr lang="da-DK" sz="1800" b="1" i="1" kern="100" dirty="0">
                <a:effectLst/>
                <a:latin typeface="Aptos" panose="020B0004020202020204" pitchFamily="34" charset="0"/>
                <a:ea typeface="Aptos" panose="020B0004020202020204" pitchFamily="34" charset="0"/>
                <a:cs typeface="Times New Roman" panose="02020603050405020304" pitchFamily="18" charset="0"/>
              </a:rPr>
              <a:t>The Turner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Diaries</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 og hvorfor bliver bogen stadig i dag anset for at være den amerikanske fascismes bibel? </a:t>
            </a:r>
          </a:p>
          <a:p>
            <a:pPr marL="285750" indent="-285750">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60051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C0C388ED-BF97-E2A2-217B-E855D7F67EF9}"/>
              </a:ext>
            </a:extLst>
          </p:cNvPr>
          <p:cNvGraphicFramePr>
            <a:graphicFrameLocks noGrp="1"/>
          </p:cNvGraphicFramePr>
          <p:nvPr>
            <p:extLst>
              <p:ext uri="{D42A27DB-BD31-4B8C-83A1-F6EECF244321}">
                <p14:modId xmlns:p14="http://schemas.microsoft.com/office/powerpoint/2010/main" val="1885199188"/>
              </p:ext>
            </p:extLst>
          </p:nvPr>
        </p:nvGraphicFramePr>
        <p:xfrm>
          <a:off x="1280160" y="162560"/>
          <a:ext cx="9672320" cy="6553200"/>
        </p:xfrm>
        <a:graphic>
          <a:graphicData uri="http://schemas.openxmlformats.org/drawingml/2006/table">
            <a:tbl>
              <a:tblPr firstRow="1" bandRow="1">
                <a:tableStyleId>{5C22544A-7EE6-4342-B048-85BDC9FD1C3A}</a:tableStyleId>
              </a:tblPr>
              <a:tblGrid>
                <a:gridCol w="4836160">
                  <a:extLst>
                    <a:ext uri="{9D8B030D-6E8A-4147-A177-3AD203B41FA5}">
                      <a16:colId xmlns:a16="http://schemas.microsoft.com/office/drawing/2014/main" val="3461156619"/>
                    </a:ext>
                  </a:extLst>
                </a:gridCol>
                <a:gridCol w="4836160">
                  <a:extLst>
                    <a:ext uri="{9D8B030D-6E8A-4147-A177-3AD203B41FA5}">
                      <a16:colId xmlns:a16="http://schemas.microsoft.com/office/drawing/2014/main" val="2865702397"/>
                    </a:ext>
                  </a:extLst>
                </a:gridCol>
              </a:tblGrid>
              <a:tr h="436880">
                <a:tc>
                  <a:txBody>
                    <a:bodyPr/>
                    <a:lstStyle/>
                    <a:p>
                      <a:r>
                        <a:rPr lang="da-DK" sz="2000" dirty="0"/>
                        <a:t>Den revolutionære fascisme</a:t>
                      </a:r>
                    </a:p>
                  </a:txBody>
                  <a:tcPr/>
                </a:tc>
                <a:tc>
                  <a:txBody>
                    <a:bodyPr/>
                    <a:lstStyle/>
                    <a:p>
                      <a:r>
                        <a:rPr lang="da-DK" sz="2000" i="1" dirty="0"/>
                        <a:t>The Turner </a:t>
                      </a:r>
                      <a:r>
                        <a:rPr lang="da-DK" sz="2000" i="1" dirty="0" err="1"/>
                        <a:t>Diaries</a:t>
                      </a:r>
                      <a:endParaRPr lang="da-DK" sz="2000" i="1" dirty="0"/>
                    </a:p>
                  </a:txBody>
                  <a:tcPr/>
                </a:tc>
                <a:extLst>
                  <a:ext uri="{0D108BD9-81ED-4DB2-BD59-A6C34878D82A}">
                    <a16:rowId xmlns:a16="http://schemas.microsoft.com/office/drawing/2014/main" val="1085729452"/>
                  </a:ext>
                </a:extLst>
              </a:tr>
              <a:tr h="436880">
                <a:tc>
                  <a:txBody>
                    <a:bodyPr/>
                    <a:lstStyle/>
                    <a:p>
                      <a:r>
                        <a:rPr lang="da-DK" sz="2000" dirty="0"/>
                        <a:t>Alfred</a:t>
                      </a:r>
                    </a:p>
                  </a:txBody>
                  <a:tcPr/>
                </a:tc>
                <a:tc>
                  <a:txBody>
                    <a:bodyPr/>
                    <a:lstStyle/>
                    <a:p>
                      <a:r>
                        <a:rPr lang="da-DK" sz="2000" dirty="0"/>
                        <a:t>Alma </a:t>
                      </a:r>
                    </a:p>
                  </a:txBody>
                  <a:tcPr/>
                </a:tc>
                <a:extLst>
                  <a:ext uri="{0D108BD9-81ED-4DB2-BD59-A6C34878D82A}">
                    <a16:rowId xmlns:a16="http://schemas.microsoft.com/office/drawing/2014/main" val="2498476116"/>
                  </a:ext>
                </a:extLst>
              </a:tr>
              <a:tr h="436880">
                <a:tc>
                  <a:txBody>
                    <a:bodyPr/>
                    <a:lstStyle/>
                    <a:p>
                      <a:r>
                        <a:rPr lang="da-DK" sz="2000" dirty="0"/>
                        <a:t>Amiliah</a:t>
                      </a:r>
                    </a:p>
                  </a:txBody>
                  <a:tcPr/>
                </a:tc>
                <a:tc>
                  <a:txBody>
                    <a:bodyPr/>
                    <a:lstStyle/>
                    <a:p>
                      <a:r>
                        <a:rPr lang="da-DK" sz="2000" dirty="0"/>
                        <a:t>Anna</a:t>
                      </a:r>
                    </a:p>
                  </a:txBody>
                  <a:tcPr/>
                </a:tc>
                <a:extLst>
                  <a:ext uri="{0D108BD9-81ED-4DB2-BD59-A6C34878D82A}">
                    <a16:rowId xmlns:a16="http://schemas.microsoft.com/office/drawing/2014/main" val="2692150278"/>
                  </a:ext>
                </a:extLst>
              </a:tr>
              <a:tr h="436880">
                <a:tc>
                  <a:txBody>
                    <a:bodyPr/>
                    <a:lstStyle/>
                    <a:p>
                      <a:r>
                        <a:rPr lang="da-DK" sz="2000" dirty="0"/>
                        <a:t>August</a:t>
                      </a:r>
                    </a:p>
                  </a:txBody>
                  <a:tcPr/>
                </a:tc>
                <a:tc>
                  <a:txBody>
                    <a:bodyPr/>
                    <a:lstStyle/>
                    <a:p>
                      <a:r>
                        <a:rPr lang="da-DK" sz="2000" dirty="0"/>
                        <a:t>Benjamin</a:t>
                      </a:r>
                    </a:p>
                  </a:txBody>
                  <a:tcPr/>
                </a:tc>
                <a:extLst>
                  <a:ext uri="{0D108BD9-81ED-4DB2-BD59-A6C34878D82A}">
                    <a16:rowId xmlns:a16="http://schemas.microsoft.com/office/drawing/2014/main" val="2768413716"/>
                  </a:ext>
                </a:extLst>
              </a:tr>
              <a:tr h="436880">
                <a:tc>
                  <a:txBody>
                    <a:bodyPr/>
                    <a:lstStyle/>
                    <a:p>
                      <a:r>
                        <a:rPr lang="da-DK" sz="2000" dirty="0"/>
                        <a:t>Cecilie</a:t>
                      </a:r>
                    </a:p>
                  </a:txBody>
                  <a:tcPr/>
                </a:tc>
                <a:tc>
                  <a:txBody>
                    <a:bodyPr/>
                    <a:lstStyle/>
                    <a:p>
                      <a:r>
                        <a:rPr lang="da-DK" sz="2000" dirty="0"/>
                        <a:t>Filippa</a:t>
                      </a:r>
                    </a:p>
                  </a:txBody>
                  <a:tcPr/>
                </a:tc>
                <a:extLst>
                  <a:ext uri="{0D108BD9-81ED-4DB2-BD59-A6C34878D82A}">
                    <a16:rowId xmlns:a16="http://schemas.microsoft.com/office/drawing/2014/main" val="649369298"/>
                  </a:ext>
                </a:extLst>
              </a:tr>
              <a:tr h="436880">
                <a:tc>
                  <a:txBody>
                    <a:bodyPr/>
                    <a:lstStyle/>
                    <a:p>
                      <a:r>
                        <a:rPr lang="da-DK" sz="2000" dirty="0"/>
                        <a:t>Frederikke</a:t>
                      </a:r>
                    </a:p>
                  </a:txBody>
                  <a:tcPr/>
                </a:tc>
                <a:tc>
                  <a:txBody>
                    <a:bodyPr/>
                    <a:lstStyle/>
                    <a:p>
                      <a:r>
                        <a:rPr lang="da-DK" sz="2000" dirty="0"/>
                        <a:t>Isabella</a:t>
                      </a:r>
                    </a:p>
                  </a:txBody>
                  <a:tcPr/>
                </a:tc>
                <a:extLst>
                  <a:ext uri="{0D108BD9-81ED-4DB2-BD59-A6C34878D82A}">
                    <a16:rowId xmlns:a16="http://schemas.microsoft.com/office/drawing/2014/main" val="1048969545"/>
                  </a:ext>
                </a:extLst>
              </a:tr>
              <a:tr h="436880">
                <a:tc>
                  <a:txBody>
                    <a:bodyPr/>
                    <a:lstStyle/>
                    <a:p>
                      <a:r>
                        <a:rPr lang="da-DK" sz="2000" dirty="0"/>
                        <a:t>Jeppe</a:t>
                      </a:r>
                    </a:p>
                  </a:txBody>
                  <a:tcPr/>
                </a:tc>
                <a:tc>
                  <a:txBody>
                    <a:bodyPr/>
                    <a:lstStyle/>
                    <a:p>
                      <a:r>
                        <a:rPr lang="da-DK" sz="2000" dirty="0"/>
                        <a:t>Johannes</a:t>
                      </a:r>
                    </a:p>
                  </a:txBody>
                  <a:tcPr/>
                </a:tc>
                <a:extLst>
                  <a:ext uri="{0D108BD9-81ED-4DB2-BD59-A6C34878D82A}">
                    <a16:rowId xmlns:a16="http://schemas.microsoft.com/office/drawing/2014/main" val="652043960"/>
                  </a:ext>
                </a:extLst>
              </a:tr>
              <a:tr h="436880">
                <a:tc>
                  <a:txBody>
                    <a:bodyPr/>
                    <a:lstStyle/>
                    <a:p>
                      <a:r>
                        <a:rPr lang="da-DK" sz="2000" dirty="0"/>
                        <a:t>Jonas</a:t>
                      </a:r>
                    </a:p>
                  </a:txBody>
                  <a:tcPr/>
                </a:tc>
                <a:tc>
                  <a:txBody>
                    <a:bodyPr/>
                    <a:lstStyle/>
                    <a:p>
                      <a:r>
                        <a:rPr lang="da-DK" sz="2000" dirty="0"/>
                        <a:t>Laura</a:t>
                      </a:r>
                    </a:p>
                  </a:txBody>
                  <a:tcPr/>
                </a:tc>
                <a:extLst>
                  <a:ext uri="{0D108BD9-81ED-4DB2-BD59-A6C34878D82A}">
                    <a16:rowId xmlns:a16="http://schemas.microsoft.com/office/drawing/2014/main" val="1391668092"/>
                  </a:ext>
                </a:extLst>
              </a:tr>
              <a:tr h="436880">
                <a:tc>
                  <a:txBody>
                    <a:bodyPr/>
                    <a:lstStyle/>
                    <a:p>
                      <a:r>
                        <a:rPr lang="da-DK" sz="2000" dirty="0"/>
                        <a:t>Mads L.</a:t>
                      </a:r>
                    </a:p>
                  </a:txBody>
                  <a:tcPr/>
                </a:tc>
                <a:tc>
                  <a:txBody>
                    <a:bodyPr/>
                    <a:lstStyle/>
                    <a:p>
                      <a:r>
                        <a:rPr lang="da-DK" sz="2000" dirty="0"/>
                        <a:t>Mads V.</a:t>
                      </a:r>
                    </a:p>
                  </a:txBody>
                  <a:tcPr/>
                </a:tc>
                <a:extLst>
                  <a:ext uri="{0D108BD9-81ED-4DB2-BD59-A6C34878D82A}">
                    <a16:rowId xmlns:a16="http://schemas.microsoft.com/office/drawing/2014/main" val="2436889704"/>
                  </a:ext>
                </a:extLst>
              </a:tr>
              <a:tr h="436880">
                <a:tc>
                  <a:txBody>
                    <a:bodyPr/>
                    <a:lstStyle/>
                    <a:p>
                      <a:r>
                        <a:rPr lang="da-DK" sz="2000" dirty="0" err="1"/>
                        <a:t>Mads-Emil</a:t>
                      </a:r>
                      <a:endParaRPr lang="da-DK" sz="2000" dirty="0"/>
                    </a:p>
                  </a:txBody>
                  <a:tcPr/>
                </a:tc>
                <a:tc>
                  <a:txBody>
                    <a:bodyPr/>
                    <a:lstStyle/>
                    <a:p>
                      <a:r>
                        <a:rPr lang="da-DK" sz="2000" dirty="0"/>
                        <a:t>Magnus</a:t>
                      </a:r>
                    </a:p>
                  </a:txBody>
                  <a:tcPr/>
                </a:tc>
                <a:extLst>
                  <a:ext uri="{0D108BD9-81ED-4DB2-BD59-A6C34878D82A}">
                    <a16:rowId xmlns:a16="http://schemas.microsoft.com/office/drawing/2014/main" val="698309203"/>
                  </a:ext>
                </a:extLst>
              </a:tr>
              <a:tr h="436880">
                <a:tc>
                  <a:txBody>
                    <a:bodyPr/>
                    <a:lstStyle/>
                    <a:p>
                      <a:r>
                        <a:rPr lang="da-DK" sz="2000" dirty="0"/>
                        <a:t>Maia</a:t>
                      </a:r>
                    </a:p>
                  </a:txBody>
                  <a:tcPr/>
                </a:tc>
                <a:tc>
                  <a:txBody>
                    <a:bodyPr/>
                    <a:lstStyle/>
                    <a:p>
                      <a:r>
                        <a:rPr lang="da-DK" sz="2000" dirty="0"/>
                        <a:t>Marcus</a:t>
                      </a:r>
                    </a:p>
                  </a:txBody>
                  <a:tcPr/>
                </a:tc>
                <a:extLst>
                  <a:ext uri="{0D108BD9-81ED-4DB2-BD59-A6C34878D82A}">
                    <a16:rowId xmlns:a16="http://schemas.microsoft.com/office/drawing/2014/main" val="3954554722"/>
                  </a:ext>
                </a:extLst>
              </a:tr>
              <a:tr h="436880">
                <a:tc>
                  <a:txBody>
                    <a:bodyPr/>
                    <a:lstStyle/>
                    <a:p>
                      <a:r>
                        <a:rPr lang="da-DK" sz="2000" dirty="0"/>
                        <a:t>Maria</a:t>
                      </a:r>
                    </a:p>
                  </a:txBody>
                  <a:tcPr/>
                </a:tc>
                <a:tc>
                  <a:txBody>
                    <a:bodyPr/>
                    <a:lstStyle/>
                    <a:p>
                      <a:r>
                        <a:rPr lang="da-DK" sz="2000" dirty="0"/>
                        <a:t>Mikkel og Marius</a:t>
                      </a:r>
                    </a:p>
                  </a:txBody>
                  <a:tcPr/>
                </a:tc>
                <a:extLst>
                  <a:ext uri="{0D108BD9-81ED-4DB2-BD59-A6C34878D82A}">
                    <a16:rowId xmlns:a16="http://schemas.microsoft.com/office/drawing/2014/main" val="956741198"/>
                  </a:ext>
                </a:extLst>
              </a:tr>
              <a:tr h="436880">
                <a:tc>
                  <a:txBody>
                    <a:bodyPr/>
                    <a:lstStyle/>
                    <a:p>
                      <a:r>
                        <a:rPr lang="da-DK" sz="2000" dirty="0"/>
                        <a:t>Noah</a:t>
                      </a:r>
                    </a:p>
                  </a:txBody>
                  <a:tcPr/>
                </a:tc>
                <a:tc>
                  <a:txBody>
                    <a:bodyPr/>
                    <a:lstStyle/>
                    <a:p>
                      <a:r>
                        <a:rPr lang="da-DK" sz="2000" dirty="0"/>
                        <a:t>Rasmus</a:t>
                      </a:r>
                    </a:p>
                  </a:txBody>
                  <a:tcPr/>
                </a:tc>
                <a:extLst>
                  <a:ext uri="{0D108BD9-81ED-4DB2-BD59-A6C34878D82A}">
                    <a16:rowId xmlns:a16="http://schemas.microsoft.com/office/drawing/2014/main" val="3842374655"/>
                  </a:ext>
                </a:extLst>
              </a:tr>
              <a:tr h="436880">
                <a:tc>
                  <a:txBody>
                    <a:bodyPr/>
                    <a:lstStyle/>
                    <a:p>
                      <a:r>
                        <a:rPr lang="da-DK" sz="2000" dirty="0"/>
                        <a:t>Sara</a:t>
                      </a:r>
                    </a:p>
                  </a:txBody>
                  <a:tcPr/>
                </a:tc>
                <a:tc>
                  <a:txBody>
                    <a:bodyPr/>
                    <a:lstStyle/>
                    <a:p>
                      <a:r>
                        <a:rPr lang="da-DK" sz="2000" dirty="0"/>
                        <a:t>Sarah</a:t>
                      </a:r>
                    </a:p>
                  </a:txBody>
                  <a:tcPr/>
                </a:tc>
                <a:extLst>
                  <a:ext uri="{0D108BD9-81ED-4DB2-BD59-A6C34878D82A}">
                    <a16:rowId xmlns:a16="http://schemas.microsoft.com/office/drawing/2014/main" val="2073780723"/>
                  </a:ext>
                </a:extLst>
              </a:tr>
              <a:tr h="436880">
                <a:tc>
                  <a:txBody>
                    <a:bodyPr/>
                    <a:lstStyle/>
                    <a:p>
                      <a:r>
                        <a:rPr lang="da-DK" sz="2000" dirty="0"/>
                        <a:t>Savannah</a:t>
                      </a:r>
                    </a:p>
                  </a:txBody>
                  <a:tcPr/>
                </a:tc>
                <a:tc>
                  <a:txBody>
                    <a:bodyPr/>
                    <a:lstStyle/>
                    <a:p>
                      <a:r>
                        <a:rPr lang="da-DK" sz="2000" dirty="0"/>
                        <a:t>William</a:t>
                      </a:r>
                    </a:p>
                  </a:txBody>
                  <a:tcPr/>
                </a:tc>
                <a:extLst>
                  <a:ext uri="{0D108BD9-81ED-4DB2-BD59-A6C34878D82A}">
                    <a16:rowId xmlns:a16="http://schemas.microsoft.com/office/drawing/2014/main" val="2337089864"/>
                  </a:ext>
                </a:extLst>
              </a:tr>
            </a:tbl>
          </a:graphicData>
        </a:graphic>
      </p:graphicFrame>
    </p:spTree>
    <p:extLst>
      <p:ext uri="{BB962C8B-B14F-4D97-AF65-F5344CB8AC3E}">
        <p14:creationId xmlns:p14="http://schemas.microsoft.com/office/powerpoint/2010/main" val="200591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D60BA6A-507B-8F2D-E818-FF96B42A987D}"/>
              </a:ext>
            </a:extLst>
          </p:cNvPr>
          <p:cNvSpPr/>
          <p:nvPr/>
        </p:nvSpPr>
        <p:spPr>
          <a:xfrm>
            <a:off x="0" y="259557"/>
            <a:ext cx="12192001" cy="1498600"/>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30DDEB6F-8144-5FD0-584F-316DD6DD444D}"/>
              </a:ext>
            </a:extLst>
          </p:cNvPr>
          <p:cNvSpPr>
            <a:spLocks noGrp="1"/>
          </p:cNvSpPr>
          <p:nvPr>
            <p:ph type="title"/>
          </p:nvPr>
        </p:nvSpPr>
        <p:spPr/>
        <p:txBody>
          <a:bodyPr/>
          <a:lstStyle/>
          <a:p>
            <a:pPr algn="ctr"/>
            <a:r>
              <a:rPr lang="da-DK" b="1" dirty="0"/>
              <a:t>Den revolutionære fascisme </a:t>
            </a:r>
            <a:br>
              <a:rPr lang="da-DK" b="1" dirty="0"/>
            </a:br>
            <a:r>
              <a:rPr lang="da-DK" b="1" dirty="0"/>
              <a:t>og </a:t>
            </a:r>
            <a:r>
              <a:rPr lang="da-DK" b="1" i="1" dirty="0"/>
              <a:t>The Turner </a:t>
            </a:r>
            <a:r>
              <a:rPr lang="da-DK" b="1" i="1" dirty="0" err="1"/>
              <a:t>Diaries</a:t>
            </a:r>
            <a:endParaRPr lang="da-DK" dirty="0"/>
          </a:p>
        </p:txBody>
      </p:sp>
      <p:pic>
        <p:nvPicPr>
          <p:cNvPr id="1026" name="Picture 2" descr="Black and red cover of The Turner Diaries. A man and woman, each holding a gun, hide out behind a wall, while two cops from a car labeled &quot;equality police&quot; look for them">
            <a:extLst>
              <a:ext uri="{FF2B5EF4-FFF2-40B4-BE49-F238E27FC236}">
                <a16:creationId xmlns:a16="http://schemas.microsoft.com/office/drawing/2014/main" id="{BF4D54EC-FE68-5525-ED38-A3AE4FC2D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212" y="1796256"/>
            <a:ext cx="2991575" cy="5061744"/>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234C0417-6A56-4993-3219-C04A7FF22567}"/>
              </a:ext>
            </a:extLst>
          </p:cNvPr>
          <p:cNvSpPr txBox="1"/>
          <p:nvPr/>
        </p:nvSpPr>
        <p:spPr>
          <a:xfrm>
            <a:off x="560717" y="2346385"/>
            <a:ext cx="6202392" cy="3693319"/>
          </a:xfrm>
          <a:prstGeom prst="rect">
            <a:avLst/>
          </a:prstGeom>
          <a:noFill/>
        </p:spPr>
        <p:txBody>
          <a:bodyPr wrap="square" rtlCol="0">
            <a:spAutoFit/>
          </a:bodyPr>
          <a:lstStyle/>
          <a:p>
            <a:pPr marL="285750" indent="-285750">
              <a:buFont typeface="Arial" panose="020B0604020202020204" pitchFamily="34" charset="0"/>
              <a:buChar char="•"/>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Hvad var årsagerne til at den amerikanske fascisme efter 1960’erne ændrede sig fra at se sig selv som ”samfundsbevarende” til at blive en revolutionære bevægelse, der ville omstyrte det amerikanske samfund?</a:t>
            </a:r>
          </a:p>
          <a:p>
            <a:pPr marL="285750" indent="-285750">
              <a:buFont typeface="Arial" panose="020B0604020202020204" pitchFamily="34" charset="0"/>
              <a:buChar char="•"/>
            </a:pPr>
            <a:endParaRPr lang="da-DK"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Hvad var </a:t>
            </a:r>
            <a:r>
              <a:rPr lang="da-DK" sz="1800" b="1" i="1" kern="100" dirty="0">
                <a:effectLst/>
                <a:latin typeface="Aptos" panose="020B0004020202020204" pitchFamily="34" charset="0"/>
                <a:ea typeface="Aptos" panose="020B0004020202020204" pitchFamily="34" charset="0"/>
                <a:cs typeface="Times New Roman" panose="02020603050405020304" pitchFamily="18" charset="0"/>
              </a:rPr>
              <a:t>The Turner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Diaries</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 og hvorfor bliver bogen stadig i dag anset for at være den amerikanske fascismes bibel? </a:t>
            </a:r>
          </a:p>
          <a:p>
            <a:pPr marL="285750" indent="-285750">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410154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1951FEC-0A3B-46CC-5956-BEC578549057}"/>
              </a:ext>
            </a:extLst>
          </p:cNvPr>
          <p:cNvSpPr/>
          <p:nvPr/>
        </p:nvSpPr>
        <p:spPr>
          <a:xfrm>
            <a:off x="0" y="329946"/>
            <a:ext cx="12192001" cy="1498600"/>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2ED0A339-86A6-0855-AE2A-8BE831235D0E}"/>
              </a:ext>
            </a:extLst>
          </p:cNvPr>
          <p:cNvSpPr>
            <a:spLocks noGrp="1"/>
          </p:cNvSpPr>
          <p:nvPr>
            <p:ph type="title"/>
          </p:nvPr>
        </p:nvSpPr>
        <p:spPr>
          <a:xfrm>
            <a:off x="613914" y="736060"/>
            <a:ext cx="10515600" cy="1325563"/>
          </a:xfrm>
        </p:spPr>
        <p:txBody>
          <a:bodyPr>
            <a:normAutofit fontScale="90000"/>
          </a:bodyPr>
          <a:lstStyle/>
          <a:p>
            <a:pPr algn="ctr"/>
            <a:r>
              <a:rPr lang="da-DK" b="1" dirty="0">
                <a:solidFill>
                  <a:schemeClr val="bg1"/>
                </a:solidFill>
              </a:rPr>
              <a:t>Militsbevægelsen på den ekstreme højrefløj i 1990’erne </a:t>
            </a:r>
            <a:br>
              <a:rPr lang="da-DK" b="1" dirty="0"/>
            </a:br>
            <a:endParaRPr lang="da-DK" dirty="0"/>
          </a:p>
        </p:txBody>
      </p:sp>
      <p:pic>
        <p:nvPicPr>
          <p:cNvPr id="2050" name="Picture 2" descr="35mm American History X (1998) - Lido Cinemas">
            <a:extLst>
              <a:ext uri="{FF2B5EF4-FFF2-40B4-BE49-F238E27FC236}">
                <a16:creationId xmlns:a16="http://schemas.microsoft.com/office/drawing/2014/main" id="{004AE322-BA3B-2193-4731-59FA3E989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4645"/>
            <a:ext cx="12192000" cy="509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1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The Oklahoma City Bombing: 20 Years Later — FBI">
            <a:extLst>
              <a:ext uri="{FF2B5EF4-FFF2-40B4-BE49-F238E27FC236}">
                <a16:creationId xmlns:a16="http://schemas.microsoft.com/office/drawing/2014/main" id="{1F69A113-3008-34A0-A912-FB01CCD33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12138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00B218D-F48C-E219-8509-81B1B9BFD22C}"/>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627998D2-54E5-105E-4EE4-B56B44E8B06A}"/>
              </a:ext>
            </a:extLst>
          </p:cNvPr>
          <p:cNvSpPr>
            <a:spLocks noGrp="1"/>
          </p:cNvSpPr>
          <p:nvPr>
            <p:ph idx="1"/>
          </p:nvPr>
        </p:nvSpPr>
        <p:spPr/>
        <p:txBody>
          <a:bodyPr/>
          <a:lstStyle/>
          <a:p>
            <a:endParaRPr lang="da-DK"/>
          </a:p>
        </p:txBody>
      </p:sp>
      <p:sp>
        <p:nvSpPr>
          <p:cNvPr id="4" name="Rektangel 3">
            <a:extLst>
              <a:ext uri="{FF2B5EF4-FFF2-40B4-BE49-F238E27FC236}">
                <a16:creationId xmlns:a16="http://schemas.microsoft.com/office/drawing/2014/main" id="{E036037C-95B8-C0D1-280E-150260DF6428}"/>
              </a:ext>
            </a:extLst>
          </p:cNvPr>
          <p:cNvSpPr/>
          <p:nvPr/>
        </p:nvSpPr>
        <p:spPr>
          <a:xfrm>
            <a:off x="0" y="0"/>
            <a:ext cx="12192000" cy="6858000"/>
          </a:xfrm>
          <a:prstGeom prst="rect">
            <a:avLst/>
          </a:prstGeom>
          <a:solidFill>
            <a:schemeClr val="bg1">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Titel 1">
            <a:extLst>
              <a:ext uri="{FF2B5EF4-FFF2-40B4-BE49-F238E27FC236}">
                <a16:creationId xmlns:a16="http://schemas.microsoft.com/office/drawing/2014/main" id="{4E073C4D-233C-69ED-0A38-FD2A82F675BA}"/>
              </a:ext>
            </a:extLst>
          </p:cNvPr>
          <p:cNvSpPr txBox="1">
            <a:spLocks/>
          </p:cNvSpPr>
          <p:nvPr/>
        </p:nvSpPr>
        <p:spPr>
          <a:xfrm>
            <a:off x="837406"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dirty="0">
                <a:solidFill>
                  <a:srgbClr val="FF0000"/>
                </a:solidFill>
              </a:rPr>
              <a:t>Det fascistiske terrorangreb i Oklahoma i 1995</a:t>
            </a:r>
            <a:endParaRPr lang="da-DK" dirty="0">
              <a:solidFill>
                <a:srgbClr val="FF0000"/>
              </a:solidFill>
            </a:endParaRPr>
          </a:p>
        </p:txBody>
      </p:sp>
    </p:spTree>
    <p:extLst>
      <p:ext uri="{BB962C8B-B14F-4D97-AF65-F5344CB8AC3E}">
        <p14:creationId xmlns:p14="http://schemas.microsoft.com/office/powerpoint/2010/main" val="32362937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257</Words>
  <Application>Microsoft Office PowerPoint</Application>
  <PresentationFormat>Widescreen</PresentationFormat>
  <Paragraphs>62</Paragraphs>
  <Slides>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Aptos</vt:lpstr>
      <vt:lpstr>Aptos Display</vt:lpstr>
      <vt:lpstr>Arial</vt:lpstr>
      <vt:lpstr>Office-tema</vt:lpstr>
      <vt:lpstr>De revolutionære fascister i 1980’erne og 1990’erne  </vt:lpstr>
      <vt:lpstr>PowerPoint-præsentation</vt:lpstr>
      <vt:lpstr>Rockwells arv</vt:lpstr>
      <vt:lpstr>Den revolutionære fascisme  og The Turner Diaries</vt:lpstr>
      <vt:lpstr>PowerPoint-præsentation</vt:lpstr>
      <vt:lpstr>Den revolutionære fascisme  og The Turner Diaries</vt:lpstr>
      <vt:lpstr>Militsbevægelsen på den ekstreme højrefløj i 1990’erne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Troels Kjems Petersen</dc:creator>
  <cp:lastModifiedBy>Troels Kjems Petersen</cp:lastModifiedBy>
  <cp:revision>1</cp:revision>
  <dcterms:created xsi:type="dcterms:W3CDTF">2026-02-10T13:06:48Z</dcterms:created>
  <dcterms:modified xsi:type="dcterms:W3CDTF">2026-02-12T09:47:43Z</dcterms:modified>
</cp:coreProperties>
</file>