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els Kjems Petersen" userId="d50d9817-7fa7-4ee2-9878-28660974c4b1" providerId="ADAL" clId="{2EE4A080-5A4D-4F4E-BA6D-3E362D355FF6}"/>
    <pc:docChg chg="custSel modSld">
      <pc:chgData name="Troels Kjems Petersen" userId="d50d9817-7fa7-4ee2-9878-28660974c4b1" providerId="ADAL" clId="{2EE4A080-5A4D-4F4E-BA6D-3E362D355FF6}" dt="2026-02-12T10:19:54.128" v="51" actId="20577"/>
      <pc:docMkLst>
        <pc:docMk/>
      </pc:docMkLst>
      <pc:sldChg chg="addSp modSp mod">
        <pc:chgData name="Troels Kjems Petersen" userId="d50d9817-7fa7-4ee2-9878-28660974c4b1" providerId="ADAL" clId="{2EE4A080-5A4D-4F4E-BA6D-3E362D355FF6}" dt="2026-02-12T10:13:12.315" v="42" actId="207"/>
        <pc:sldMkLst>
          <pc:docMk/>
          <pc:sldMk cId="2898793851" sldId="257"/>
        </pc:sldMkLst>
        <pc:spChg chg="mod">
          <ac:chgData name="Troels Kjems Petersen" userId="d50d9817-7fa7-4ee2-9878-28660974c4b1" providerId="ADAL" clId="{2EE4A080-5A4D-4F4E-BA6D-3E362D355FF6}" dt="2026-02-12T10:13:12.315" v="42" actId="207"/>
          <ac:spMkLst>
            <pc:docMk/>
            <pc:sldMk cId="2898793851" sldId="257"/>
            <ac:spMk id="2" creationId="{60B20AFE-1878-452A-B2CC-610B2D9F73BA}"/>
          </ac:spMkLst>
        </pc:spChg>
        <pc:picChg chg="add mod">
          <ac:chgData name="Troels Kjems Petersen" userId="d50d9817-7fa7-4ee2-9878-28660974c4b1" providerId="ADAL" clId="{2EE4A080-5A4D-4F4E-BA6D-3E362D355FF6}" dt="2026-02-12T10:12:29.334" v="31" actId="1076"/>
          <ac:picMkLst>
            <pc:docMk/>
            <pc:sldMk cId="2898793851" sldId="257"/>
            <ac:picMk id="1026" creationId="{57351CB9-E503-D94A-6A79-793099FE2B0B}"/>
          </ac:picMkLst>
        </pc:picChg>
        <pc:picChg chg="add mod">
          <ac:chgData name="Troels Kjems Petersen" userId="d50d9817-7fa7-4ee2-9878-28660974c4b1" providerId="ADAL" clId="{2EE4A080-5A4D-4F4E-BA6D-3E362D355FF6}" dt="2026-02-12T10:04:39.860" v="8" actId="14100"/>
          <ac:picMkLst>
            <pc:docMk/>
            <pc:sldMk cId="2898793851" sldId="257"/>
            <ac:picMk id="1028" creationId="{246B18ED-74EB-A17D-7A04-CAFD951296A2}"/>
          </ac:picMkLst>
        </pc:picChg>
        <pc:picChg chg="add mod">
          <ac:chgData name="Troels Kjems Petersen" userId="d50d9817-7fa7-4ee2-9878-28660974c4b1" providerId="ADAL" clId="{2EE4A080-5A4D-4F4E-BA6D-3E362D355FF6}" dt="2026-02-12T10:08:17.073" v="16" actId="14100"/>
          <ac:picMkLst>
            <pc:docMk/>
            <pc:sldMk cId="2898793851" sldId="257"/>
            <ac:picMk id="1030" creationId="{B63068C0-7C95-6C8C-96F7-E1018946EA39}"/>
          </ac:picMkLst>
        </pc:picChg>
        <pc:picChg chg="add mod">
          <ac:chgData name="Troels Kjems Petersen" userId="d50d9817-7fa7-4ee2-9878-28660974c4b1" providerId="ADAL" clId="{2EE4A080-5A4D-4F4E-BA6D-3E362D355FF6}" dt="2026-02-12T10:09:50.392" v="21" actId="167"/>
          <ac:picMkLst>
            <pc:docMk/>
            <pc:sldMk cId="2898793851" sldId="257"/>
            <ac:picMk id="1032" creationId="{C078AAEC-DC2D-8718-8DBC-7113258237B5}"/>
          </ac:picMkLst>
        </pc:picChg>
        <pc:picChg chg="add mod">
          <ac:chgData name="Troels Kjems Petersen" userId="d50d9817-7fa7-4ee2-9878-28660974c4b1" providerId="ADAL" clId="{2EE4A080-5A4D-4F4E-BA6D-3E362D355FF6}" dt="2026-02-12T10:12:36.270" v="32" actId="1076"/>
          <ac:picMkLst>
            <pc:docMk/>
            <pc:sldMk cId="2898793851" sldId="257"/>
            <ac:picMk id="1034" creationId="{A8DD5C74-12EC-F4A8-218F-48C9A44347EF}"/>
          </ac:picMkLst>
        </pc:picChg>
      </pc:sldChg>
      <pc:sldChg chg="addSp modSp mod">
        <pc:chgData name="Troels Kjems Petersen" userId="d50d9817-7fa7-4ee2-9878-28660974c4b1" providerId="ADAL" clId="{2EE4A080-5A4D-4F4E-BA6D-3E362D355FF6}" dt="2026-02-12T10:19:54.128" v="51" actId="20577"/>
        <pc:sldMkLst>
          <pc:docMk/>
          <pc:sldMk cId="3226968719" sldId="260"/>
        </pc:sldMkLst>
        <pc:spChg chg="add mod">
          <ac:chgData name="Troels Kjems Petersen" userId="d50d9817-7fa7-4ee2-9878-28660974c4b1" providerId="ADAL" clId="{2EE4A080-5A4D-4F4E-BA6D-3E362D355FF6}" dt="2026-02-12T10:19:54.128" v="51" actId="20577"/>
          <ac:spMkLst>
            <pc:docMk/>
            <pc:sldMk cId="3226968719" sldId="260"/>
            <ac:spMk id="3" creationId="{012ECA7E-5F3C-DC75-0B16-A2713D980AE9}"/>
          </ac:spMkLst>
        </pc:spChg>
      </pc:sldChg>
    </pc:docChg>
  </pc:docChgLst>
  <pc:docChgLst>
    <pc:chgData name="Troels Kjems Petersen" userId="d50d9817-7fa7-4ee2-9878-28660974c4b1" providerId="ADAL" clId="{F79902EE-FB10-4F0B-93CC-C9A768582906}"/>
    <pc:docChg chg="custSel addSld modSld">
      <pc:chgData name="Troels Kjems Petersen" userId="d50d9817-7fa7-4ee2-9878-28660974c4b1" providerId="ADAL" clId="{F79902EE-FB10-4F0B-93CC-C9A768582906}" dt="2026-02-10T14:28:13.923" v="21" actId="14100"/>
      <pc:docMkLst>
        <pc:docMk/>
      </pc:docMkLst>
      <pc:sldChg chg="addSp delSp modSp new mod">
        <pc:chgData name="Troels Kjems Petersen" userId="d50d9817-7fa7-4ee2-9878-28660974c4b1" providerId="ADAL" clId="{F79902EE-FB10-4F0B-93CC-C9A768582906}" dt="2026-02-10T14:28:13.923" v="21" actId="14100"/>
        <pc:sldMkLst>
          <pc:docMk/>
          <pc:sldMk cId="3665857548" sldId="261"/>
        </pc:sldMkLst>
        <pc:spChg chg="mod">
          <ac:chgData name="Troels Kjems Petersen" userId="d50d9817-7fa7-4ee2-9878-28660974c4b1" providerId="ADAL" clId="{F79902EE-FB10-4F0B-93CC-C9A768582906}" dt="2026-02-10T14:28:09.147" v="19" actId="1076"/>
          <ac:spMkLst>
            <pc:docMk/>
            <pc:sldMk cId="3665857548" sldId="261"/>
            <ac:spMk id="2" creationId="{95E97893-15B8-0161-8533-3CEE8BCF3287}"/>
          </ac:spMkLst>
        </pc:spChg>
        <pc:spChg chg="del">
          <ac:chgData name="Troels Kjems Petersen" userId="d50d9817-7fa7-4ee2-9878-28660974c4b1" providerId="ADAL" clId="{F79902EE-FB10-4F0B-93CC-C9A768582906}" dt="2026-02-10T14:28:05.765" v="18" actId="478"/>
          <ac:spMkLst>
            <pc:docMk/>
            <pc:sldMk cId="3665857548" sldId="261"/>
            <ac:spMk id="3" creationId="{FA7B1AD6-D757-FE8D-9C6D-B331F1F118C6}"/>
          </ac:spMkLst>
        </pc:spChg>
        <pc:picChg chg="add mod">
          <ac:chgData name="Troels Kjems Petersen" userId="d50d9817-7fa7-4ee2-9878-28660974c4b1" providerId="ADAL" clId="{F79902EE-FB10-4F0B-93CC-C9A768582906}" dt="2026-02-10T14:28:13.923" v="21" actId="14100"/>
          <ac:picMkLst>
            <pc:docMk/>
            <pc:sldMk cId="3665857548" sldId="261"/>
            <ac:picMk id="3074" creationId="{A817F01A-779D-CAC1-86F5-9E9EDDF902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E488A-46E9-FF2C-3AC1-75535829C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3CC947-EFCC-3DDE-2AD9-6E77E230A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76E44C-8537-705E-863D-5B19A176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D7C9EA4-C0B4-097F-45F4-954FBBC2D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103DD0-BCC2-B9A4-88E0-8F1CB7BD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48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E38CA-3781-84A9-18DA-78D0BECD8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FF08CD5-7CF8-24DF-7EF1-EBCC8E475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8BDDC4-A747-B5CF-A475-209757C8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C909902-5EF9-9FE6-8C71-AC3ED44D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5B7531-5C83-81C7-0145-490C97B9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242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60BEF37-9F38-850E-766B-FD3E0E60E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59C5715-541B-BD8F-D93B-C03C1A608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067E6D-AFC9-A298-2D33-F95938D0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F1B22A-B519-118F-05BA-7304BF18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1E301B-4848-3BAE-21F1-6791067F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762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F4996-CCD8-C445-3CCA-DE219E58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E6A670-8332-EE16-A7A7-E909D90D4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3E08206-7538-2A40-BEE8-FD9AFD32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508658-DC7E-A91F-0DF2-9827EB4DB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E75763-DB39-62A5-CE06-4D2AE69D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832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D9927-469C-F905-9313-6EBD8CF2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F1CC10-F7E6-2671-C110-C1318790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3175A0-FDDB-D396-AEF4-F7899033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EA413E-914E-E4C7-5504-12CC1CAC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3C6125-0362-CE42-D4DB-CC6D23B1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338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A3CB9-75C3-D4DE-E317-D1158AE2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744F34-7DCC-FF0D-4B0B-14FA2960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218659-52D9-C6AB-E768-C0581705F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94EF70-DE02-5740-BB76-F1EA0108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1C5184-8588-7F52-A984-AD9A80C9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C8099E2-F2B7-DBF6-CB9E-AAF131AB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377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DF1B0-34FA-5E6C-1E22-2FB7D5E0F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40A523-7022-0066-3E54-6C4F2C391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B76902-E04F-EBD6-6BFE-DFCFC463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79C7A44-14AE-3269-2B2D-AE55F7222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33E5E9B-5AB0-AE5D-3C99-C25A864CA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A7FEB68-7F0C-454B-F806-A000504C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5E36BBF-1F50-6123-7398-EED369A1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0C8711D-6749-C45D-0DD7-E9B9C761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331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E1B17-0F06-C48D-E09B-523D36B2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D3CBB88-D19B-3327-A526-7358C8FAE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6C69AB-A6FA-1C19-237A-03BF95EA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A56DC23-529F-5B75-2FEB-A811DD0C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62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986C5E0-1A02-14C5-6D11-AEA306E2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89C6C9D-264C-DA62-F900-174C4F46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9DAD1B-8089-991B-CE16-219449EF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05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860BB-D26D-E5BD-3E03-FF77D492D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45644C-BFB6-D430-C871-7A8674323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885C40-260A-8CB6-0A7E-9CD55EC38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9DD4ED-E3EA-6E52-32BF-2578D24C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FE7867D-E484-7980-DF78-79692717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B1294A-41DF-E8F5-E656-72758E77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94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3E10E-F099-4F36-73E0-174873FFB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5FB80A8-4865-4C35-1578-0B43B57F4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A4FAF60-1456-72BF-DF9B-DDAA579AC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6499BE-B70A-9BF1-1071-374CACF0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6A862D0-3BC7-D24B-9F42-B5A84FCA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E2599B8-07E4-2598-1216-FA29705E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244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61C3BE1-64B7-435C-6262-82A53500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6EFC62F-142D-EE00-8711-26F635D2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D43B5F-E761-9773-8317-43E61D222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C55861-5E4F-4E17-907D-AD86F7ADBE68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D423F9-B76F-8137-1F1D-14AFCB010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50C75C-51FE-A3EB-1753-A21446DD9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F2708-997B-4D54-A831-50621CF0751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037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pe the Frog - Wikipedia">
            <a:extLst>
              <a:ext uri="{FF2B5EF4-FFF2-40B4-BE49-F238E27FC236}">
                <a16:creationId xmlns:a16="http://schemas.microsoft.com/office/drawing/2014/main" id="{57351CB9-E503-D94A-6A79-793099FE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463"/>
            <a:ext cx="2706430" cy="277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mazon.com: Alt-Right: From 4Chan to the White House: 9780745337951:  Wendling, Mike: Books">
            <a:extLst>
              <a:ext uri="{FF2B5EF4-FFF2-40B4-BE49-F238E27FC236}">
                <a16:creationId xmlns:a16="http://schemas.microsoft.com/office/drawing/2014/main" id="{A8DD5C74-12EC-F4A8-218F-48C9A443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44" y="-433853"/>
            <a:ext cx="2807891" cy="430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Anon: What is it and where did it come from?">
            <a:extLst>
              <a:ext uri="{FF2B5EF4-FFF2-40B4-BE49-F238E27FC236}">
                <a16:creationId xmlns:a16="http://schemas.microsoft.com/office/drawing/2014/main" id="{C078AAEC-DC2D-8718-8DBC-71132582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2" y="-25720"/>
            <a:ext cx="7092158" cy="39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dit has banned QAnon | The Verge">
            <a:extLst>
              <a:ext uri="{FF2B5EF4-FFF2-40B4-BE49-F238E27FC236}">
                <a16:creationId xmlns:a16="http://schemas.microsoft.com/office/drawing/2014/main" id="{B63068C0-7C95-6C8C-96F7-E1018946E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19" y="3281680"/>
            <a:ext cx="3751081" cy="36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de Words and Crumbs: Deciphering QAnon Messaging | Brandeis Magazine">
            <a:extLst>
              <a:ext uri="{FF2B5EF4-FFF2-40B4-BE49-F238E27FC236}">
                <a16:creationId xmlns:a16="http://schemas.microsoft.com/office/drawing/2014/main" id="{246B18ED-74EB-A17D-7A04-CAFD9512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81680"/>
            <a:ext cx="9053053" cy="363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1456E9E-34CC-48F5-BC91-89D71E86A730}"/>
              </a:ext>
            </a:extLst>
          </p:cNvPr>
          <p:cNvSpPr/>
          <p:nvPr/>
        </p:nvSpPr>
        <p:spPr>
          <a:xfrm>
            <a:off x="-1" y="2679700"/>
            <a:ext cx="12192001" cy="1498600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20AFE-1878-452A-B2CC-610B2D9F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2" y="2980469"/>
            <a:ext cx="11435080" cy="1751590"/>
          </a:xfrm>
        </p:spPr>
        <p:txBody>
          <a:bodyPr>
            <a:normAutofit/>
          </a:bodyPr>
          <a:lstStyle/>
          <a:p>
            <a:pPr algn="ctr"/>
            <a:r>
              <a:rPr lang="da-DK" sz="49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Alt-right</a:t>
            </a:r>
            <a:br>
              <a:rPr lang="da-DK" b="1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87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/>
          <p:cNvSpPr txBox="1">
            <a:spLocks/>
          </p:cNvSpPr>
          <p:nvPr/>
        </p:nvSpPr>
        <p:spPr>
          <a:xfrm>
            <a:off x="304800" y="81280"/>
            <a:ext cx="11612880" cy="66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5500" b="1" dirty="0">
                <a:solidFill>
                  <a:srgbClr val="0070C0"/>
                </a:solidFill>
              </a:rPr>
              <a:t>Dagens plan:</a:t>
            </a:r>
          </a:p>
          <a:p>
            <a:endParaRPr lang="da-DK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da-DK" b="1" dirty="0"/>
              <a:t>Hvad er Alt-right? 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PAUSE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2. Hvordan argumentere Alt-right i dag? </a:t>
            </a:r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96490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492296E-04FC-B938-F6FD-E418661E0C4A}"/>
              </a:ext>
            </a:extLst>
          </p:cNvPr>
          <p:cNvSpPr/>
          <p:nvPr/>
        </p:nvSpPr>
        <p:spPr>
          <a:xfrm>
            <a:off x="-77639" y="176212"/>
            <a:ext cx="12269639" cy="1028581"/>
          </a:xfrm>
          <a:prstGeom prst="rect">
            <a:avLst/>
          </a:prstGeom>
          <a:solidFill>
            <a:schemeClr val="bg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814A6D-9C4C-F473-F761-A3536C75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Hvad er Alt-right? </a:t>
            </a:r>
            <a:br>
              <a:rPr lang="da-DK" b="1" dirty="0"/>
            </a:br>
            <a:endParaRPr lang="da-DK" dirty="0"/>
          </a:p>
        </p:txBody>
      </p:sp>
      <p:pic>
        <p:nvPicPr>
          <p:cNvPr id="1026" name="Picture 2" descr="How the U.S. Capitol attack highlights the challenges of thwarting online  right-wing extremism | PBS News">
            <a:extLst>
              <a:ext uri="{FF2B5EF4-FFF2-40B4-BE49-F238E27FC236}">
                <a16:creationId xmlns:a16="http://schemas.microsoft.com/office/drawing/2014/main" id="{013C8F3D-DCEF-E11F-25B4-88AC3B892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6" y="2078966"/>
            <a:ext cx="6719797" cy="44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12ECA7E-5F3C-DC75-0B16-A2713D980AE9}"/>
              </a:ext>
            </a:extLst>
          </p:cNvPr>
          <p:cNvSpPr txBox="1"/>
          <p:nvPr/>
        </p:nvSpPr>
        <p:spPr>
          <a:xfrm>
            <a:off x="7284720" y="1879601"/>
            <a:ext cx="4429760" cy="429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Hvordan ændrede den ekstrem højrefløj karakter i USA i løbet af 2000’erne og hvorfor?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Hvilken rolle spillede Tea Party-bevægelsen og Obamas præsidentskab for udviklingen på den ekstreme, fascistiske højrefløj?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Hvad er ”Alt-right”? Og hvilken rolle spiller internettet og de sociale medier i Alt-right bevægelsen? 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696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97893-15B8-0161-8533-3CEE8BCF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17" y="2103437"/>
            <a:ext cx="4967377" cy="1325563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Hvordan argumentere Alt-right retorisk  i dag? </a:t>
            </a:r>
            <a:br>
              <a:rPr lang="da-DK" b="1" dirty="0"/>
            </a:br>
            <a:endParaRPr lang="da-DK" dirty="0"/>
          </a:p>
        </p:txBody>
      </p:sp>
      <p:pic>
        <p:nvPicPr>
          <p:cNvPr id="3074" name="Picture 2" descr="This &quot;20 Far-Right Conservatives Vs. 1 Progressive&quot; Video Is Going Mega  Viral">
            <a:extLst>
              <a:ext uri="{FF2B5EF4-FFF2-40B4-BE49-F238E27FC236}">
                <a16:creationId xmlns:a16="http://schemas.microsoft.com/office/drawing/2014/main" id="{A817F01A-779D-CAC1-86F5-9E9EDDF9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4" y="646983"/>
            <a:ext cx="6231146" cy="62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5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Alt-right </vt:lpstr>
      <vt:lpstr>PowerPoint-præsentation</vt:lpstr>
      <vt:lpstr>Hvad er Alt-right?  </vt:lpstr>
      <vt:lpstr>Hvordan argumentere Alt-right retorisk  i dag?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Troels Kjems Petersen</dc:creator>
  <cp:lastModifiedBy>Troels Kjems Petersen</cp:lastModifiedBy>
  <cp:revision>1</cp:revision>
  <dcterms:created xsi:type="dcterms:W3CDTF">2026-02-10T14:22:00Z</dcterms:created>
  <dcterms:modified xsi:type="dcterms:W3CDTF">2026-02-12T10:19:58Z</dcterms:modified>
</cp:coreProperties>
</file>