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F6F49E61-DFA1-49AA-92EA-5979B9D45D0E}"/>
    <pc:docChg chg="undo custSel addSld delSld modSld">
      <pc:chgData name="Troels Kjems Petersen" userId="d50d9817-7fa7-4ee2-9878-28660974c4b1" providerId="ADAL" clId="{F6F49E61-DFA1-49AA-92EA-5979B9D45D0E}" dt="2026-03-02T12:57:35.760" v="133"/>
      <pc:docMkLst>
        <pc:docMk/>
      </pc:docMkLst>
      <pc:sldChg chg="addSp modSp setBg">
        <pc:chgData name="Troels Kjems Petersen" userId="d50d9817-7fa7-4ee2-9878-28660974c4b1" providerId="ADAL" clId="{F6F49E61-DFA1-49AA-92EA-5979B9D45D0E}" dt="2026-03-02T12:57:35.760" v="133"/>
        <pc:sldMkLst>
          <pc:docMk/>
          <pc:sldMk cId="2898793851" sldId="257"/>
        </pc:sldMkLst>
        <pc:picChg chg="add mod">
          <ac:chgData name="Troels Kjems Petersen" userId="d50d9817-7fa7-4ee2-9878-28660974c4b1" providerId="ADAL" clId="{F6F49E61-DFA1-49AA-92EA-5979B9D45D0E}" dt="2026-03-02T12:50:58.218" v="109" actId="167"/>
          <ac:picMkLst>
            <pc:docMk/>
            <pc:sldMk cId="2898793851" sldId="257"/>
            <ac:picMk id="1026" creationId="{6C0F3F0F-BEB9-A377-A071-DF7714B08BF3}"/>
          </ac:picMkLst>
        </pc:picChg>
      </pc:sldChg>
      <pc:sldChg chg="addSp delSp modSp new mod">
        <pc:chgData name="Troels Kjems Petersen" userId="d50d9817-7fa7-4ee2-9878-28660974c4b1" providerId="ADAL" clId="{F6F49E61-DFA1-49AA-92EA-5979B9D45D0E}" dt="2026-03-02T06:21:58.558" v="43" actId="1076"/>
        <pc:sldMkLst>
          <pc:docMk/>
          <pc:sldMk cId="598512449" sldId="260"/>
        </pc:sldMkLst>
        <pc:spChg chg="del">
          <ac:chgData name="Troels Kjems Petersen" userId="d50d9817-7fa7-4ee2-9878-28660974c4b1" providerId="ADAL" clId="{F6F49E61-DFA1-49AA-92EA-5979B9D45D0E}" dt="2026-03-02T06:19:36.356" v="2" actId="478"/>
          <ac:spMkLst>
            <pc:docMk/>
            <pc:sldMk cId="598512449" sldId="260"/>
            <ac:spMk id="2" creationId="{38D51258-CBD6-81A4-EE05-F9F05759C56B}"/>
          </ac:spMkLst>
        </pc:spChg>
        <pc:spChg chg="mod">
          <ac:chgData name="Troels Kjems Petersen" userId="d50d9817-7fa7-4ee2-9878-28660974c4b1" providerId="ADAL" clId="{F6F49E61-DFA1-49AA-92EA-5979B9D45D0E}" dt="2026-03-02T06:21:58.558" v="43" actId="1076"/>
          <ac:spMkLst>
            <pc:docMk/>
            <pc:sldMk cId="598512449" sldId="260"/>
            <ac:spMk id="3" creationId="{94A2FB49-B071-9685-FA61-7A30E173DA24}"/>
          </ac:spMkLst>
        </pc:spChg>
        <pc:spChg chg="add del">
          <ac:chgData name="Troels Kjems Petersen" userId="d50d9817-7fa7-4ee2-9878-28660974c4b1" providerId="ADAL" clId="{F6F49E61-DFA1-49AA-92EA-5979B9D45D0E}" dt="2026-03-02T06:20:57.773" v="26" actId="22"/>
          <ac:spMkLst>
            <pc:docMk/>
            <pc:sldMk cId="598512449" sldId="260"/>
            <ac:spMk id="5" creationId="{1B81D762-39F3-82B2-7810-138F3D9AFE67}"/>
          </ac:spMkLst>
        </pc:spChg>
        <pc:spChg chg="add mod">
          <ac:chgData name="Troels Kjems Petersen" userId="d50d9817-7fa7-4ee2-9878-28660974c4b1" providerId="ADAL" clId="{F6F49E61-DFA1-49AA-92EA-5979B9D45D0E}" dt="2026-03-02T06:21:48.562" v="41" actId="1076"/>
          <ac:spMkLst>
            <pc:docMk/>
            <pc:sldMk cId="598512449" sldId="260"/>
            <ac:spMk id="6" creationId="{565FCB91-A25F-CBF4-A8D0-26EFAA2F5FC9}"/>
          </ac:spMkLst>
        </pc:spChg>
        <pc:spChg chg="add mod ord">
          <ac:chgData name="Troels Kjems Petersen" userId="d50d9817-7fa7-4ee2-9878-28660974c4b1" providerId="ADAL" clId="{F6F49E61-DFA1-49AA-92EA-5979B9D45D0E}" dt="2026-03-02T06:21:52.441" v="42" actId="14100"/>
          <ac:spMkLst>
            <pc:docMk/>
            <pc:sldMk cId="598512449" sldId="260"/>
            <ac:spMk id="7" creationId="{E2691922-50E9-9E34-E743-0601C53CEC63}"/>
          </ac:spMkLst>
        </pc:spChg>
      </pc:sldChg>
      <pc:sldChg chg="addSp delSp modSp new mod">
        <pc:chgData name="Troels Kjems Petersen" userId="d50d9817-7fa7-4ee2-9878-28660974c4b1" providerId="ADAL" clId="{F6F49E61-DFA1-49AA-92EA-5979B9D45D0E}" dt="2026-03-02T12:52:39.166" v="120" actId="1076"/>
        <pc:sldMkLst>
          <pc:docMk/>
          <pc:sldMk cId="1577155959" sldId="261"/>
        </pc:sldMkLst>
        <pc:spChg chg="mod">
          <ac:chgData name="Troels Kjems Petersen" userId="d50d9817-7fa7-4ee2-9878-28660974c4b1" providerId="ADAL" clId="{F6F49E61-DFA1-49AA-92EA-5979B9D45D0E}" dt="2026-03-02T12:52:35.140" v="118" actId="1076"/>
          <ac:spMkLst>
            <pc:docMk/>
            <pc:sldMk cId="1577155959" sldId="261"/>
            <ac:spMk id="2" creationId="{7227562A-1D8A-5E99-47B7-39485B42AD59}"/>
          </ac:spMkLst>
        </pc:spChg>
        <pc:spChg chg="del">
          <ac:chgData name="Troels Kjems Petersen" userId="d50d9817-7fa7-4ee2-9878-28660974c4b1" providerId="ADAL" clId="{F6F49E61-DFA1-49AA-92EA-5979B9D45D0E}" dt="2026-03-02T06:20:28.383" v="18" actId="478"/>
          <ac:spMkLst>
            <pc:docMk/>
            <pc:sldMk cId="1577155959" sldId="261"/>
            <ac:spMk id="3" creationId="{97AA5865-DE69-AA9A-57AF-BDD7A8640EDB}"/>
          </ac:spMkLst>
        </pc:spChg>
        <pc:spChg chg="add del">
          <ac:chgData name="Troels Kjems Petersen" userId="d50d9817-7fa7-4ee2-9878-28660974c4b1" providerId="ADAL" clId="{F6F49E61-DFA1-49AA-92EA-5979B9D45D0E}" dt="2026-03-02T12:51:40.203" v="111" actId="478"/>
          <ac:spMkLst>
            <pc:docMk/>
            <pc:sldMk cId="1577155959" sldId="261"/>
            <ac:spMk id="3" creationId="{FA0A7484-15D1-01EA-B170-F994DD10B0E9}"/>
          </ac:spMkLst>
        </pc:spChg>
        <pc:spChg chg="add mod ord">
          <ac:chgData name="Troels Kjems Petersen" userId="d50d9817-7fa7-4ee2-9878-28660974c4b1" providerId="ADAL" clId="{F6F49E61-DFA1-49AA-92EA-5979B9D45D0E}" dt="2026-03-02T12:52:31.866" v="117" actId="1076"/>
          <ac:spMkLst>
            <pc:docMk/>
            <pc:sldMk cId="1577155959" sldId="261"/>
            <ac:spMk id="4" creationId="{CEA53C0B-1B66-EAFF-8F69-0E8D52086EF0}"/>
          </ac:spMkLst>
        </pc:spChg>
        <pc:spChg chg="add mod">
          <ac:chgData name="Troels Kjems Petersen" userId="d50d9817-7fa7-4ee2-9878-28660974c4b1" providerId="ADAL" clId="{F6F49E61-DFA1-49AA-92EA-5979B9D45D0E}" dt="2026-03-02T06:21:05.321" v="28"/>
          <ac:spMkLst>
            <pc:docMk/>
            <pc:sldMk cId="1577155959" sldId="261"/>
            <ac:spMk id="5" creationId="{3414742B-5CD7-2E0A-7F85-EF6AA4C65E27}"/>
          </ac:spMkLst>
        </pc:spChg>
        <pc:spChg chg="add del mod">
          <ac:chgData name="Troels Kjems Petersen" userId="d50d9817-7fa7-4ee2-9878-28660974c4b1" providerId="ADAL" clId="{F6F49E61-DFA1-49AA-92EA-5979B9D45D0E}" dt="2026-03-02T12:51:57.259" v="114" actId="478"/>
          <ac:spMkLst>
            <pc:docMk/>
            <pc:sldMk cId="1577155959" sldId="261"/>
            <ac:spMk id="5" creationId="{CAAA8D64-792B-FF69-DB9D-A38E0512C684}"/>
          </ac:spMkLst>
        </pc:spChg>
        <pc:picChg chg="add mod">
          <ac:chgData name="Troels Kjems Petersen" userId="d50d9817-7fa7-4ee2-9878-28660974c4b1" providerId="ADAL" clId="{F6F49E61-DFA1-49AA-92EA-5979B9D45D0E}" dt="2026-03-02T12:52:39.166" v="120" actId="1076"/>
          <ac:picMkLst>
            <pc:docMk/>
            <pc:sldMk cId="1577155959" sldId="261"/>
            <ac:picMk id="7" creationId="{01DF423C-EB9D-221F-4C97-3ACA506418FC}"/>
          </ac:picMkLst>
        </pc:picChg>
      </pc:sldChg>
      <pc:sldChg chg="addSp modSp new mod">
        <pc:chgData name="Troels Kjems Petersen" userId="d50d9817-7fa7-4ee2-9878-28660974c4b1" providerId="ADAL" clId="{F6F49E61-DFA1-49AA-92EA-5979B9D45D0E}" dt="2026-03-02T12:53:25.570" v="129" actId="1076"/>
        <pc:sldMkLst>
          <pc:docMk/>
          <pc:sldMk cId="1398146702" sldId="262"/>
        </pc:sldMkLst>
        <pc:spChg chg="mod">
          <ac:chgData name="Troels Kjems Petersen" userId="d50d9817-7fa7-4ee2-9878-28660974c4b1" providerId="ADAL" clId="{F6F49E61-DFA1-49AA-92EA-5979B9D45D0E}" dt="2026-03-02T06:24:24.177" v="90" actId="122"/>
          <ac:spMkLst>
            <pc:docMk/>
            <pc:sldMk cId="1398146702" sldId="262"/>
            <ac:spMk id="2" creationId="{71970580-5F72-72B7-DACF-DE1B09A4FE23}"/>
          </ac:spMkLst>
        </pc:spChg>
        <pc:spChg chg="mod">
          <ac:chgData name="Troels Kjems Petersen" userId="d50d9817-7fa7-4ee2-9878-28660974c4b1" providerId="ADAL" clId="{F6F49E61-DFA1-49AA-92EA-5979B9D45D0E}" dt="2026-03-02T12:53:25.570" v="129" actId="1076"/>
          <ac:spMkLst>
            <pc:docMk/>
            <pc:sldMk cId="1398146702" sldId="262"/>
            <ac:spMk id="3" creationId="{B21671B8-8ED1-6A6E-0181-E04D236CD546}"/>
          </ac:spMkLst>
        </pc:spChg>
        <pc:spChg chg="add mod ord">
          <ac:chgData name="Troels Kjems Petersen" userId="d50d9817-7fa7-4ee2-9878-28660974c4b1" providerId="ADAL" clId="{F6F49E61-DFA1-49AA-92EA-5979B9D45D0E}" dt="2026-03-02T06:22:21.687" v="61" actId="167"/>
          <ac:spMkLst>
            <pc:docMk/>
            <pc:sldMk cId="1398146702" sldId="262"/>
            <ac:spMk id="4" creationId="{0AFB9B24-1AC5-B43E-6307-DACB0CB09B4B}"/>
          </ac:spMkLst>
        </pc:spChg>
        <pc:spChg chg="add mod ord">
          <ac:chgData name="Troels Kjems Petersen" userId="d50d9817-7fa7-4ee2-9878-28660974c4b1" providerId="ADAL" clId="{F6F49E61-DFA1-49AA-92EA-5979B9D45D0E}" dt="2026-03-02T12:53:22.586" v="128" actId="1076"/>
          <ac:spMkLst>
            <pc:docMk/>
            <pc:sldMk cId="1398146702" sldId="262"/>
            <ac:spMk id="5" creationId="{A0A8AC9C-7729-33B2-6E82-054A3760BF2C}"/>
          </ac:spMkLst>
        </pc:spChg>
        <pc:picChg chg="add mod">
          <ac:chgData name="Troels Kjems Petersen" userId="d50d9817-7fa7-4ee2-9878-28660974c4b1" providerId="ADAL" clId="{F6F49E61-DFA1-49AA-92EA-5979B9D45D0E}" dt="2026-03-02T12:53:03.635" v="122" actId="167"/>
          <ac:picMkLst>
            <pc:docMk/>
            <pc:sldMk cId="1398146702" sldId="262"/>
            <ac:picMk id="3074" creationId="{1DFB4D64-CC65-485F-AAD4-E79662F22A0F}"/>
          </ac:picMkLst>
        </pc:picChg>
      </pc:sldChg>
      <pc:sldChg chg="addSp delSp modSp new del mod">
        <pc:chgData name="Troels Kjems Petersen" userId="d50d9817-7fa7-4ee2-9878-28660974c4b1" providerId="ADAL" clId="{F6F49E61-DFA1-49AA-92EA-5979B9D45D0E}" dt="2026-03-02T12:54:26.156" v="132" actId="47"/>
        <pc:sldMkLst>
          <pc:docMk/>
          <pc:sldMk cId="3533204478" sldId="263"/>
        </pc:sldMkLst>
        <pc:spChg chg="mod">
          <ac:chgData name="Troels Kjems Petersen" userId="d50d9817-7fa7-4ee2-9878-28660974c4b1" providerId="ADAL" clId="{F6F49E61-DFA1-49AA-92EA-5979B9D45D0E}" dt="2026-03-02T06:27:15.875" v="107" actId="113"/>
          <ac:spMkLst>
            <pc:docMk/>
            <pc:sldMk cId="3533204478" sldId="263"/>
            <ac:spMk id="2" creationId="{73DD7D8F-51A9-E1F0-905B-0CCF1CF408CB}"/>
          </ac:spMkLst>
        </pc:spChg>
        <pc:spChg chg="del">
          <ac:chgData name="Troels Kjems Petersen" userId="d50d9817-7fa7-4ee2-9878-28660974c4b1" providerId="ADAL" clId="{F6F49E61-DFA1-49AA-92EA-5979B9D45D0E}" dt="2026-03-02T06:26:14.459" v="99" actId="478"/>
          <ac:spMkLst>
            <pc:docMk/>
            <pc:sldMk cId="3533204478" sldId="263"/>
            <ac:spMk id="3" creationId="{7BED1360-4D41-2FBC-3FED-67D294621844}"/>
          </ac:spMkLst>
        </pc:spChg>
        <pc:spChg chg="add mod ord">
          <ac:chgData name="Troels Kjems Petersen" userId="d50d9817-7fa7-4ee2-9878-28660974c4b1" providerId="ADAL" clId="{F6F49E61-DFA1-49AA-92EA-5979B9D45D0E}" dt="2026-03-02T06:27:10.218" v="105" actId="14100"/>
          <ac:spMkLst>
            <pc:docMk/>
            <pc:sldMk cId="3533204478" sldId="263"/>
            <ac:spMk id="4" creationId="{AA196FEA-A9EC-6DE2-78E1-AEB2AB672A34}"/>
          </ac:spMkLst>
        </pc:spChg>
      </pc:sldChg>
      <pc:sldChg chg="modSp add mod">
        <pc:chgData name="Troels Kjems Petersen" userId="d50d9817-7fa7-4ee2-9878-28660974c4b1" providerId="ADAL" clId="{F6F49E61-DFA1-49AA-92EA-5979B9D45D0E}" dt="2026-03-02T12:54:09.707" v="131"/>
        <pc:sldMkLst>
          <pc:docMk/>
          <pc:sldMk cId="3914991132" sldId="264"/>
        </pc:sldMkLst>
        <pc:spChg chg="mod">
          <ac:chgData name="Troels Kjems Petersen" userId="d50d9817-7fa7-4ee2-9878-28660974c4b1" providerId="ADAL" clId="{F6F49E61-DFA1-49AA-92EA-5979B9D45D0E}" dt="2026-03-02T12:54:09.707" v="131"/>
          <ac:spMkLst>
            <pc:docMk/>
            <pc:sldMk cId="3914991132" sldId="264"/>
            <ac:spMk id="2" creationId="{60B20AFE-1878-452A-B2CC-610B2D9F73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E44E5-F0AC-3D0E-ECEA-B7FB5B4A6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B76DCC-96FA-96BF-E493-D05A8EAE2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1248E0-C86B-2232-4A71-FD5D79E5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9DE7AF-A1F8-F13B-AE13-D9C6AD89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A1D1BB-2B0B-8EE2-CB2E-92524870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8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126D1-6750-7B85-BC97-B4457BDE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7EA6285-6C00-6C76-A077-FC6B375F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133C99-2F00-084D-547F-D7219C22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F2611E-E841-91EE-FE65-A5C7D423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63AA2E-6D5D-B300-7A2A-082FC935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19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7D865E7-35E2-C08B-BD66-1E017A316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0A5AD6-F4F1-DFBC-A460-F38589A11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C0C036-D5C9-88B3-6859-4CA9B3AC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1F62CD-0461-5E39-1E1E-6A11D0D4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AE25D9-9247-7982-3F9B-B14DC4D5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9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C3659-0151-2223-B71B-E28F7432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A9C04-6B1B-EA3D-F4EB-965076EF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A359EF-9E56-AA33-5C37-1A82246D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67863E-9B6C-4250-3A8C-82594CC3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4E538B-95C6-31B9-E90E-297182AE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823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140DD-9723-FAF3-0B33-5A6D95A0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7B84B1-3F4F-56F9-B989-BC7C6F5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78A770-1F4A-2A90-8A80-E32888ED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B9259A-9B34-56D2-8077-DBA9D428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6388EB-05E5-A2D4-7C95-D982C68D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10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D50DA-36F8-0C35-37FD-BA7D3E5C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A1EDD3-5F04-473F-8361-6F5E917AC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0F4299-F41A-75F7-73A9-AABFD2989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9367E15-16BC-ED24-B09A-C9895F59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79E734-7729-0665-6EB9-AF9EAD67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D762B0-8267-B8A4-5EB0-683A2259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432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AB96A-D33C-57ED-C63D-D204E076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938BF5-DD0B-E319-45C4-55749F561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0C4CC9C-641D-7EA0-2841-00E48F8C1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1CA56D9-FB0E-8CFC-E7F5-EBECE4E32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3B5977D-FEEC-25CC-7333-A6383F611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3EA2B9A-C6F6-85B4-8565-BB8C4CBC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457B103-851E-805F-CED7-EB60E9C0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9A3C747-D6D3-A808-377E-A0F223FB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98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46B1F-FF34-6931-C4B6-F5EB7A6C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705582A-91F7-C495-431E-1C3678D7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A1CC503-068D-F36B-F644-17080583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430C249-C7F4-E305-24A6-BF054D48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3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D5E953A-A1A8-C973-3259-409064CD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6396217-4CDB-85D9-F77A-8C89F95B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26992E-6ED8-F4D7-C145-EBA5B722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15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EB7A4-9DB4-461B-9E56-71965BFB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558DAF-06AB-CCA3-12B2-46C6AB38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CD1D9D-2634-4CED-872F-CC9C086EA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705ADF0-65BF-C653-3D73-FA039603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086FF0-0223-8CA6-3FBF-501ECF7F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6AB1C8-BEBD-A941-18BF-98BD5249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9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03A44-C9C0-95D4-91DD-C290F074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6457B7A-E588-3F64-73A5-86641907E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CB50A4-EC6A-F1CD-1876-EB9D260AE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30FEA9F-7CBC-6519-5EB5-DBFCA465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84A1F4-922B-99A4-0431-8B2DDE69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09C7D82-FED2-E8F8-57E4-AB77CC9D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9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7266FEA-36D4-B473-0E45-7C703D21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20B13D-D8B0-B562-B2B9-C21E74F41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62E798-74B8-E240-47CB-DD400980F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87373-0F87-48A4-AC3F-040645B4DDFE}" type="datetimeFigureOut">
              <a:rPr lang="da-DK" smtClean="0"/>
              <a:t>02-03-2026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FBC877-00E1-4C89-967A-9B6D11527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C27971-4B7A-ABB5-0853-FCB4808F3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223825-B8E2-4A6C-A4B4-0CE6B6F44A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72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becca Noble/Getty Images">
            <a:extLst>
              <a:ext uri="{FF2B5EF4-FFF2-40B4-BE49-F238E27FC236}">
                <a16:creationId xmlns:a16="http://schemas.microsoft.com/office/drawing/2014/main" id="{6C0F3F0F-BEB9-A377-A071-DF7714B0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1456E9E-34CC-48F5-BC91-89D71E86A730}"/>
              </a:ext>
            </a:extLst>
          </p:cNvPr>
          <p:cNvSpPr/>
          <p:nvPr/>
        </p:nvSpPr>
        <p:spPr>
          <a:xfrm>
            <a:off x="-1" y="2679700"/>
            <a:ext cx="12192001" cy="149860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20AFE-1878-452A-B2CC-610B2D9F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2" y="2980469"/>
            <a:ext cx="11435080" cy="1751590"/>
          </a:xfrm>
        </p:spPr>
        <p:txBody>
          <a:bodyPr>
            <a:normAutofit/>
          </a:bodyPr>
          <a:lstStyle/>
          <a:p>
            <a:pPr algn="ctr"/>
            <a:r>
              <a:rPr lang="da-DK" sz="49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Er Trump fascist?</a:t>
            </a:r>
            <a:br>
              <a:rPr lang="da-DK" b="1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87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 txBox="1">
            <a:spLocks/>
          </p:cNvSpPr>
          <p:nvPr/>
        </p:nvSpPr>
        <p:spPr>
          <a:xfrm>
            <a:off x="304800" y="81280"/>
            <a:ext cx="11612880" cy="66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marL="0" indent="0">
              <a:buNone/>
            </a:pPr>
            <a:endParaRPr lang="da-DK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Hvorfor mener så mange nu at Trump er fascist? (lektien)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2. Hvad sagde Regin Schmidt i 2024 om hvorvidt Trump var fascist?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PAUSE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3. Project 2025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4. Overblik over fascismens historiske udvikling på højrefløjen i USA </a:t>
            </a:r>
          </a:p>
          <a:p>
            <a:pPr marL="0" indent="0">
              <a:buNone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96490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2691922-50E9-9E34-E743-0601C53CEC63}"/>
              </a:ext>
            </a:extLst>
          </p:cNvPr>
          <p:cNvSpPr/>
          <p:nvPr/>
        </p:nvSpPr>
        <p:spPr>
          <a:xfrm>
            <a:off x="0" y="215660"/>
            <a:ext cx="12192001" cy="1518668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A2FB49-B071-9685-FA61-7A30E173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0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 fra artiklen får vi et indtryk af at flere ekspert, herunder fascisme-forsker Robert </a:t>
            </a:r>
            <a:r>
              <a:rPr lang="da-DK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Paxton</a:t>
            </a:r>
            <a:r>
              <a:rPr lang="da-DK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tidligere ikke anså Trump som fascist, men at de nu definere ham som fascist. </a:t>
            </a:r>
          </a:p>
          <a:p>
            <a:pPr marL="0" indent="0">
              <a:buNone/>
            </a:pPr>
            <a:r>
              <a:rPr lang="da-DK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har ændret sig mellem Trumps første præsidentperiode (2016-20) og anden præsidentperiode siden at mange nu definere ham som fascist? </a:t>
            </a:r>
          </a:p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65FCB91-A25F-CBF4-A8D0-26EFAA2F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46" y="365634"/>
            <a:ext cx="10515600" cy="1325563"/>
          </a:xfrm>
        </p:spPr>
        <p:txBody>
          <a:bodyPr/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Hvorfor mener så mange nu at Trump er fascist? 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EA53C0B-1B66-EAFF-8F69-0E8D52086EF0}"/>
              </a:ext>
            </a:extLst>
          </p:cNvPr>
          <p:cNvSpPr/>
          <p:nvPr/>
        </p:nvSpPr>
        <p:spPr>
          <a:xfrm>
            <a:off x="0" y="185253"/>
            <a:ext cx="12192001" cy="149860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7562A-1D8A-5E99-47B7-39485B42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40" y="358290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Hvad sagde Regin Schmidt i 2024 om hvorvidt Trump var fascist?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1DF423C-EB9D-221F-4C97-3ACA50641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09" y="1939287"/>
            <a:ext cx="3181207" cy="45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5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ktor: USA gør klar til at følge Project 2025 – og den tendens kan sprede  sig til Europa - Altinget">
            <a:extLst>
              <a:ext uri="{FF2B5EF4-FFF2-40B4-BE49-F238E27FC236}">
                <a16:creationId xmlns:a16="http://schemas.microsoft.com/office/drawing/2014/main" id="{1DFB4D64-CC65-485F-AAD4-E79662F22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AFB9B24-1AC5-B43E-6307-DACB0CB09B4B}"/>
              </a:ext>
            </a:extLst>
          </p:cNvPr>
          <p:cNvSpPr/>
          <p:nvPr/>
        </p:nvSpPr>
        <p:spPr>
          <a:xfrm>
            <a:off x="0" y="327025"/>
            <a:ext cx="12192001" cy="149860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70580-5F72-72B7-DACF-DE1B09A4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800" b="1" dirty="0"/>
              <a:t>PROJECT 2025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0A8AC9C-7729-33B2-6E82-054A3760BF2C}"/>
              </a:ext>
            </a:extLst>
          </p:cNvPr>
          <p:cNvSpPr/>
          <p:nvPr/>
        </p:nvSpPr>
        <p:spPr>
          <a:xfrm>
            <a:off x="0" y="4520241"/>
            <a:ext cx="12192001" cy="149860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1671B8-8ED1-6A6E-0181-E04D236C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14" y="4945122"/>
            <a:ext cx="10124536" cy="81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b="1" dirty="0">
                <a:solidFill>
                  <a:srgbClr val="FF0000"/>
                </a:solidFill>
              </a:rPr>
              <a:t>Hvad er Project 2025?</a:t>
            </a:r>
          </a:p>
        </p:txBody>
      </p:sp>
    </p:spTree>
    <p:extLst>
      <p:ext uri="{BB962C8B-B14F-4D97-AF65-F5344CB8AC3E}">
        <p14:creationId xmlns:p14="http://schemas.microsoft.com/office/powerpoint/2010/main" val="139814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526FEB62-66BB-1E2C-FA4E-23E39E76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36" y="-39986"/>
            <a:ext cx="5427771" cy="36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zon.com: ICE Melts Under Resistance Protest Sign, Anti-Trump, Political  Activist Protest Poster, Rally Sign, Resist Fascism, Resist Rascism : Home  &amp; Kitchen">
            <a:extLst>
              <a:ext uri="{FF2B5EF4-FFF2-40B4-BE49-F238E27FC236}">
                <a16:creationId xmlns:a16="http://schemas.microsoft.com/office/drawing/2014/main" id="{F61527FA-747D-00ED-8F3C-5AC89A832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22" r="871" b="8013"/>
          <a:stretch/>
        </p:blipFill>
        <p:spPr bwMode="auto">
          <a:xfrm>
            <a:off x="8445188" y="0"/>
            <a:ext cx="375893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Nazi Party: George Lincoln Rockwell, der &quot;American Hitler&quot; - DER  SPIEGEL">
            <a:extLst>
              <a:ext uri="{FF2B5EF4-FFF2-40B4-BE49-F238E27FC236}">
                <a16:creationId xmlns:a16="http://schemas.microsoft.com/office/drawing/2014/main" id="{866C091E-29FB-E4FB-0B52-A8B29076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59" y="3657600"/>
            <a:ext cx="5686062" cy="31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ArtWorks Decor Donald Trump Assassination Attempt Fight Picture  on Stretched Canvas Wall Art, Ready to Hang! (16&quot; x 20&quot;): Posters &amp; Prints">
            <a:extLst>
              <a:ext uri="{FF2B5EF4-FFF2-40B4-BE49-F238E27FC236}">
                <a16:creationId xmlns:a16="http://schemas.microsoft.com/office/drawing/2014/main" id="{BDD992FE-3B44-DB55-4FD1-A39AD7191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" b="4456"/>
          <a:stretch/>
        </p:blipFill>
        <p:spPr bwMode="auto">
          <a:xfrm>
            <a:off x="-894082" y="-39986"/>
            <a:ext cx="5856226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 Klux Klan: Origin, Members &amp; Facts | HISTORY">
            <a:extLst>
              <a:ext uri="{FF2B5EF4-FFF2-40B4-BE49-F238E27FC236}">
                <a16:creationId xmlns:a16="http://schemas.microsoft.com/office/drawing/2014/main" id="{113BE4F8-9D58-53D0-66FB-FC6B529F3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950"/>
            <a:ext cx="6518058" cy="32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1456E9E-34CC-48F5-BC91-89D71E86A730}"/>
              </a:ext>
            </a:extLst>
          </p:cNvPr>
          <p:cNvSpPr/>
          <p:nvPr/>
        </p:nvSpPr>
        <p:spPr>
          <a:xfrm>
            <a:off x="-1" y="2333817"/>
            <a:ext cx="12192001" cy="1848466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20AFE-1878-452A-B2CC-610B2D9F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3" y="3037604"/>
            <a:ext cx="114350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5400" b="1" dirty="0"/>
              <a:t>Overblik over fascismens udvikling på højrefløjen i USA </a:t>
            </a:r>
            <a:br>
              <a:rPr lang="da-DK" b="1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499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Er Trump fascist? </vt:lpstr>
      <vt:lpstr>PowerPoint-præsentation</vt:lpstr>
      <vt:lpstr>Hvorfor mener så mange nu at Trump er fascist? </vt:lpstr>
      <vt:lpstr>Hvad sagde Regin Schmidt i 2024 om hvorvidt Trump var fascist?</vt:lpstr>
      <vt:lpstr>PROJECT 2025</vt:lpstr>
      <vt:lpstr>Overblik over fascismens udvikling på højrefløjen i USA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Troels Kjems Petersen</dc:creator>
  <cp:lastModifiedBy>Troels Kjems Petersen</cp:lastModifiedBy>
  <cp:revision>1</cp:revision>
  <dcterms:created xsi:type="dcterms:W3CDTF">2026-03-02T06:14:23Z</dcterms:created>
  <dcterms:modified xsi:type="dcterms:W3CDTF">2026-03-02T13:59:33Z</dcterms:modified>
</cp:coreProperties>
</file>