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898EC7-3778-44C7-BDD2-36AFCBFDAF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AF2AC12-3D0F-4377-A3AA-136A2FF5D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601CD05-5EED-43FB-8AAB-2AD057589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0A6C1-A0B8-4A22-A347-E1F6CE1C1A2B}" type="datetimeFigureOut">
              <a:rPr lang="da-DK" smtClean="0"/>
              <a:t>31-08-2021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A81CCE9-908B-4A95-970A-016F8B28A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05B188D-6AB5-4F0C-973E-5067A2867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B0EF3-FAFB-4829-A92E-68A9C01B1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6000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77A942-6871-4E9E-8C17-A51F58665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88E629E-F1B4-44B8-92A5-DB432677A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E611FFD-63BE-4E99-8428-F73B40E48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0A6C1-A0B8-4A22-A347-E1F6CE1C1A2B}" type="datetimeFigureOut">
              <a:rPr lang="da-DK" smtClean="0"/>
              <a:t>31-08-2021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5B5E087-FB18-45D1-9FFA-E8869D5B0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3872E6D-59C5-4A04-A51F-1CADC1FCC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B0EF3-FAFB-4829-A92E-68A9C01B1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7369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989FB2A-4CB0-45F2-8649-5724347FB2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3F2E54E-7074-4040-9AE6-684686B736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1C1F3C1-580B-49A9-9178-35AB67C31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0A6C1-A0B8-4A22-A347-E1F6CE1C1A2B}" type="datetimeFigureOut">
              <a:rPr lang="da-DK" smtClean="0"/>
              <a:t>31-08-2021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270B4AD-5160-4905-870F-5E30A791A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501F3A0-A3B7-49C1-A1AD-13FEB7736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B0EF3-FAFB-4829-A92E-68A9C01B1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0328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9AA34-2737-4744-BDFE-8197C1EF9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E2C0023-4FE0-4793-9F42-08640A0DB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1EE7A3A-5ADF-4B61-A064-B843E957D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0A6C1-A0B8-4A22-A347-E1F6CE1C1A2B}" type="datetimeFigureOut">
              <a:rPr lang="da-DK" smtClean="0"/>
              <a:t>31-08-2021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54A4760-35D9-46EE-B26B-CDCCDB693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0F57788-DEC8-44D8-9B34-180C27865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B0EF3-FAFB-4829-A92E-68A9C01B1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0828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BD1F00-53F9-4143-A5C0-EA73361BB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A7584B0-EA98-43B3-BE2B-783CC79F6B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1A5C3F8-E221-46C2-B7FD-8AE379127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0A6C1-A0B8-4A22-A347-E1F6CE1C1A2B}" type="datetimeFigureOut">
              <a:rPr lang="da-DK" smtClean="0"/>
              <a:t>31-08-2021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C3D66FE-C8A0-49C4-910C-E5F1F70CB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B1B2FF3-1929-422E-B689-60720C370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B0EF3-FAFB-4829-A92E-68A9C01B1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5610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15D52D-7086-41CB-A4C3-91A1F415F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83C588-1BD5-4411-94FC-E6F6E157D4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638011B-D1F3-4C23-A40B-312CC70D08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F78588C-E628-415C-91E1-761CB11C1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0A6C1-A0B8-4A22-A347-E1F6CE1C1A2B}" type="datetimeFigureOut">
              <a:rPr lang="da-DK" smtClean="0"/>
              <a:t>31-08-2021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BE330F0-C283-4C6E-B9BA-5A87E0030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27A35D6-07B9-416B-8D54-61A782F6C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B0EF3-FAFB-4829-A92E-68A9C01B1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0183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552A7F-00CA-49FC-89D7-8BFC2200E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3324BEF-7850-4083-B580-04A37F465B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803BA11-BEFD-4503-B2F2-4064123316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6921D84-DB4C-47E3-97B1-5E3CE5140A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B0CC3E2-2715-4C27-896F-D9D1D34439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ED9FADA-AE13-4838-941D-C1E34E3C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0A6C1-A0B8-4A22-A347-E1F6CE1C1A2B}" type="datetimeFigureOut">
              <a:rPr lang="da-DK" smtClean="0"/>
              <a:t>31-08-2021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4F9D989-CF8C-458E-AA69-3C00F6654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6746699-D4A6-4D97-9907-49A5F4625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B0EF3-FAFB-4829-A92E-68A9C01B1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3389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AAFF43-EE92-4DEE-9CF3-2535D7706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CB7D486-3BD2-4F0B-B368-6AD5C98A4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0A6C1-A0B8-4A22-A347-E1F6CE1C1A2B}" type="datetimeFigureOut">
              <a:rPr lang="da-DK" smtClean="0"/>
              <a:t>31-08-2021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2F7CADC-9EC5-4866-ACD5-CD08C53A3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0E60B3A-865D-4622-B105-428644760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B0EF3-FAFB-4829-A92E-68A9C01B1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975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1AA74CC-23C8-4F5C-B998-8A441BC9D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0A6C1-A0B8-4A22-A347-E1F6CE1C1A2B}" type="datetimeFigureOut">
              <a:rPr lang="da-DK" smtClean="0"/>
              <a:t>31-08-2021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76CAAFB9-F155-4B30-A697-370A7F2FB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3D9CC96-4424-4FF0-9546-04C7974D2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B0EF3-FAFB-4829-A92E-68A9C01B1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054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E98DBD-813B-4048-8FD2-D9CB7362C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CA88C3C-CCA2-43B8-83DA-86ABEB368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E587005-4C82-4F97-95C5-148AA3B99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11E8663-D61B-4ADB-903B-FC8C3CDDF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0A6C1-A0B8-4A22-A347-E1F6CE1C1A2B}" type="datetimeFigureOut">
              <a:rPr lang="da-DK" smtClean="0"/>
              <a:t>31-08-2021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34861A6-7EE9-452D-A2EC-4AB90D722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2520764-CE10-4127-B15B-07C599E88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B0EF3-FAFB-4829-A92E-68A9C01B1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52770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459B99-F7BF-402D-81A5-2A63FD505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3637DFF-112A-4894-BA34-67AC2B37F4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56F43B1-E33F-4F78-A355-0DABFE20B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1BAB50F-66E1-4345-9063-8C6FF0655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0A6C1-A0B8-4A22-A347-E1F6CE1C1A2B}" type="datetimeFigureOut">
              <a:rPr lang="da-DK" smtClean="0"/>
              <a:t>31-08-2021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8264F79-DB87-44B7-8424-D7AAC2559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D490860-A355-4F6E-819E-C60E5954D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B0EF3-FAFB-4829-A92E-68A9C01B1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5251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46D744D-11E7-4F23-9AFD-FA05CD0EB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257C6A8-FCE9-44DF-983B-5EEABF763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07BCC00-2627-4371-9C7B-A8CBDA7C2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0A6C1-A0B8-4A22-A347-E1F6CE1C1A2B}" type="datetimeFigureOut">
              <a:rPr lang="da-DK" smtClean="0"/>
              <a:t>31-08-2021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200B893-0700-40B2-BE38-AC81B6EFCC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6ED2622-BBC3-490E-8204-6920FD24CC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B0EF3-FAFB-4829-A92E-68A9C01B12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4250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B09EE1-7859-4999-818D-93E411EA7F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Vær ond ved gær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DCA55DF-C402-4E8B-901E-D13FF3C7F3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Demonstrationsforsøg: osmose</a:t>
            </a:r>
          </a:p>
        </p:txBody>
      </p:sp>
    </p:spTree>
    <p:extLst>
      <p:ext uri="{BB962C8B-B14F-4D97-AF65-F5344CB8AC3E}">
        <p14:creationId xmlns:p14="http://schemas.microsoft.com/office/powerpoint/2010/main" val="2833711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7B4BAF-9E90-46AB-9044-5368B23B7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Vær ond ved gær – forsøg med osmose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CB44537-2446-4B5A-8456-5AC430005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/>
              <a:t>Lav opstillingen som vist på dias 3: fordel en pakke gær i fire bægerglas</a:t>
            </a:r>
          </a:p>
          <a:p>
            <a:endParaRPr lang="da-DK" dirty="0"/>
          </a:p>
          <a:p>
            <a:r>
              <a:rPr lang="da-DK" dirty="0">
                <a:highlight>
                  <a:srgbClr val="FFFF00"/>
                </a:highlight>
              </a:rPr>
              <a:t>Før I tilsætter de tørre ingredienser og rører rundt</a:t>
            </a:r>
            <a:r>
              <a:rPr lang="da-DK" dirty="0"/>
              <a:t>, skal I lave en hypotese for, hvad der vil ske i HVERT glas – dvs. I skal have fire hypoteser i alt.</a:t>
            </a:r>
          </a:p>
          <a:p>
            <a:endParaRPr lang="da-DK" dirty="0"/>
          </a:p>
          <a:p>
            <a:r>
              <a:rPr lang="da-DK" dirty="0"/>
              <a:t>Gennemfør så forsøget (det tager under fem minutter).</a:t>
            </a:r>
          </a:p>
          <a:p>
            <a:r>
              <a:rPr lang="da-DK" dirty="0"/>
              <a:t>Tag billeder af resultaterne og forklar i ord, hvad I observerede.</a:t>
            </a:r>
          </a:p>
          <a:p>
            <a:r>
              <a:rPr lang="da-DK" dirty="0"/>
              <a:t>Evaluer de fire hypoteser en ad gangen – skriftligt.</a:t>
            </a:r>
          </a:p>
          <a:p>
            <a:r>
              <a:rPr lang="da-DK" dirty="0"/>
              <a:t>Hvad ved I nu om osmose?</a:t>
            </a:r>
          </a:p>
        </p:txBody>
      </p:sp>
    </p:spTree>
    <p:extLst>
      <p:ext uri="{BB962C8B-B14F-4D97-AF65-F5344CB8AC3E}">
        <p14:creationId xmlns:p14="http://schemas.microsoft.com/office/powerpoint/2010/main" val="317874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96E0D5AB-D54C-441B-B8CB-D6C1CE6FFF63}"/>
              </a:ext>
            </a:extLst>
          </p:cNvPr>
          <p:cNvSpPr/>
          <p:nvPr/>
        </p:nvSpPr>
        <p:spPr>
          <a:xfrm>
            <a:off x="1423447" y="2733773"/>
            <a:ext cx="1696825" cy="24415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C3FB3BC8-0254-4AAB-B7CA-771724981483}"/>
              </a:ext>
            </a:extLst>
          </p:cNvPr>
          <p:cNvSpPr/>
          <p:nvPr/>
        </p:nvSpPr>
        <p:spPr>
          <a:xfrm>
            <a:off x="3742440" y="2733773"/>
            <a:ext cx="1696825" cy="24415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F1B7D3D-E725-4073-8C5D-E25D9E976437}"/>
              </a:ext>
            </a:extLst>
          </p:cNvPr>
          <p:cNvSpPr/>
          <p:nvPr/>
        </p:nvSpPr>
        <p:spPr>
          <a:xfrm>
            <a:off x="6183197" y="2733773"/>
            <a:ext cx="1696825" cy="24415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C5291AB3-E69C-44E1-946B-07915E643A22}"/>
              </a:ext>
            </a:extLst>
          </p:cNvPr>
          <p:cNvSpPr/>
          <p:nvPr/>
        </p:nvSpPr>
        <p:spPr>
          <a:xfrm>
            <a:off x="8623954" y="2733773"/>
            <a:ext cx="1696825" cy="24415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69280749-28A8-47CA-819F-2626DFBD0B8C}"/>
              </a:ext>
            </a:extLst>
          </p:cNvPr>
          <p:cNvSpPr/>
          <p:nvPr/>
        </p:nvSpPr>
        <p:spPr>
          <a:xfrm>
            <a:off x="1993768" y="4600279"/>
            <a:ext cx="556181" cy="57503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E1C0EA80-8039-4BD1-A985-5385FB777693}"/>
              </a:ext>
            </a:extLst>
          </p:cNvPr>
          <p:cNvSpPr/>
          <p:nvPr/>
        </p:nvSpPr>
        <p:spPr>
          <a:xfrm>
            <a:off x="4312761" y="4600280"/>
            <a:ext cx="556181" cy="57503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CEDD50-2E83-4864-9CA8-CA66D26A15B6}"/>
              </a:ext>
            </a:extLst>
          </p:cNvPr>
          <p:cNvSpPr/>
          <p:nvPr/>
        </p:nvSpPr>
        <p:spPr>
          <a:xfrm>
            <a:off x="6744880" y="4600280"/>
            <a:ext cx="556181" cy="57503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40D1DDED-CED7-442A-99C9-AAADF6F54F78}"/>
              </a:ext>
            </a:extLst>
          </p:cNvPr>
          <p:cNvSpPr/>
          <p:nvPr/>
        </p:nvSpPr>
        <p:spPr>
          <a:xfrm>
            <a:off x="9194275" y="4600280"/>
            <a:ext cx="556181" cy="57503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35938CC5-65F1-4AE4-8676-D36670CB43D0}"/>
              </a:ext>
            </a:extLst>
          </p:cNvPr>
          <p:cNvSpPr txBox="1"/>
          <p:nvPr/>
        </p:nvSpPr>
        <p:spPr>
          <a:xfrm>
            <a:off x="1423446" y="2026034"/>
            <a:ext cx="169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1 tsk. salt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3B141654-6174-4E28-B062-DC1AE0CA93E4}"/>
              </a:ext>
            </a:extLst>
          </p:cNvPr>
          <p:cNvSpPr txBox="1"/>
          <p:nvPr/>
        </p:nvSpPr>
        <p:spPr>
          <a:xfrm>
            <a:off x="3846133" y="2026034"/>
            <a:ext cx="1489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1 tsk. sukker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CA408321-7AC5-4C7D-B659-B316E62BAFE1}"/>
              </a:ext>
            </a:extLst>
          </p:cNvPr>
          <p:cNvSpPr txBox="1"/>
          <p:nvPr/>
        </p:nvSpPr>
        <p:spPr>
          <a:xfrm>
            <a:off x="6143131" y="2026034"/>
            <a:ext cx="1696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1 tsk. hvedemel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0F6C3CE1-190D-40A0-8F91-1D844FF57F3B}"/>
              </a:ext>
            </a:extLst>
          </p:cNvPr>
          <p:cNvSpPr txBox="1"/>
          <p:nvPr/>
        </p:nvSpPr>
        <p:spPr>
          <a:xfrm>
            <a:off x="8623953" y="2017449"/>
            <a:ext cx="1696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ingenting</a:t>
            </a:r>
          </a:p>
        </p:txBody>
      </p:sp>
      <p:cxnSp>
        <p:nvCxnSpPr>
          <p:cNvPr id="15" name="Lige pilforbindelse 14">
            <a:extLst>
              <a:ext uri="{FF2B5EF4-FFF2-40B4-BE49-F238E27FC236}">
                <a16:creationId xmlns:a16="http://schemas.microsoft.com/office/drawing/2014/main" id="{446C5C44-47FA-4C09-B883-227763C09068}"/>
              </a:ext>
            </a:extLst>
          </p:cNvPr>
          <p:cNvCxnSpPr>
            <a:stCxn id="10" idx="2"/>
          </p:cNvCxnSpPr>
          <p:nvPr/>
        </p:nvCxnSpPr>
        <p:spPr>
          <a:xfrm>
            <a:off x="2271858" y="2395366"/>
            <a:ext cx="0" cy="10336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Lige pilforbindelse 15">
            <a:extLst>
              <a:ext uri="{FF2B5EF4-FFF2-40B4-BE49-F238E27FC236}">
                <a16:creationId xmlns:a16="http://schemas.microsoft.com/office/drawing/2014/main" id="{ED5C1EBF-1B93-420B-B461-62FA1A1567B6}"/>
              </a:ext>
            </a:extLst>
          </p:cNvPr>
          <p:cNvCxnSpPr/>
          <p:nvPr/>
        </p:nvCxnSpPr>
        <p:spPr>
          <a:xfrm>
            <a:off x="9461363" y="2395366"/>
            <a:ext cx="0" cy="10336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Lige pilforbindelse 16">
            <a:extLst>
              <a:ext uri="{FF2B5EF4-FFF2-40B4-BE49-F238E27FC236}">
                <a16:creationId xmlns:a16="http://schemas.microsoft.com/office/drawing/2014/main" id="{9F1AFBE1-2D19-4BF6-A3E1-0372A3831FD4}"/>
              </a:ext>
            </a:extLst>
          </p:cNvPr>
          <p:cNvCxnSpPr/>
          <p:nvPr/>
        </p:nvCxnSpPr>
        <p:spPr>
          <a:xfrm>
            <a:off x="7101524" y="2395366"/>
            <a:ext cx="0" cy="10336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Lige pilforbindelse 17">
            <a:extLst>
              <a:ext uri="{FF2B5EF4-FFF2-40B4-BE49-F238E27FC236}">
                <a16:creationId xmlns:a16="http://schemas.microsoft.com/office/drawing/2014/main" id="{94FC746B-42FD-41EB-8177-1976213324C2}"/>
              </a:ext>
            </a:extLst>
          </p:cNvPr>
          <p:cNvCxnSpPr/>
          <p:nvPr/>
        </p:nvCxnSpPr>
        <p:spPr>
          <a:xfrm>
            <a:off x="4590851" y="2395366"/>
            <a:ext cx="0" cy="10336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felt 18">
            <a:extLst>
              <a:ext uri="{FF2B5EF4-FFF2-40B4-BE49-F238E27FC236}">
                <a16:creationId xmlns:a16="http://schemas.microsoft.com/office/drawing/2014/main" id="{FC804BD1-3E5A-4715-8F32-E21017B4B719}"/>
              </a:ext>
            </a:extLst>
          </p:cNvPr>
          <p:cNvSpPr txBox="1"/>
          <p:nvPr/>
        </p:nvSpPr>
        <p:spPr>
          <a:xfrm>
            <a:off x="1794721" y="5436236"/>
            <a:ext cx="1093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¼ pk gær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4B6D7094-B0C7-4843-817C-150C59805B6B}"/>
              </a:ext>
            </a:extLst>
          </p:cNvPr>
          <p:cNvSpPr txBox="1"/>
          <p:nvPr/>
        </p:nvSpPr>
        <p:spPr>
          <a:xfrm>
            <a:off x="4144450" y="5479155"/>
            <a:ext cx="1093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¼ pk gær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C21C3214-DD55-411A-ADF6-37E7D6E83547}"/>
              </a:ext>
            </a:extLst>
          </p:cNvPr>
          <p:cNvSpPr txBox="1"/>
          <p:nvPr/>
        </p:nvSpPr>
        <p:spPr>
          <a:xfrm>
            <a:off x="6515971" y="5435278"/>
            <a:ext cx="1093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¼ pk gær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07F7BE39-C40A-40EE-8AC2-E63914661344}"/>
              </a:ext>
            </a:extLst>
          </p:cNvPr>
          <p:cNvSpPr txBox="1"/>
          <p:nvPr/>
        </p:nvSpPr>
        <p:spPr>
          <a:xfrm>
            <a:off x="8937767" y="5435278"/>
            <a:ext cx="1093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¼ pk gær</a:t>
            </a:r>
          </a:p>
        </p:txBody>
      </p:sp>
      <p:cxnSp>
        <p:nvCxnSpPr>
          <p:cNvPr id="23" name="Lige pilforbindelse 22">
            <a:extLst>
              <a:ext uri="{FF2B5EF4-FFF2-40B4-BE49-F238E27FC236}">
                <a16:creationId xmlns:a16="http://schemas.microsoft.com/office/drawing/2014/main" id="{BF2E018C-E4BC-40C6-8B72-886D230879DE}"/>
              </a:ext>
            </a:extLst>
          </p:cNvPr>
          <p:cNvCxnSpPr>
            <a:cxnSpLocks/>
          </p:cNvCxnSpPr>
          <p:nvPr/>
        </p:nvCxnSpPr>
        <p:spPr>
          <a:xfrm flipV="1">
            <a:off x="2271858" y="5072461"/>
            <a:ext cx="0" cy="3731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Lige pilforbindelse 24">
            <a:extLst>
              <a:ext uri="{FF2B5EF4-FFF2-40B4-BE49-F238E27FC236}">
                <a16:creationId xmlns:a16="http://schemas.microsoft.com/office/drawing/2014/main" id="{81A98153-0DFF-4F67-AAFA-7A9061CEB4E9}"/>
              </a:ext>
            </a:extLst>
          </p:cNvPr>
          <p:cNvCxnSpPr>
            <a:cxnSpLocks/>
          </p:cNvCxnSpPr>
          <p:nvPr/>
        </p:nvCxnSpPr>
        <p:spPr>
          <a:xfrm flipV="1">
            <a:off x="4564140" y="5072908"/>
            <a:ext cx="0" cy="3731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Lige pilforbindelse 28">
            <a:extLst>
              <a:ext uri="{FF2B5EF4-FFF2-40B4-BE49-F238E27FC236}">
                <a16:creationId xmlns:a16="http://schemas.microsoft.com/office/drawing/2014/main" id="{6EA59E36-6209-4D6A-9C7C-E195D4F93B32}"/>
              </a:ext>
            </a:extLst>
          </p:cNvPr>
          <p:cNvCxnSpPr>
            <a:cxnSpLocks/>
          </p:cNvCxnSpPr>
          <p:nvPr/>
        </p:nvCxnSpPr>
        <p:spPr>
          <a:xfrm flipV="1">
            <a:off x="9487660" y="5062134"/>
            <a:ext cx="0" cy="3731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Lige pilforbindelse 29">
            <a:extLst>
              <a:ext uri="{FF2B5EF4-FFF2-40B4-BE49-F238E27FC236}">
                <a16:creationId xmlns:a16="http://schemas.microsoft.com/office/drawing/2014/main" id="{F2959AEB-49DA-407B-9303-3734D46A44E1}"/>
              </a:ext>
            </a:extLst>
          </p:cNvPr>
          <p:cNvCxnSpPr>
            <a:cxnSpLocks/>
          </p:cNvCxnSpPr>
          <p:nvPr/>
        </p:nvCxnSpPr>
        <p:spPr>
          <a:xfrm flipV="1">
            <a:off x="7033959" y="5072461"/>
            <a:ext cx="0" cy="3731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felt 30">
            <a:extLst>
              <a:ext uri="{FF2B5EF4-FFF2-40B4-BE49-F238E27FC236}">
                <a16:creationId xmlns:a16="http://schemas.microsoft.com/office/drawing/2014/main" id="{51B18D6B-C9A3-4578-BC5D-1E1550FABD07}"/>
              </a:ext>
            </a:extLst>
          </p:cNvPr>
          <p:cNvSpPr txBox="1"/>
          <p:nvPr/>
        </p:nvSpPr>
        <p:spPr>
          <a:xfrm>
            <a:off x="1225486" y="724787"/>
            <a:ext cx="92932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Forsøg: Vær ond ved gær.</a:t>
            </a:r>
          </a:p>
          <a:p>
            <a:r>
              <a:rPr lang="da-DK" dirty="0"/>
              <a:t>Tilsæt de tørre ingredienser på samme tid til hver sit glas og rør rundt i alle fire 100 </a:t>
            </a:r>
            <a:r>
              <a:rPr lang="da-DK" dirty="0" err="1"/>
              <a:t>mL</a:t>
            </a:r>
            <a:r>
              <a:rPr lang="da-DK" dirty="0"/>
              <a:t> bægerglas med en spatel (= </a:t>
            </a:r>
            <a:r>
              <a:rPr lang="da-DK" dirty="0" err="1"/>
              <a:t>glasrørepind</a:t>
            </a:r>
            <a:r>
              <a:rPr lang="da-DK" dirty="0"/>
              <a:t>; husk at den brede, flade ende skal vende ned i bægerglasset).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F262F5A8-B3E2-4995-A23E-B8D8E424C687}"/>
              </a:ext>
            </a:extLst>
          </p:cNvPr>
          <p:cNvSpPr/>
          <p:nvPr/>
        </p:nvSpPr>
        <p:spPr>
          <a:xfrm>
            <a:off x="11169980" y="518962"/>
            <a:ext cx="241950" cy="52484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F698F9D4-F419-4797-9894-3316B3EC4C1E}"/>
              </a:ext>
            </a:extLst>
          </p:cNvPr>
          <p:cNvSpPr/>
          <p:nvPr/>
        </p:nvSpPr>
        <p:spPr>
          <a:xfrm>
            <a:off x="11066961" y="5694334"/>
            <a:ext cx="447987" cy="328603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649B6079-4413-415A-926E-F18D143A849D}"/>
              </a:ext>
            </a:extLst>
          </p:cNvPr>
          <p:cNvSpPr txBox="1"/>
          <p:nvPr/>
        </p:nvSpPr>
        <p:spPr>
          <a:xfrm>
            <a:off x="10675463" y="6154372"/>
            <a:ext cx="1230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glasspatel</a:t>
            </a:r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4218D3EE-7719-4224-BB29-3AE682954482}"/>
              </a:ext>
            </a:extLst>
          </p:cNvPr>
          <p:cNvSpPr txBox="1"/>
          <p:nvPr/>
        </p:nvSpPr>
        <p:spPr>
          <a:xfrm>
            <a:off x="212104" y="3527138"/>
            <a:ext cx="11783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100 </a:t>
            </a:r>
            <a:r>
              <a:rPr lang="da-DK" dirty="0" err="1"/>
              <a:t>mL</a:t>
            </a:r>
            <a:r>
              <a:rPr lang="da-DK" dirty="0"/>
              <a:t> bægerglas</a:t>
            </a:r>
          </a:p>
        </p:txBody>
      </p:sp>
    </p:spTree>
    <p:extLst>
      <p:ext uri="{BB962C8B-B14F-4D97-AF65-F5344CB8AC3E}">
        <p14:creationId xmlns:p14="http://schemas.microsoft.com/office/powerpoint/2010/main" val="3967773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180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Vær ond ved gær</vt:lpstr>
      <vt:lpstr>Vær ond ved gær – forsøg med osmose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Charlotte Skov</dc:creator>
  <cp:lastModifiedBy>Charlotte Skov</cp:lastModifiedBy>
  <cp:revision>5</cp:revision>
  <dcterms:created xsi:type="dcterms:W3CDTF">2018-11-26T21:58:42Z</dcterms:created>
  <dcterms:modified xsi:type="dcterms:W3CDTF">2021-08-31T05:19:57Z</dcterms:modified>
</cp:coreProperties>
</file>