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6" r:id="rId6"/>
    <p:sldId id="260" r:id="rId7"/>
    <p:sldId id="261" r:id="rId8"/>
    <p:sldId id="264" r:id="rId9"/>
    <p:sldId id="265" r:id="rId1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076A36-9AB4-9289-6072-B26612F4A104}"/>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3ABC0BC7-7D8B-9F47-63EB-BAEE121AB6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3CD6F0A7-CBDA-1619-A65E-4C052AE965F5}"/>
              </a:ext>
            </a:extLst>
          </p:cNvPr>
          <p:cNvSpPr>
            <a:spLocks noGrp="1"/>
          </p:cNvSpPr>
          <p:nvPr>
            <p:ph type="dt" sz="half" idx="10"/>
          </p:nvPr>
        </p:nvSpPr>
        <p:spPr/>
        <p:txBody>
          <a:bodyPr/>
          <a:lstStyle/>
          <a:p>
            <a:fld id="{F70BAF09-0E74-4BDB-94E1-D1311F1BAC52}" type="datetimeFigureOut">
              <a:rPr lang="da-DK" smtClean="0"/>
              <a:t>05-12-2023</a:t>
            </a:fld>
            <a:endParaRPr lang="da-DK"/>
          </a:p>
        </p:txBody>
      </p:sp>
      <p:sp>
        <p:nvSpPr>
          <p:cNvPr id="5" name="Pladsholder til sidefod 4">
            <a:extLst>
              <a:ext uri="{FF2B5EF4-FFF2-40B4-BE49-F238E27FC236}">
                <a16:creationId xmlns:a16="http://schemas.microsoft.com/office/drawing/2014/main" id="{3DE4A301-8C87-0E6D-90F0-916674CE88D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DA3CFBC-95D4-2F94-8775-F183E046044B}"/>
              </a:ext>
            </a:extLst>
          </p:cNvPr>
          <p:cNvSpPr>
            <a:spLocks noGrp="1"/>
          </p:cNvSpPr>
          <p:nvPr>
            <p:ph type="sldNum" sz="quarter" idx="12"/>
          </p:nvPr>
        </p:nvSpPr>
        <p:spPr/>
        <p:txBody>
          <a:bodyPr/>
          <a:lstStyle/>
          <a:p>
            <a:fld id="{49604666-3F4E-473A-8C1F-584F512A81C1}" type="slidenum">
              <a:rPr lang="da-DK" smtClean="0"/>
              <a:t>‹nr.›</a:t>
            </a:fld>
            <a:endParaRPr lang="da-DK"/>
          </a:p>
        </p:txBody>
      </p:sp>
    </p:spTree>
    <p:extLst>
      <p:ext uri="{BB962C8B-B14F-4D97-AF65-F5344CB8AC3E}">
        <p14:creationId xmlns:p14="http://schemas.microsoft.com/office/powerpoint/2010/main" val="438066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FE89A8-1935-0705-E19B-B45F7B448128}"/>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28DE76FB-A9FC-7326-FBFF-B43F4D980B35}"/>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56EAE44-60EE-F8C6-3616-993C49AFBAB9}"/>
              </a:ext>
            </a:extLst>
          </p:cNvPr>
          <p:cNvSpPr>
            <a:spLocks noGrp="1"/>
          </p:cNvSpPr>
          <p:nvPr>
            <p:ph type="dt" sz="half" idx="10"/>
          </p:nvPr>
        </p:nvSpPr>
        <p:spPr/>
        <p:txBody>
          <a:bodyPr/>
          <a:lstStyle/>
          <a:p>
            <a:fld id="{F70BAF09-0E74-4BDB-94E1-D1311F1BAC52}" type="datetimeFigureOut">
              <a:rPr lang="da-DK" smtClean="0"/>
              <a:t>05-12-2023</a:t>
            </a:fld>
            <a:endParaRPr lang="da-DK"/>
          </a:p>
        </p:txBody>
      </p:sp>
      <p:sp>
        <p:nvSpPr>
          <p:cNvPr id="5" name="Pladsholder til sidefod 4">
            <a:extLst>
              <a:ext uri="{FF2B5EF4-FFF2-40B4-BE49-F238E27FC236}">
                <a16:creationId xmlns:a16="http://schemas.microsoft.com/office/drawing/2014/main" id="{3627DDBE-4E24-14C5-070B-8397B252CFC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541AC90-94FA-D324-2A57-527DBB11F1CE}"/>
              </a:ext>
            </a:extLst>
          </p:cNvPr>
          <p:cNvSpPr>
            <a:spLocks noGrp="1"/>
          </p:cNvSpPr>
          <p:nvPr>
            <p:ph type="sldNum" sz="quarter" idx="12"/>
          </p:nvPr>
        </p:nvSpPr>
        <p:spPr/>
        <p:txBody>
          <a:bodyPr/>
          <a:lstStyle/>
          <a:p>
            <a:fld id="{49604666-3F4E-473A-8C1F-584F512A81C1}" type="slidenum">
              <a:rPr lang="da-DK" smtClean="0"/>
              <a:t>‹nr.›</a:t>
            </a:fld>
            <a:endParaRPr lang="da-DK"/>
          </a:p>
        </p:txBody>
      </p:sp>
    </p:spTree>
    <p:extLst>
      <p:ext uri="{BB962C8B-B14F-4D97-AF65-F5344CB8AC3E}">
        <p14:creationId xmlns:p14="http://schemas.microsoft.com/office/powerpoint/2010/main" val="177292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59D2A49D-B155-5358-9768-0EE81ADD5CBF}"/>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81B68AE2-A1CB-9DBC-CE23-56A955020BF3}"/>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1843E9B-D54C-4685-2FC7-D51C055EDD07}"/>
              </a:ext>
            </a:extLst>
          </p:cNvPr>
          <p:cNvSpPr>
            <a:spLocks noGrp="1"/>
          </p:cNvSpPr>
          <p:nvPr>
            <p:ph type="dt" sz="half" idx="10"/>
          </p:nvPr>
        </p:nvSpPr>
        <p:spPr/>
        <p:txBody>
          <a:bodyPr/>
          <a:lstStyle/>
          <a:p>
            <a:fld id="{F70BAF09-0E74-4BDB-94E1-D1311F1BAC52}" type="datetimeFigureOut">
              <a:rPr lang="da-DK" smtClean="0"/>
              <a:t>05-12-2023</a:t>
            </a:fld>
            <a:endParaRPr lang="da-DK"/>
          </a:p>
        </p:txBody>
      </p:sp>
      <p:sp>
        <p:nvSpPr>
          <p:cNvPr id="5" name="Pladsholder til sidefod 4">
            <a:extLst>
              <a:ext uri="{FF2B5EF4-FFF2-40B4-BE49-F238E27FC236}">
                <a16:creationId xmlns:a16="http://schemas.microsoft.com/office/drawing/2014/main" id="{E6353C20-C008-4325-CC76-7EE1B2DFA3D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F92DA89-79BB-9270-CA38-BE6C4513D3B2}"/>
              </a:ext>
            </a:extLst>
          </p:cNvPr>
          <p:cNvSpPr>
            <a:spLocks noGrp="1"/>
          </p:cNvSpPr>
          <p:nvPr>
            <p:ph type="sldNum" sz="quarter" idx="12"/>
          </p:nvPr>
        </p:nvSpPr>
        <p:spPr/>
        <p:txBody>
          <a:bodyPr/>
          <a:lstStyle/>
          <a:p>
            <a:fld id="{49604666-3F4E-473A-8C1F-584F512A81C1}" type="slidenum">
              <a:rPr lang="da-DK" smtClean="0"/>
              <a:t>‹nr.›</a:t>
            </a:fld>
            <a:endParaRPr lang="da-DK"/>
          </a:p>
        </p:txBody>
      </p:sp>
    </p:spTree>
    <p:extLst>
      <p:ext uri="{BB962C8B-B14F-4D97-AF65-F5344CB8AC3E}">
        <p14:creationId xmlns:p14="http://schemas.microsoft.com/office/powerpoint/2010/main" val="4252357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5ADA37-F065-0E09-F5B1-6288459E948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F920855D-57D5-0643-F492-85B72B5B22FD}"/>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1673295-6414-55CE-4E8A-9323FE350547}"/>
              </a:ext>
            </a:extLst>
          </p:cNvPr>
          <p:cNvSpPr>
            <a:spLocks noGrp="1"/>
          </p:cNvSpPr>
          <p:nvPr>
            <p:ph type="dt" sz="half" idx="10"/>
          </p:nvPr>
        </p:nvSpPr>
        <p:spPr/>
        <p:txBody>
          <a:bodyPr/>
          <a:lstStyle/>
          <a:p>
            <a:fld id="{F70BAF09-0E74-4BDB-94E1-D1311F1BAC52}" type="datetimeFigureOut">
              <a:rPr lang="da-DK" smtClean="0"/>
              <a:t>05-12-2023</a:t>
            </a:fld>
            <a:endParaRPr lang="da-DK"/>
          </a:p>
        </p:txBody>
      </p:sp>
      <p:sp>
        <p:nvSpPr>
          <p:cNvPr id="5" name="Pladsholder til sidefod 4">
            <a:extLst>
              <a:ext uri="{FF2B5EF4-FFF2-40B4-BE49-F238E27FC236}">
                <a16:creationId xmlns:a16="http://schemas.microsoft.com/office/drawing/2014/main" id="{A6242E3B-191B-6F7B-6601-14227B73939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E2D19F6-7AE8-F677-121A-ECE7A557D060}"/>
              </a:ext>
            </a:extLst>
          </p:cNvPr>
          <p:cNvSpPr>
            <a:spLocks noGrp="1"/>
          </p:cNvSpPr>
          <p:nvPr>
            <p:ph type="sldNum" sz="quarter" idx="12"/>
          </p:nvPr>
        </p:nvSpPr>
        <p:spPr/>
        <p:txBody>
          <a:bodyPr/>
          <a:lstStyle/>
          <a:p>
            <a:fld id="{49604666-3F4E-473A-8C1F-584F512A81C1}" type="slidenum">
              <a:rPr lang="da-DK" smtClean="0"/>
              <a:t>‹nr.›</a:t>
            </a:fld>
            <a:endParaRPr lang="da-DK"/>
          </a:p>
        </p:txBody>
      </p:sp>
    </p:spTree>
    <p:extLst>
      <p:ext uri="{BB962C8B-B14F-4D97-AF65-F5344CB8AC3E}">
        <p14:creationId xmlns:p14="http://schemas.microsoft.com/office/powerpoint/2010/main" val="1969163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E784E4-63E2-FBAA-6B07-9B38F5E41F16}"/>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DEA3030D-808D-9D9F-3B25-F73C5C81F0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D91BBFF2-D498-B0DB-5F08-2FC7DDE2FDBA}"/>
              </a:ext>
            </a:extLst>
          </p:cNvPr>
          <p:cNvSpPr>
            <a:spLocks noGrp="1"/>
          </p:cNvSpPr>
          <p:nvPr>
            <p:ph type="dt" sz="half" idx="10"/>
          </p:nvPr>
        </p:nvSpPr>
        <p:spPr/>
        <p:txBody>
          <a:bodyPr/>
          <a:lstStyle/>
          <a:p>
            <a:fld id="{F70BAF09-0E74-4BDB-94E1-D1311F1BAC52}" type="datetimeFigureOut">
              <a:rPr lang="da-DK" smtClean="0"/>
              <a:t>05-12-2023</a:t>
            </a:fld>
            <a:endParaRPr lang="da-DK"/>
          </a:p>
        </p:txBody>
      </p:sp>
      <p:sp>
        <p:nvSpPr>
          <p:cNvPr id="5" name="Pladsholder til sidefod 4">
            <a:extLst>
              <a:ext uri="{FF2B5EF4-FFF2-40B4-BE49-F238E27FC236}">
                <a16:creationId xmlns:a16="http://schemas.microsoft.com/office/drawing/2014/main" id="{44D89FE9-FFCB-B677-57CD-6BCF0F3F9BB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F56B779-A227-F6E5-24F3-26C461851EB4}"/>
              </a:ext>
            </a:extLst>
          </p:cNvPr>
          <p:cNvSpPr>
            <a:spLocks noGrp="1"/>
          </p:cNvSpPr>
          <p:nvPr>
            <p:ph type="sldNum" sz="quarter" idx="12"/>
          </p:nvPr>
        </p:nvSpPr>
        <p:spPr/>
        <p:txBody>
          <a:bodyPr/>
          <a:lstStyle/>
          <a:p>
            <a:fld id="{49604666-3F4E-473A-8C1F-584F512A81C1}" type="slidenum">
              <a:rPr lang="da-DK" smtClean="0"/>
              <a:t>‹nr.›</a:t>
            </a:fld>
            <a:endParaRPr lang="da-DK"/>
          </a:p>
        </p:txBody>
      </p:sp>
    </p:spTree>
    <p:extLst>
      <p:ext uri="{BB962C8B-B14F-4D97-AF65-F5344CB8AC3E}">
        <p14:creationId xmlns:p14="http://schemas.microsoft.com/office/powerpoint/2010/main" val="694800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A8A402-122D-905D-CE24-4C9BE96F612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CDF8F560-074F-1A52-30E5-AFB979F98B25}"/>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FEC496AC-84A2-5321-66E3-021B8DDD79CE}"/>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C4D6ACF9-447E-3828-91AB-6143D10DE9AA}"/>
              </a:ext>
            </a:extLst>
          </p:cNvPr>
          <p:cNvSpPr>
            <a:spLocks noGrp="1"/>
          </p:cNvSpPr>
          <p:nvPr>
            <p:ph type="dt" sz="half" idx="10"/>
          </p:nvPr>
        </p:nvSpPr>
        <p:spPr/>
        <p:txBody>
          <a:bodyPr/>
          <a:lstStyle/>
          <a:p>
            <a:fld id="{F70BAF09-0E74-4BDB-94E1-D1311F1BAC52}" type="datetimeFigureOut">
              <a:rPr lang="da-DK" smtClean="0"/>
              <a:t>05-12-2023</a:t>
            </a:fld>
            <a:endParaRPr lang="da-DK"/>
          </a:p>
        </p:txBody>
      </p:sp>
      <p:sp>
        <p:nvSpPr>
          <p:cNvPr id="6" name="Pladsholder til sidefod 5">
            <a:extLst>
              <a:ext uri="{FF2B5EF4-FFF2-40B4-BE49-F238E27FC236}">
                <a16:creationId xmlns:a16="http://schemas.microsoft.com/office/drawing/2014/main" id="{761824A0-41FE-17F6-D143-EFF6DD79F68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9535B818-F245-7C1A-2B0F-234B3A99BF58}"/>
              </a:ext>
            </a:extLst>
          </p:cNvPr>
          <p:cNvSpPr>
            <a:spLocks noGrp="1"/>
          </p:cNvSpPr>
          <p:nvPr>
            <p:ph type="sldNum" sz="quarter" idx="12"/>
          </p:nvPr>
        </p:nvSpPr>
        <p:spPr/>
        <p:txBody>
          <a:bodyPr/>
          <a:lstStyle/>
          <a:p>
            <a:fld id="{49604666-3F4E-473A-8C1F-584F512A81C1}" type="slidenum">
              <a:rPr lang="da-DK" smtClean="0"/>
              <a:t>‹nr.›</a:t>
            </a:fld>
            <a:endParaRPr lang="da-DK"/>
          </a:p>
        </p:txBody>
      </p:sp>
    </p:spTree>
    <p:extLst>
      <p:ext uri="{BB962C8B-B14F-4D97-AF65-F5344CB8AC3E}">
        <p14:creationId xmlns:p14="http://schemas.microsoft.com/office/powerpoint/2010/main" val="2036443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D695DE-DB90-9D77-2282-9E83DF68B756}"/>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BC4D3EC-911E-CE03-FB14-E522EA58C2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99902655-5202-2A80-3E0B-9AA5E245E021}"/>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C4C7C3DD-AAC9-E885-1530-99CF09BE51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6175A114-1103-B339-3BF5-DB233DDA67C8}"/>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03AD162F-BEB5-F3B1-D2DF-CBF6FFEAF76B}"/>
              </a:ext>
            </a:extLst>
          </p:cNvPr>
          <p:cNvSpPr>
            <a:spLocks noGrp="1"/>
          </p:cNvSpPr>
          <p:nvPr>
            <p:ph type="dt" sz="half" idx="10"/>
          </p:nvPr>
        </p:nvSpPr>
        <p:spPr/>
        <p:txBody>
          <a:bodyPr/>
          <a:lstStyle/>
          <a:p>
            <a:fld id="{F70BAF09-0E74-4BDB-94E1-D1311F1BAC52}" type="datetimeFigureOut">
              <a:rPr lang="da-DK" smtClean="0"/>
              <a:t>05-12-2023</a:t>
            </a:fld>
            <a:endParaRPr lang="da-DK"/>
          </a:p>
        </p:txBody>
      </p:sp>
      <p:sp>
        <p:nvSpPr>
          <p:cNvPr id="8" name="Pladsholder til sidefod 7">
            <a:extLst>
              <a:ext uri="{FF2B5EF4-FFF2-40B4-BE49-F238E27FC236}">
                <a16:creationId xmlns:a16="http://schemas.microsoft.com/office/drawing/2014/main" id="{B02408A5-2315-1EB1-ADA2-34EA7DD035C4}"/>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B8BA30F8-4484-4D49-9373-98D170798D91}"/>
              </a:ext>
            </a:extLst>
          </p:cNvPr>
          <p:cNvSpPr>
            <a:spLocks noGrp="1"/>
          </p:cNvSpPr>
          <p:nvPr>
            <p:ph type="sldNum" sz="quarter" idx="12"/>
          </p:nvPr>
        </p:nvSpPr>
        <p:spPr/>
        <p:txBody>
          <a:bodyPr/>
          <a:lstStyle/>
          <a:p>
            <a:fld id="{49604666-3F4E-473A-8C1F-584F512A81C1}" type="slidenum">
              <a:rPr lang="da-DK" smtClean="0"/>
              <a:t>‹nr.›</a:t>
            </a:fld>
            <a:endParaRPr lang="da-DK"/>
          </a:p>
        </p:txBody>
      </p:sp>
    </p:spTree>
    <p:extLst>
      <p:ext uri="{BB962C8B-B14F-4D97-AF65-F5344CB8AC3E}">
        <p14:creationId xmlns:p14="http://schemas.microsoft.com/office/powerpoint/2010/main" val="511978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7FB389-726B-0000-0B8A-3D0D9F66B6A1}"/>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EB52C75A-D0FD-9004-3C04-8A84C78B34C4}"/>
              </a:ext>
            </a:extLst>
          </p:cNvPr>
          <p:cNvSpPr>
            <a:spLocks noGrp="1"/>
          </p:cNvSpPr>
          <p:nvPr>
            <p:ph type="dt" sz="half" idx="10"/>
          </p:nvPr>
        </p:nvSpPr>
        <p:spPr/>
        <p:txBody>
          <a:bodyPr/>
          <a:lstStyle/>
          <a:p>
            <a:fld id="{F70BAF09-0E74-4BDB-94E1-D1311F1BAC52}" type="datetimeFigureOut">
              <a:rPr lang="da-DK" smtClean="0"/>
              <a:t>05-12-2023</a:t>
            </a:fld>
            <a:endParaRPr lang="da-DK"/>
          </a:p>
        </p:txBody>
      </p:sp>
      <p:sp>
        <p:nvSpPr>
          <p:cNvPr id="4" name="Pladsholder til sidefod 3">
            <a:extLst>
              <a:ext uri="{FF2B5EF4-FFF2-40B4-BE49-F238E27FC236}">
                <a16:creationId xmlns:a16="http://schemas.microsoft.com/office/drawing/2014/main" id="{25CD21DD-7786-FD3A-3ED4-09C3D0EF5818}"/>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C1C197F7-2530-3442-FE98-9E2F99B4CCD4}"/>
              </a:ext>
            </a:extLst>
          </p:cNvPr>
          <p:cNvSpPr>
            <a:spLocks noGrp="1"/>
          </p:cNvSpPr>
          <p:nvPr>
            <p:ph type="sldNum" sz="quarter" idx="12"/>
          </p:nvPr>
        </p:nvSpPr>
        <p:spPr/>
        <p:txBody>
          <a:bodyPr/>
          <a:lstStyle/>
          <a:p>
            <a:fld id="{49604666-3F4E-473A-8C1F-584F512A81C1}" type="slidenum">
              <a:rPr lang="da-DK" smtClean="0"/>
              <a:t>‹nr.›</a:t>
            </a:fld>
            <a:endParaRPr lang="da-DK"/>
          </a:p>
        </p:txBody>
      </p:sp>
    </p:spTree>
    <p:extLst>
      <p:ext uri="{BB962C8B-B14F-4D97-AF65-F5344CB8AC3E}">
        <p14:creationId xmlns:p14="http://schemas.microsoft.com/office/powerpoint/2010/main" val="1363766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32384860-8520-1A7E-943D-D2B1BAFA13E5}"/>
              </a:ext>
            </a:extLst>
          </p:cNvPr>
          <p:cNvSpPr>
            <a:spLocks noGrp="1"/>
          </p:cNvSpPr>
          <p:nvPr>
            <p:ph type="dt" sz="half" idx="10"/>
          </p:nvPr>
        </p:nvSpPr>
        <p:spPr/>
        <p:txBody>
          <a:bodyPr/>
          <a:lstStyle/>
          <a:p>
            <a:fld id="{F70BAF09-0E74-4BDB-94E1-D1311F1BAC52}" type="datetimeFigureOut">
              <a:rPr lang="da-DK" smtClean="0"/>
              <a:t>05-12-2023</a:t>
            </a:fld>
            <a:endParaRPr lang="da-DK"/>
          </a:p>
        </p:txBody>
      </p:sp>
      <p:sp>
        <p:nvSpPr>
          <p:cNvPr id="3" name="Pladsholder til sidefod 2">
            <a:extLst>
              <a:ext uri="{FF2B5EF4-FFF2-40B4-BE49-F238E27FC236}">
                <a16:creationId xmlns:a16="http://schemas.microsoft.com/office/drawing/2014/main" id="{B3144DE8-FEC8-8C6B-35B1-E0B881778BD4}"/>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8814131A-683F-A2ED-E146-79CB3E188202}"/>
              </a:ext>
            </a:extLst>
          </p:cNvPr>
          <p:cNvSpPr>
            <a:spLocks noGrp="1"/>
          </p:cNvSpPr>
          <p:nvPr>
            <p:ph type="sldNum" sz="quarter" idx="12"/>
          </p:nvPr>
        </p:nvSpPr>
        <p:spPr/>
        <p:txBody>
          <a:bodyPr/>
          <a:lstStyle/>
          <a:p>
            <a:fld id="{49604666-3F4E-473A-8C1F-584F512A81C1}" type="slidenum">
              <a:rPr lang="da-DK" smtClean="0"/>
              <a:t>‹nr.›</a:t>
            </a:fld>
            <a:endParaRPr lang="da-DK"/>
          </a:p>
        </p:txBody>
      </p:sp>
    </p:spTree>
    <p:extLst>
      <p:ext uri="{BB962C8B-B14F-4D97-AF65-F5344CB8AC3E}">
        <p14:creationId xmlns:p14="http://schemas.microsoft.com/office/powerpoint/2010/main" val="2145492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DCE294-4F51-3A34-21AC-330E004E6E6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6E519AEA-61A3-7C9D-0395-64DB23BEA6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2AC946DD-8AE3-3138-6AD2-CF498B5108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E3BA4B03-ED62-C743-FCE0-B35349EB99F2}"/>
              </a:ext>
            </a:extLst>
          </p:cNvPr>
          <p:cNvSpPr>
            <a:spLocks noGrp="1"/>
          </p:cNvSpPr>
          <p:nvPr>
            <p:ph type="dt" sz="half" idx="10"/>
          </p:nvPr>
        </p:nvSpPr>
        <p:spPr/>
        <p:txBody>
          <a:bodyPr/>
          <a:lstStyle/>
          <a:p>
            <a:fld id="{F70BAF09-0E74-4BDB-94E1-D1311F1BAC52}" type="datetimeFigureOut">
              <a:rPr lang="da-DK" smtClean="0"/>
              <a:t>05-12-2023</a:t>
            </a:fld>
            <a:endParaRPr lang="da-DK"/>
          </a:p>
        </p:txBody>
      </p:sp>
      <p:sp>
        <p:nvSpPr>
          <p:cNvPr id="6" name="Pladsholder til sidefod 5">
            <a:extLst>
              <a:ext uri="{FF2B5EF4-FFF2-40B4-BE49-F238E27FC236}">
                <a16:creationId xmlns:a16="http://schemas.microsoft.com/office/drawing/2014/main" id="{92E2DD33-D9B8-C9F8-6739-D46684F56FF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A003483-8162-53F6-6DE2-34676DCACF51}"/>
              </a:ext>
            </a:extLst>
          </p:cNvPr>
          <p:cNvSpPr>
            <a:spLocks noGrp="1"/>
          </p:cNvSpPr>
          <p:nvPr>
            <p:ph type="sldNum" sz="quarter" idx="12"/>
          </p:nvPr>
        </p:nvSpPr>
        <p:spPr/>
        <p:txBody>
          <a:bodyPr/>
          <a:lstStyle/>
          <a:p>
            <a:fld id="{49604666-3F4E-473A-8C1F-584F512A81C1}" type="slidenum">
              <a:rPr lang="da-DK" smtClean="0"/>
              <a:t>‹nr.›</a:t>
            </a:fld>
            <a:endParaRPr lang="da-DK"/>
          </a:p>
        </p:txBody>
      </p:sp>
    </p:spTree>
    <p:extLst>
      <p:ext uri="{BB962C8B-B14F-4D97-AF65-F5344CB8AC3E}">
        <p14:creationId xmlns:p14="http://schemas.microsoft.com/office/powerpoint/2010/main" val="1206929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629E83-B67A-DBD5-FC67-D916AA87EC20}"/>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3BFAEA99-283C-E808-8C35-4FDD6A6CE7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8CA4F80E-6381-C1D9-F9D4-4D895916EE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4436B164-81C3-91D5-976E-4AAC5EB38C56}"/>
              </a:ext>
            </a:extLst>
          </p:cNvPr>
          <p:cNvSpPr>
            <a:spLocks noGrp="1"/>
          </p:cNvSpPr>
          <p:nvPr>
            <p:ph type="dt" sz="half" idx="10"/>
          </p:nvPr>
        </p:nvSpPr>
        <p:spPr/>
        <p:txBody>
          <a:bodyPr/>
          <a:lstStyle/>
          <a:p>
            <a:fld id="{F70BAF09-0E74-4BDB-94E1-D1311F1BAC52}" type="datetimeFigureOut">
              <a:rPr lang="da-DK" smtClean="0"/>
              <a:t>05-12-2023</a:t>
            </a:fld>
            <a:endParaRPr lang="da-DK"/>
          </a:p>
        </p:txBody>
      </p:sp>
      <p:sp>
        <p:nvSpPr>
          <p:cNvPr id="6" name="Pladsholder til sidefod 5">
            <a:extLst>
              <a:ext uri="{FF2B5EF4-FFF2-40B4-BE49-F238E27FC236}">
                <a16:creationId xmlns:a16="http://schemas.microsoft.com/office/drawing/2014/main" id="{0268289A-F9EF-EAAC-16DE-10775EADC41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1A53F424-1D9B-BC4F-AE7F-97A6655FA7D6}"/>
              </a:ext>
            </a:extLst>
          </p:cNvPr>
          <p:cNvSpPr>
            <a:spLocks noGrp="1"/>
          </p:cNvSpPr>
          <p:nvPr>
            <p:ph type="sldNum" sz="quarter" idx="12"/>
          </p:nvPr>
        </p:nvSpPr>
        <p:spPr/>
        <p:txBody>
          <a:bodyPr/>
          <a:lstStyle/>
          <a:p>
            <a:fld id="{49604666-3F4E-473A-8C1F-584F512A81C1}" type="slidenum">
              <a:rPr lang="da-DK" smtClean="0"/>
              <a:t>‹nr.›</a:t>
            </a:fld>
            <a:endParaRPr lang="da-DK"/>
          </a:p>
        </p:txBody>
      </p:sp>
    </p:spTree>
    <p:extLst>
      <p:ext uri="{BB962C8B-B14F-4D97-AF65-F5344CB8AC3E}">
        <p14:creationId xmlns:p14="http://schemas.microsoft.com/office/powerpoint/2010/main" val="1097732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B3DC7903-B4F0-5EA1-E519-9B0D4EF9B1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9393930F-F14A-6E02-E17E-279C909074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4D51803-E5E3-6C23-6FBE-43F53A51AE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0BAF09-0E74-4BDB-94E1-D1311F1BAC52}" type="datetimeFigureOut">
              <a:rPr lang="da-DK" smtClean="0"/>
              <a:t>05-12-2023</a:t>
            </a:fld>
            <a:endParaRPr lang="da-DK"/>
          </a:p>
        </p:txBody>
      </p:sp>
      <p:sp>
        <p:nvSpPr>
          <p:cNvPr id="5" name="Pladsholder til sidefod 4">
            <a:extLst>
              <a:ext uri="{FF2B5EF4-FFF2-40B4-BE49-F238E27FC236}">
                <a16:creationId xmlns:a16="http://schemas.microsoft.com/office/drawing/2014/main" id="{C7B49A27-FDDA-DBF4-3F80-9D2D90A090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70296761-763A-2026-5986-F2345648FC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604666-3F4E-473A-8C1F-584F512A81C1}" type="slidenum">
              <a:rPr lang="da-DK" smtClean="0"/>
              <a:t>‹nr.›</a:t>
            </a:fld>
            <a:endParaRPr lang="da-DK"/>
          </a:p>
        </p:txBody>
      </p:sp>
    </p:spTree>
    <p:extLst>
      <p:ext uri="{BB962C8B-B14F-4D97-AF65-F5344CB8AC3E}">
        <p14:creationId xmlns:p14="http://schemas.microsoft.com/office/powerpoint/2010/main" val="1446622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E50ACC-B3D4-18F9-6594-3604F91E6447}"/>
              </a:ext>
            </a:extLst>
          </p:cNvPr>
          <p:cNvSpPr>
            <a:spLocks noGrp="1"/>
          </p:cNvSpPr>
          <p:nvPr>
            <p:ph type="ctrTitle"/>
          </p:nvPr>
        </p:nvSpPr>
        <p:spPr/>
        <p:txBody>
          <a:bodyPr/>
          <a:lstStyle/>
          <a:p>
            <a:r>
              <a:rPr lang="da-DK" dirty="0"/>
              <a:t>Knæk Koden </a:t>
            </a:r>
            <a:r>
              <a:rPr lang="da-DK" dirty="0">
                <a:solidFill>
                  <a:srgbClr val="0070C0"/>
                </a:solidFill>
              </a:rPr>
              <a:t>med 1.y</a:t>
            </a:r>
          </a:p>
        </p:txBody>
      </p:sp>
      <p:sp>
        <p:nvSpPr>
          <p:cNvPr id="3" name="Undertitel 2">
            <a:extLst>
              <a:ext uri="{FF2B5EF4-FFF2-40B4-BE49-F238E27FC236}">
                <a16:creationId xmlns:a16="http://schemas.microsoft.com/office/drawing/2014/main" id="{BBAE0708-8135-056C-F566-9CAAA603EB80}"/>
              </a:ext>
            </a:extLst>
          </p:cNvPr>
          <p:cNvSpPr>
            <a:spLocks noGrp="1"/>
          </p:cNvSpPr>
          <p:nvPr>
            <p:ph type="subTitle" idx="1"/>
          </p:nvPr>
        </p:nvSpPr>
        <p:spPr>
          <a:xfrm>
            <a:off x="1524000" y="4154488"/>
            <a:ext cx="9144000" cy="1655762"/>
          </a:xfrm>
        </p:spPr>
        <p:txBody>
          <a:bodyPr>
            <a:normAutofit lnSpcReduction="10000"/>
          </a:bodyPr>
          <a:lstStyle/>
          <a:p>
            <a:r>
              <a:rPr lang="da-DK" dirty="0"/>
              <a:t>Læse- og notatteknik til gymnasiet</a:t>
            </a:r>
          </a:p>
          <a:p>
            <a:r>
              <a:rPr lang="da-DK" dirty="0"/>
              <a:t>med eksempler fra naturvidenskabelige fag</a:t>
            </a:r>
          </a:p>
          <a:p>
            <a:endParaRPr lang="da-DK" dirty="0"/>
          </a:p>
          <a:p>
            <a:r>
              <a:rPr lang="da-DK" dirty="0"/>
              <a:t>Charlotte Skov, 5. december 2023</a:t>
            </a:r>
          </a:p>
        </p:txBody>
      </p:sp>
    </p:spTree>
    <p:extLst>
      <p:ext uri="{BB962C8B-B14F-4D97-AF65-F5344CB8AC3E}">
        <p14:creationId xmlns:p14="http://schemas.microsoft.com/office/powerpoint/2010/main" val="646611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306E8E-6431-1AB0-D797-1738EB4EAC11}"/>
              </a:ext>
            </a:extLst>
          </p:cNvPr>
          <p:cNvSpPr>
            <a:spLocks noGrp="1"/>
          </p:cNvSpPr>
          <p:nvPr>
            <p:ph type="title"/>
          </p:nvPr>
        </p:nvSpPr>
        <p:spPr/>
        <p:txBody>
          <a:bodyPr/>
          <a:lstStyle/>
          <a:p>
            <a:r>
              <a:rPr lang="da-DK" dirty="0"/>
              <a:t>Bogens forside, bagside, flapper og kolofon</a:t>
            </a:r>
          </a:p>
        </p:txBody>
      </p:sp>
      <p:sp>
        <p:nvSpPr>
          <p:cNvPr id="3" name="Pladsholder til indhold 2">
            <a:extLst>
              <a:ext uri="{FF2B5EF4-FFF2-40B4-BE49-F238E27FC236}">
                <a16:creationId xmlns:a16="http://schemas.microsoft.com/office/drawing/2014/main" id="{8A76D3E7-30D8-6D42-3553-D907D5179704}"/>
              </a:ext>
            </a:extLst>
          </p:cNvPr>
          <p:cNvSpPr>
            <a:spLocks noGrp="1"/>
          </p:cNvSpPr>
          <p:nvPr>
            <p:ph idx="1"/>
          </p:nvPr>
        </p:nvSpPr>
        <p:spPr/>
        <p:txBody>
          <a:bodyPr>
            <a:normAutofit fontScale="92500" lnSpcReduction="10000"/>
          </a:bodyPr>
          <a:lstStyle/>
          <a:p>
            <a:r>
              <a:rPr lang="da-DK" dirty="0"/>
              <a:t>Forside: </a:t>
            </a:r>
          </a:p>
          <a:p>
            <a:pPr lvl="1"/>
            <a:r>
              <a:rPr lang="da-DK" dirty="0"/>
              <a:t>Titel: ”Kodeknækkeren – din vej ind i gymnasiet”</a:t>
            </a:r>
          </a:p>
          <a:p>
            <a:pPr lvl="1"/>
            <a:r>
              <a:rPr lang="da-DK" dirty="0"/>
              <a:t>Forfattere: Mette Louise </a:t>
            </a:r>
            <a:r>
              <a:rPr lang="da-DK" dirty="0" err="1"/>
              <a:t>Graah</a:t>
            </a:r>
            <a:r>
              <a:rPr lang="da-DK" dirty="0"/>
              <a:t> Rasmussen og Ronja Billum Skovsbøl (afsenderne)</a:t>
            </a:r>
          </a:p>
          <a:p>
            <a:pPr lvl="1"/>
            <a:r>
              <a:rPr lang="da-DK" dirty="0"/>
              <a:t>Forlag: Turbine</a:t>
            </a:r>
          </a:p>
          <a:p>
            <a:r>
              <a:rPr lang="da-DK" dirty="0"/>
              <a:t>Bagside: </a:t>
            </a:r>
          </a:p>
          <a:p>
            <a:pPr lvl="1"/>
            <a:r>
              <a:rPr lang="da-DK" dirty="0"/>
              <a:t>Kort beskrivelse af indholdet (budskabet) til læseren (modtageren)</a:t>
            </a:r>
          </a:p>
          <a:p>
            <a:r>
              <a:rPr lang="da-DK" dirty="0"/>
              <a:t>Omslagets flapper:</a:t>
            </a:r>
          </a:p>
          <a:p>
            <a:pPr lvl="1"/>
            <a:r>
              <a:rPr lang="da-DK" dirty="0"/>
              <a:t>Kort om forfatterne, bogens ejer</a:t>
            </a:r>
          </a:p>
          <a:p>
            <a:r>
              <a:rPr lang="da-DK" dirty="0"/>
              <a:t>Kolofon:</a:t>
            </a:r>
          </a:p>
          <a:p>
            <a:pPr lvl="1"/>
            <a:r>
              <a:rPr lang="da-DK" dirty="0"/>
              <a:t>Årstal: 2017</a:t>
            </a:r>
          </a:p>
          <a:p>
            <a:r>
              <a:rPr lang="da-DK" dirty="0"/>
              <a:t>Antal sider: 93</a:t>
            </a:r>
          </a:p>
          <a:p>
            <a:endParaRPr lang="da-DK" dirty="0"/>
          </a:p>
          <a:p>
            <a:endParaRPr lang="da-DK" dirty="0"/>
          </a:p>
        </p:txBody>
      </p:sp>
    </p:spTree>
    <p:extLst>
      <p:ext uri="{BB962C8B-B14F-4D97-AF65-F5344CB8AC3E}">
        <p14:creationId xmlns:p14="http://schemas.microsoft.com/office/powerpoint/2010/main" val="2707377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7B2813-BB77-55D7-3F69-92822FBFC993}"/>
              </a:ext>
            </a:extLst>
          </p:cNvPr>
          <p:cNvSpPr>
            <a:spLocks noGrp="1"/>
          </p:cNvSpPr>
          <p:nvPr>
            <p:ph type="title"/>
          </p:nvPr>
        </p:nvSpPr>
        <p:spPr/>
        <p:txBody>
          <a:bodyPr/>
          <a:lstStyle/>
          <a:p>
            <a:r>
              <a:rPr lang="da-DK" dirty="0"/>
              <a:t>Kap. 2: Sådan læser og bearbejder du en tekst</a:t>
            </a:r>
          </a:p>
        </p:txBody>
      </p:sp>
      <p:sp>
        <p:nvSpPr>
          <p:cNvPr id="3" name="Pladsholder til indhold 2">
            <a:extLst>
              <a:ext uri="{FF2B5EF4-FFF2-40B4-BE49-F238E27FC236}">
                <a16:creationId xmlns:a16="http://schemas.microsoft.com/office/drawing/2014/main" id="{9671B058-7CE6-4CCE-BF72-8FA831F9D26B}"/>
              </a:ext>
            </a:extLst>
          </p:cNvPr>
          <p:cNvSpPr>
            <a:spLocks noGrp="1"/>
          </p:cNvSpPr>
          <p:nvPr>
            <p:ph idx="1"/>
          </p:nvPr>
        </p:nvSpPr>
        <p:spPr/>
        <p:txBody>
          <a:bodyPr/>
          <a:lstStyle/>
          <a:p>
            <a:r>
              <a:rPr lang="da-DK" dirty="0"/>
              <a:t>S. 19: (Udsagn)</a:t>
            </a:r>
          </a:p>
          <a:p>
            <a:r>
              <a:rPr lang="da-DK" dirty="0"/>
              <a:t>S. 20: (Intro)</a:t>
            </a:r>
          </a:p>
          <a:p>
            <a:r>
              <a:rPr lang="da-DK" dirty="0"/>
              <a:t>S. 20: Inden du går i gang med at læse</a:t>
            </a:r>
          </a:p>
          <a:p>
            <a:r>
              <a:rPr lang="da-DK" dirty="0"/>
              <a:t>S. 21: Teksters opbygning</a:t>
            </a:r>
          </a:p>
          <a:p>
            <a:r>
              <a:rPr lang="da-DK" dirty="0"/>
              <a:t>S. 22: Teknikker til læsning</a:t>
            </a:r>
          </a:p>
          <a:p>
            <a:r>
              <a:rPr lang="da-DK" dirty="0"/>
              <a:t>S. 23: Teknikker til bearbejdning af teksten</a:t>
            </a:r>
          </a:p>
          <a:p>
            <a:r>
              <a:rPr lang="da-DK" dirty="0"/>
              <a:t>S. 24: Aktiv læsning</a:t>
            </a:r>
          </a:p>
          <a:p>
            <a:r>
              <a:rPr lang="da-DK" dirty="0"/>
              <a:t>S. 25: Tjekboks</a:t>
            </a:r>
          </a:p>
        </p:txBody>
      </p:sp>
    </p:spTree>
    <p:extLst>
      <p:ext uri="{BB962C8B-B14F-4D97-AF65-F5344CB8AC3E}">
        <p14:creationId xmlns:p14="http://schemas.microsoft.com/office/powerpoint/2010/main" val="1808742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94D8AB-A3A6-263B-A6F9-5BA66B6AF65B}"/>
              </a:ext>
            </a:extLst>
          </p:cNvPr>
          <p:cNvSpPr>
            <a:spLocks noGrp="1"/>
          </p:cNvSpPr>
          <p:nvPr>
            <p:ph type="title"/>
          </p:nvPr>
        </p:nvSpPr>
        <p:spPr/>
        <p:txBody>
          <a:bodyPr/>
          <a:lstStyle/>
          <a:p>
            <a:r>
              <a:rPr lang="da-DK" dirty="0"/>
              <a:t>Kap. 3: Sådan tager du noter</a:t>
            </a:r>
          </a:p>
        </p:txBody>
      </p:sp>
      <p:sp>
        <p:nvSpPr>
          <p:cNvPr id="3" name="Pladsholder til indhold 2">
            <a:extLst>
              <a:ext uri="{FF2B5EF4-FFF2-40B4-BE49-F238E27FC236}">
                <a16:creationId xmlns:a16="http://schemas.microsoft.com/office/drawing/2014/main" id="{CA15CA53-0969-CC9F-49E3-296E8BDFBA04}"/>
              </a:ext>
            </a:extLst>
          </p:cNvPr>
          <p:cNvSpPr>
            <a:spLocks noGrp="1"/>
          </p:cNvSpPr>
          <p:nvPr>
            <p:ph idx="1"/>
          </p:nvPr>
        </p:nvSpPr>
        <p:spPr/>
        <p:txBody>
          <a:bodyPr/>
          <a:lstStyle/>
          <a:p>
            <a:r>
              <a:rPr lang="da-DK" dirty="0"/>
              <a:t>S. 27: (Udsagn)</a:t>
            </a:r>
          </a:p>
          <a:p>
            <a:r>
              <a:rPr lang="da-DK" dirty="0"/>
              <a:t>S. 28: (Intro)</a:t>
            </a:r>
          </a:p>
          <a:p>
            <a:r>
              <a:rPr lang="da-DK" dirty="0"/>
              <a:t>S. 28: Anvendelige noter</a:t>
            </a:r>
          </a:p>
          <a:p>
            <a:r>
              <a:rPr lang="da-DK" dirty="0"/>
              <a:t>S. 29: Sådan tager du noter til lektien</a:t>
            </a:r>
          </a:p>
          <a:p>
            <a:r>
              <a:rPr lang="da-DK" dirty="0"/>
              <a:t>S. 30: Sådan tager du noter i timen</a:t>
            </a:r>
          </a:p>
          <a:p>
            <a:r>
              <a:rPr lang="da-DK" dirty="0"/>
              <a:t>S. 31: At lave et </a:t>
            </a:r>
            <a:r>
              <a:rPr lang="da-DK" i="1" dirty="0" err="1"/>
              <a:t>komprimat</a:t>
            </a:r>
            <a:endParaRPr lang="da-DK" i="1" dirty="0"/>
          </a:p>
          <a:p>
            <a:r>
              <a:rPr lang="da-DK" dirty="0"/>
              <a:t>S. 35: Noteskabelon</a:t>
            </a:r>
          </a:p>
          <a:p>
            <a:r>
              <a:rPr lang="da-DK" dirty="0"/>
              <a:t>S. 36: Tjekboks</a:t>
            </a:r>
          </a:p>
        </p:txBody>
      </p:sp>
    </p:spTree>
    <p:extLst>
      <p:ext uri="{BB962C8B-B14F-4D97-AF65-F5344CB8AC3E}">
        <p14:creationId xmlns:p14="http://schemas.microsoft.com/office/powerpoint/2010/main" val="2145748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7A4A52-D0F1-A4F5-F743-B319BC823B8E}"/>
              </a:ext>
            </a:extLst>
          </p:cNvPr>
          <p:cNvSpPr>
            <a:spLocks noGrp="1"/>
          </p:cNvSpPr>
          <p:nvPr>
            <p:ph type="title"/>
          </p:nvPr>
        </p:nvSpPr>
        <p:spPr/>
        <p:txBody>
          <a:bodyPr/>
          <a:lstStyle/>
          <a:p>
            <a:r>
              <a:rPr lang="da-DK" dirty="0"/>
              <a:t>Vi læser kapitel 2 &amp; 3 og tager fælles noter</a:t>
            </a:r>
          </a:p>
        </p:txBody>
      </p:sp>
      <p:sp>
        <p:nvSpPr>
          <p:cNvPr id="3" name="Pladsholder til indhold 2">
            <a:extLst>
              <a:ext uri="{FF2B5EF4-FFF2-40B4-BE49-F238E27FC236}">
                <a16:creationId xmlns:a16="http://schemas.microsoft.com/office/drawing/2014/main" id="{281EE03B-BC22-6085-1E33-FE85E4DF17A9}"/>
              </a:ext>
            </a:extLst>
          </p:cNvPr>
          <p:cNvSpPr>
            <a:spLocks noGrp="1"/>
          </p:cNvSpPr>
          <p:nvPr>
            <p:ph idx="1"/>
          </p:nvPr>
        </p:nvSpPr>
        <p:spPr/>
        <p:txBody>
          <a:bodyPr/>
          <a:lstStyle/>
          <a:p>
            <a:endParaRPr lang="da-DK" dirty="0"/>
          </a:p>
          <a:p>
            <a:r>
              <a:rPr lang="da-DK" dirty="0"/>
              <a:t>Bogen koster 200 kr. </a:t>
            </a:r>
          </a:p>
          <a:p>
            <a:endParaRPr lang="da-DK" dirty="0"/>
          </a:p>
          <a:p>
            <a:r>
              <a:rPr lang="da-DK" dirty="0"/>
              <a:t>Der er 8 kapitler i alt, så hvert kapitel er ca. 25 kr. værd. </a:t>
            </a:r>
          </a:p>
          <a:p>
            <a:endParaRPr lang="da-DK" dirty="0"/>
          </a:p>
          <a:p>
            <a:r>
              <a:rPr lang="da-DK" dirty="0"/>
              <a:t>Ved at læse kap. 2 og 3 grundigt og tage noter, kan vi skaffe os værktøjer til at klare gymnasiet bedre for i alt 50 kr. </a:t>
            </a:r>
            <a:r>
              <a:rPr lang="da-DK" dirty="0">
                <a:sym typeface="Wingdings" panose="05000000000000000000" pitchFamily="2" charset="2"/>
              </a:rPr>
              <a:t></a:t>
            </a:r>
            <a:endParaRPr lang="da-DK" dirty="0"/>
          </a:p>
        </p:txBody>
      </p:sp>
    </p:spTree>
    <p:extLst>
      <p:ext uri="{BB962C8B-B14F-4D97-AF65-F5344CB8AC3E}">
        <p14:creationId xmlns:p14="http://schemas.microsoft.com/office/powerpoint/2010/main" val="3202388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7B2813-BB77-55D7-3F69-92822FBFC993}"/>
              </a:ext>
            </a:extLst>
          </p:cNvPr>
          <p:cNvSpPr>
            <a:spLocks noGrp="1"/>
          </p:cNvSpPr>
          <p:nvPr>
            <p:ph type="title"/>
          </p:nvPr>
        </p:nvSpPr>
        <p:spPr/>
        <p:txBody>
          <a:bodyPr/>
          <a:lstStyle/>
          <a:p>
            <a:r>
              <a:rPr lang="da-DK" dirty="0"/>
              <a:t>Kap. 2: Sådan læser og bearbejder du en tekst</a:t>
            </a:r>
          </a:p>
        </p:txBody>
      </p:sp>
      <p:sp>
        <p:nvSpPr>
          <p:cNvPr id="3" name="Pladsholder til indhold 2">
            <a:extLst>
              <a:ext uri="{FF2B5EF4-FFF2-40B4-BE49-F238E27FC236}">
                <a16:creationId xmlns:a16="http://schemas.microsoft.com/office/drawing/2014/main" id="{9671B058-7CE6-4CCE-BF72-8FA831F9D26B}"/>
              </a:ext>
            </a:extLst>
          </p:cNvPr>
          <p:cNvSpPr>
            <a:spLocks noGrp="1"/>
          </p:cNvSpPr>
          <p:nvPr>
            <p:ph idx="1"/>
          </p:nvPr>
        </p:nvSpPr>
        <p:spPr/>
        <p:txBody>
          <a:bodyPr/>
          <a:lstStyle/>
          <a:p>
            <a:r>
              <a:rPr lang="da-DK" dirty="0"/>
              <a:t>S. 19: (Udsagn) </a:t>
            </a:r>
            <a:r>
              <a:rPr lang="da-DK" dirty="0">
                <a:solidFill>
                  <a:srgbClr val="0070C0"/>
                </a:solidFill>
              </a:rPr>
              <a:t>– appetitvækker</a:t>
            </a:r>
          </a:p>
          <a:p>
            <a:r>
              <a:rPr lang="da-DK" dirty="0"/>
              <a:t>S. 20: (Intro) </a:t>
            </a:r>
            <a:r>
              <a:rPr lang="da-DK" dirty="0">
                <a:solidFill>
                  <a:srgbClr val="0070C0"/>
                </a:solidFill>
              </a:rPr>
              <a:t>– fanger læser, giver et rids af kapitlets indhold, forfatterne lover læseren nogle værktøjer (= noget værdifuldt)</a:t>
            </a:r>
          </a:p>
          <a:p>
            <a:r>
              <a:rPr lang="da-DK" dirty="0"/>
              <a:t>S. 20: Inden du går i gang med at læse </a:t>
            </a:r>
            <a:r>
              <a:rPr lang="da-DK" dirty="0">
                <a:solidFill>
                  <a:srgbClr val="0070C0"/>
                </a:solidFill>
              </a:rPr>
              <a:t>– afkod tekstens genre: Er det en fiktionstekst eller en fagtekst? Hvem er afsenderen?</a:t>
            </a:r>
          </a:p>
          <a:p>
            <a:r>
              <a:rPr lang="da-DK" dirty="0"/>
              <a:t>S. 21: Teksters opbygning </a:t>
            </a:r>
            <a:r>
              <a:rPr lang="da-DK" dirty="0">
                <a:solidFill>
                  <a:srgbClr val="0070C0"/>
                </a:solidFill>
              </a:rPr>
              <a:t>– for at få et overblik kan man se, om teksten er delt op i afsnit, evt. med overskrifter. Teksten er ofte opdelt i tre dele: en indledning, selve teksten og en afslutning. Overblikket gør det lettere at afkode tekstens budskab. </a:t>
            </a:r>
            <a:r>
              <a:rPr lang="da-DK" b="1" dirty="0">
                <a:solidFill>
                  <a:srgbClr val="0070C0"/>
                </a:solidFill>
              </a:rPr>
              <a:t>Fede</a:t>
            </a:r>
            <a:r>
              <a:rPr lang="da-DK" dirty="0">
                <a:solidFill>
                  <a:srgbClr val="0070C0"/>
                </a:solidFill>
              </a:rPr>
              <a:t> ord og ord i </a:t>
            </a:r>
            <a:r>
              <a:rPr lang="da-DK" i="1" dirty="0">
                <a:solidFill>
                  <a:srgbClr val="0070C0"/>
                </a:solidFill>
              </a:rPr>
              <a:t>kursiv</a:t>
            </a:r>
            <a:r>
              <a:rPr lang="da-DK" dirty="0">
                <a:solidFill>
                  <a:srgbClr val="0070C0"/>
                </a:solidFill>
              </a:rPr>
              <a:t> er nok vigtige…</a:t>
            </a:r>
          </a:p>
        </p:txBody>
      </p:sp>
    </p:spTree>
    <p:extLst>
      <p:ext uri="{BB962C8B-B14F-4D97-AF65-F5344CB8AC3E}">
        <p14:creationId xmlns:p14="http://schemas.microsoft.com/office/powerpoint/2010/main" val="1154820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7B2813-BB77-55D7-3F69-92822FBFC993}"/>
              </a:ext>
            </a:extLst>
          </p:cNvPr>
          <p:cNvSpPr>
            <a:spLocks noGrp="1"/>
          </p:cNvSpPr>
          <p:nvPr>
            <p:ph type="title"/>
          </p:nvPr>
        </p:nvSpPr>
        <p:spPr/>
        <p:txBody>
          <a:bodyPr/>
          <a:lstStyle/>
          <a:p>
            <a:r>
              <a:rPr lang="da-DK" dirty="0"/>
              <a:t>Kap. 2: Sådan læser og bearbejder du en tekst</a:t>
            </a:r>
          </a:p>
        </p:txBody>
      </p:sp>
      <p:sp>
        <p:nvSpPr>
          <p:cNvPr id="3" name="Pladsholder til indhold 2">
            <a:extLst>
              <a:ext uri="{FF2B5EF4-FFF2-40B4-BE49-F238E27FC236}">
                <a16:creationId xmlns:a16="http://schemas.microsoft.com/office/drawing/2014/main" id="{9671B058-7CE6-4CCE-BF72-8FA831F9D26B}"/>
              </a:ext>
            </a:extLst>
          </p:cNvPr>
          <p:cNvSpPr>
            <a:spLocks noGrp="1"/>
          </p:cNvSpPr>
          <p:nvPr>
            <p:ph idx="1"/>
          </p:nvPr>
        </p:nvSpPr>
        <p:spPr/>
        <p:txBody>
          <a:bodyPr>
            <a:normAutofit fontScale="85000" lnSpcReduction="20000"/>
          </a:bodyPr>
          <a:lstStyle/>
          <a:p>
            <a:r>
              <a:rPr lang="da-DK" dirty="0"/>
              <a:t>S. 22: Teknikker til læsning: </a:t>
            </a:r>
            <a:r>
              <a:rPr lang="da-DK" dirty="0">
                <a:solidFill>
                  <a:srgbClr val="0070C0"/>
                </a:solidFill>
              </a:rPr>
              <a:t>1) skimning = øjnene glider hurtigt over teksten, men man nærlæser ikke (man kigger i stedet efter afsnit osv.) og 2) nærlæsning = man læser teksten grundigt</a:t>
            </a:r>
          </a:p>
          <a:p>
            <a:endParaRPr lang="da-DK" dirty="0"/>
          </a:p>
          <a:p>
            <a:r>
              <a:rPr lang="da-DK" dirty="0"/>
              <a:t>S. 23: Teknikker til bearbejdning af teksten: </a:t>
            </a:r>
            <a:r>
              <a:rPr lang="da-DK" dirty="0">
                <a:solidFill>
                  <a:srgbClr val="0070C0"/>
                </a:solidFill>
              </a:rPr>
              <a:t>1) markere i teksten, 2) skrive stikord i </a:t>
            </a:r>
            <a:r>
              <a:rPr lang="da-DK" dirty="0">
                <a:solidFill>
                  <a:srgbClr val="FF0000"/>
                </a:solidFill>
              </a:rPr>
              <a:t>margen</a:t>
            </a:r>
            <a:r>
              <a:rPr lang="da-DK" dirty="0"/>
              <a:t> </a:t>
            </a:r>
            <a:r>
              <a:rPr lang="da-DK" dirty="0">
                <a:solidFill>
                  <a:srgbClr val="0070C0"/>
                </a:solidFill>
              </a:rPr>
              <a:t>(dvs. sammenfatte et afsnit </a:t>
            </a:r>
            <a:r>
              <a:rPr lang="da-DK" dirty="0">
                <a:solidFill>
                  <a:srgbClr val="FF0000"/>
                </a:solidFill>
              </a:rPr>
              <a:t>i siden af teksten</a:t>
            </a:r>
            <a:r>
              <a:rPr lang="da-DK" dirty="0">
                <a:solidFill>
                  <a:srgbClr val="0070C0"/>
                </a:solidFill>
              </a:rPr>
              <a:t>), 3) lave egne overskrifter, 4) skrive 3-5 nøgleord</a:t>
            </a:r>
          </a:p>
          <a:p>
            <a:endParaRPr lang="da-DK" dirty="0"/>
          </a:p>
          <a:p>
            <a:r>
              <a:rPr lang="da-DK" dirty="0"/>
              <a:t>S. 24: Aktiv læsning </a:t>
            </a:r>
            <a:r>
              <a:rPr lang="da-DK" dirty="0">
                <a:solidFill>
                  <a:srgbClr val="0070C0"/>
                </a:solidFill>
              </a:rPr>
              <a:t>= at danne sig et overblik over teksten, inden man nærlæser den, og bearbejde den undervejs / bagefter. Aktiv læsning bør ikke tage længere tid, men giver et større udbytte</a:t>
            </a:r>
          </a:p>
          <a:p>
            <a:endParaRPr lang="da-DK" dirty="0"/>
          </a:p>
          <a:p>
            <a:r>
              <a:rPr lang="da-DK" dirty="0"/>
              <a:t>S. 25: Tjekboks </a:t>
            </a:r>
            <a:r>
              <a:rPr lang="da-DK" dirty="0">
                <a:solidFill>
                  <a:srgbClr val="0070C0"/>
                </a:solidFill>
              </a:rPr>
              <a:t>– Lotte lægger en kopi i holdmappen</a:t>
            </a:r>
          </a:p>
        </p:txBody>
      </p:sp>
    </p:spTree>
    <p:extLst>
      <p:ext uri="{BB962C8B-B14F-4D97-AF65-F5344CB8AC3E}">
        <p14:creationId xmlns:p14="http://schemas.microsoft.com/office/powerpoint/2010/main" val="2657447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94D8AB-A3A6-263B-A6F9-5BA66B6AF65B}"/>
              </a:ext>
            </a:extLst>
          </p:cNvPr>
          <p:cNvSpPr>
            <a:spLocks noGrp="1"/>
          </p:cNvSpPr>
          <p:nvPr>
            <p:ph type="title"/>
          </p:nvPr>
        </p:nvSpPr>
        <p:spPr/>
        <p:txBody>
          <a:bodyPr/>
          <a:lstStyle/>
          <a:p>
            <a:r>
              <a:rPr lang="da-DK" dirty="0"/>
              <a:t>Kap. 3: Sådan tager du noter</a:t>
            </a:r>
          </a:p>
        </p:txBody>
      </p:sp>
      <p:sp>
        <p:nvSpPr>
          <p:cNvPr id="3" name="Pladsholder til indhold 2">
            <a:extLst>
              <a:ext uri="{FF2B5EF4-FFF2-40B4-BE49-F238E27FC236}">
                <a16:creationId xmlns:a16="http://schemas.microsoft.com/office/drawing/2014/main" id="{CA15CA53-0969-CC9F-49E3-296E8BDFBA04}"/>
              </a:ext>
            </a:extLst>
          </p:cNvPr>
          <p:cNvSpPr>
            <a:spLocks noGrp="1"/>
          </p:cNvSpPr>
          <p:nvPr>
            <p:ph idx="1"/>
          </p:nvPr>
        </p:nvSpPr>
        <p:spPr/>
        <p:txBody>
          <a:bodyPr>
            <a:normAutofit lnSpcReduction="10000"/>
          </a:bodyPr>
          <a:lstStyle/>
          <a:p>
            <a:r>
              <a:rPr lang="da-DK" dirty="0"/>
              <a:t>S. 27: (Udsagn) </a:t>
            </a:r>
            <a:r>
              <a:rPr lang="da-DK" dirty="0">
                <a:solidFill>
                  <a:srgbClr val="0070C0"/>
                </a:solidFill>
              </a:rPr>
              <a:t>– appetitvækker</a:t>
            </a:r>
          </a:p>
          <a:p>
            <a:r>
              <a:rPr lang="da-DK" dirty="0"/>
              <a:t>S. 28: (Intro) </a:t>
            </a:r>
            <a:r>
              <a:rPr lang="da-DK" dirty="0">
                <a:solidFill>
                  <a:srgbClr val="0070C0"/>
                </a:solidFill>
              </a:rPr>
              <a:t>– appetitvækker, gevinst og rids af kapitlet</a:t>
            </a:r>
          </a:p>
          <a:p>
            <a:endParaRPr lang="da-DK" dirty="0"/>
          </a:p>
          <a:p>
            <a:r>
              <a:rPr lang="da-DK" dirty="0"/>
              <a:t>S. 28: Anvendelige noter </a:t>
            </a:r>
            <a:r>
              <a:rPr lang="da-DK" dirty="0">
                <a:solidFill>
                  <a:srgbClr val="0070C0"/>
                </a:solidFill>
              </a:rPr>
              <a:t>– er </a:t>
            </a:r>
            <a:r>
              <a:rPr lang="da-DK" i="1" dirty="0">
                <a:solidFill>
                  <a:srgbClr val="0070C0"/>
                </a:solidFill>
              </a:rPr>
              <a:t>overskuelige</a:t>
            </a:r>
            <a:r>
              <a:rPr lang="da-DK" dirty="0">
                <a:solidFill>
                  <a:srgbClr val="0070C0"/>
                </a:solidFill>
              </a:rPr>
              <a:t> og </a:t>
            </a:r>
            <a:r>
              <a:rPr lang="da-DK" i="1" dirty="0">
                <a:solidFill>
                  <a:srgbClr val="0070C0"/>
                </a:solidFill>
              </a:rPr>
              <a:t>strukturerede, korte og præcise</a:t>
            </a:r>
            <a:r>
              <a:rPr lang="da-DK" dirty="0">
                <a:solidFill>
                  <a:srgbClr val="0070C0"/>
                </a:solidFill>
              </a:rPr>
              <a:t>, opstilles på en måde der gør det nemt at finde dem igen. Husk at holde notepauser (skriv ikke noter hele tiden / til det hele)</a:t>
            </a:r>
            <a:endParaRPr lang="da-DK" i="1" dirty="0">
              <a:solidFill>
                <a:srgbClr val="0070C0"/>
              </a:solidFill>
            </a:endParaRPr>
          </a:p>
          <a:p>
            <a:endParaRPr lang="da-DK" dirty="0"/>
          </a:p>
          <a:p>
            <a:r>
              <a:rPr lang="da-DK" dirty="0"/>
              <a:t>S. 29: Sådan tager du noter til lektien </a:t>
            </a:r>
            <a:r>
              <a:rPr lang="da-DK" dirty="0">
                <a:solidFill>
                  <a:srgbClr val="0070C0"/>
                </a:solidFill>
              </a:rPr>
              <a:t>– man skal forstå teksten og grunden til, at man skal læse den. Noterne skal være systematiske. S</a:t>
            </a:r>
            <a:r>
              <a:rPr lang="da-DK" dirty="0">
                <a:solidFill>
                  <a:srgbClr val="0070C0"/>
                </a:solidFill>
                <a:sym typeface="Wingdings" panose="05000000000000000000" pitchFamily="2" charset="2"/>
              </a:rPr>
              <a:t>kriv også gerne spørgsmål, kritik og undren ned (ikke fakta)</a:t>
            </a:r>
            <a:endParaRPr lang="da-DK" dirty="0">
              <a:solidFill>
                <a:srgbClr val="0070C0"/>
              </a:solidFill>
            </a:endParaRPr>
          </a:p>
        </p:txBody>
      </p:sp>
    </p:spTree>
    <p:extLst>
      <p:ext uri="{BB962C8B-B14F-4D97-AF65-F5344CB8AC3E}">
        <p14:creationId xmlns:p14="http://schemas.microsoft.com/office/powerpoint/2010/main" val="3460933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94D8AB-A3A6-263B-A6F9-5BA66B6AF65B}"/>
              </a:ext>
            </a:extLst>
          </p:cNvPr>
          <p:cNvSpPr>
            <a:spLocks noGrp="1"/>
          </p:cNvSpPr>
          <p:nvPr>
            <p:ph type="title"/>
          </p:nvPr>
        </p:nvSpPr>
        <p:spPr/>
        <p:txBody>
          <a:bodyPr/>
          <a:lstStyle/>
          <a:p>
            <a:r>
              <a:rPr lang="da-DK" dirty="0"/>
              <a:t>Kap. 3: Sådan tager du noter</a:t>
            </a:r>
          </a:p>
        </p:txBody>
      </p:sp>
      <p:sp>
        <p:nvSpPr>
          <p:cNvPr id="3" name="Pladsholder til indhold 2">
            <a:extLst>
              <a:ext uri="{FF2B5EF4-FFF2-40B4-BE49-F238E27FC236}">
                <a16:creationId xmlns:a16="http://schemas.microsoft.com/office/drawing/2014/main" id="{CA15CA53-0969-CC9F-49E3-296E8BDFBA04}"/>
              </a:ext>
            </a:extLst>
          </p:cNvPr>
          <p:cNvSpPr>
            <a:spLocks noGrp="1"/>
          </p:cNvSpPr>
          <p:nvPr>
            <p:ph idx="1"/>
          </p:nvPr>
        </p:nvSpPr>
        <p:spPr/>
        <p:txBody>
          <a:bodyPr>
            <a:normAutofit fontScale="85000" lnSpcReduction="20000"/>
          </a:bodyPr>
          <a:lstStyle/>
          <a:p>
            <a:r>
              <a:rPr lang="da-DK" dirty="0"/>
              <a:t>S. 30: Sådan tager du noter i timen </a:t>
            </a:r>
            <a:r>
              <a:rPr lang="da-DK" dirty="0">
                <a:solidFill>
                  <a:srgbClr val="0070C0"/>
                </a:solidFill>
              </a:rPr>
              <a:t>– noterne skal være en slags referat, hold fokus på ”guldkornene” (det er svært at lytte og skrive på samme tid, så husk notepauser og tænk over balancen mellem hvem, der siger hvad). Prøv at skrive noter i hånden og skrive dem rent på computeren bagefter. Det, man ikke forstår, kan/skal man ikke skrive noter til! Kan man ikke selv tage noter, kan man få dem fra en ven, en notemakker </a:t>
            </a:r>
            <a:r>
              <a:rPr lang="da-DK" dirty="0">
                <a:solidFill>
                  <a:srgbClr val="0070C0"/>
                </a:solidFill>
                <a:sym typeface="Wingdings" panose="05000000000000000000" pitchFamily="2" charset="2"/>
              </a:rPr>
              <a:t>.</a:t>
            </a:r>
            <a:endParaRPr lang="da-DK" dirty="0">
              <a:solidFill>
                <a:srgbClr val="0070C0"/>
              </a:solidFill>
            </a:endParaRPr>
          </a:p>
          <a:p>
            <a:endParaRPr lang="da-DK" dirty="0"/>
          </a:p>
          <a:p>
            <a:r>
              <a:rPr lang="da-DK" dirty="0"/>
              <a:t>S. 31: At lave et </a:t>
            </a:r>
            <a:r>
              <a:rPr lang="da-DK" i="1" dirty="0" err="1"/>
              <a:t>komprimat</a:t>
            </a:r>
            <a:r>
              <a:rPr lang="da-DK" i="1" dirty="0"/>
              <a:t> </a:t>
            </a:r>
            <a:r>
              <a:rPr lang="da-DK" i="1" dirty="0">
                <a:solidFill>
                  <a:srgbClr val="0070C0"/>
                </a:solidFill>
              </a:rPr>
              <a:t>– </a:t>
            </a:r>
            <a:r>
              <a:rPr lang="da-DK" dirty="0">
                <a:solidFill>
                  <a:srgbClr val="0070C0"/>
                </a:solidFill>
              </a:rPr>
              <a:t>betyder at koge tekstens essens ind til en ”bouillonterning” i form af et kort, sammenhængende afsnit med en række nøgleord. Det er meget svært og kræver megen øvelse!</a:t>
            </a:r>
          </a:p>
          <a:p>
            <a:endParaRPr lang="da-DK" dirty="0"/>
          </a:p>
          <a:p>
            <a:r>
              <a:rPr lang="da-DK" dirty="0"/>
              <a:t>S. 35: Noteskabelon </a:t>
            </a:r>
            <a:r>
              <a:rPr lang="da-DK" dirty="0">
                <a:solidFill>
                  <a:srgbClr val="0070C0"/>
                </a:solidFill>
              </a:rPr>
              <a:t>– Lotte lægger en kopi i holdmappen</a:t>
            </a:r>
            <a:endParaRPr lang="da-DK" dirty="0"/>
          </a:p>
          <a:p>
            <a:r>
              <a:rPr lang="da-DK" dirty="0"/>
              <a:t>S. 36: Tjekboks </a:t>
            </a:r>
            <a:r>
              <a:rPr lang="da-DK" dirty="0">
                <a:solidFill>
                  <a:srgbClr val="0070C0"/>
                </a:solidFill>
              </a:rPr>
              <a:t>– Lotte lægger en kopi i holdmappen</a:t>
            </a:r>
            <a:endParaRPr lang="da-DK" dirty="0"/>
          </a:p>
        </p:txBody>
      </p:sp>
    </p:spTree>
    <p:extLst>
      <p:ext uri="{BB962C8B-B14F-4D97-AF65-F5344CB8AC3E}">
        <p14:creationId xmlns:p14="http://schemas.microsoft.com/office/powerpoint/2010/main" val="27627308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TotalTime>
  <Words>870</Words>
  <Application>Microsoft Office PowerPoint</Application>
  <PresentationFormat>Widescreen</PresentationFormat>
  <Paragraphs>69</Paragraphs>
  <Slides>9</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9</vt:i4>
      </vt:variant>
    </vt:vector>
  </HeadingPairs>
  <TitlesOfParts>
    <vt:vector size="13" baseType="lpstr">
      <vt:lpstr>Arial</vt:lpstr>
      <vt:lpstr>Calibri</vt:lpstr>
      <vt:lpstr>Calibri Light</vt:lpstr>
      <vt:lpstr>Office-tema</vt:lpstr>
      <vt:lpstr>Knæk Koden med 1.y</vt:lpstr>
      <vt:lpstr>Bogens forside, bagside, flapper og kolofon</vt:lpstr>
      <vt:lpstr>Kap. 2: Sådan læser og bearbejder du en tekst</vt:lpstr>
      <vt:lpstr>Kap. 3: Sådan tager du noter</vt:lpstr>
      <vt:lpstr>Vi læser kapitel 2 &amp; 3 og tager fælles noter</vt:lpstr>
      <vt:lpstr>Kap. 2: Sådan læser og bearbejder du en tekst</vt:lpstr>
      <vt:lpstr>Kap. 2: Sådan læser og bearbejder du en tekst</vt:lpstr>
      <vt:lpstr>Kap. 3: Sådan tager du noter</vt:lpstr>
      <vt:lpstr>Kap. 3: Sådan tager du noter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Knæk Koden med 1.y</dc:title>
  <dc:creator>Charlotte Skov</dc:creator>
  <cp:lastModifiedBy>Charlotte Skov</cp:lastModifiedBy>
  <cp:revision>13</cp:revision>
  <dcterms:created xsi:type="dcterms:W3CDTF">2023-12-04T19:12:03Z</dcterms:created>
  <dcterms:modified xsi:type="dcterms:W3CDTF">2023-12-05T19:38:27Z</dcterms:modified>
</cp:coreProperties>
</file>