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7599C5-0362-4666-A64C-CE144E30E7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576E720-28ED-4868-AA3A-DDA04CDAA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4E4E4B-6622-4F82-AA51-33446A43A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606FEB8-E6F9-451F-B13C-672955A6A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5902F84-A09D-47B4-AF57-13768429E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8344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E06AB7-4C36-4599-8809-1EA59379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81F5996-A3A8-46D3-BA22-7AEF614C4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653CEC3-D533-426B-B194-1E50273C7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7574317-DA94-4420-B6CC-1DF496800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DC4D631-8A85-480E-B944-2F187C9FA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359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4C79893-8F89-4373-8992-5DB4B2C732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F06EE66-3320-4F8B-B5B0-6BB723796E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E4C77F6-EC9B-412F-ADD4-AD803B81A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303C71-03A4-47B7-A186-A1AD516DA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18BFA3-71C8-4C0C-97CA-9A514F463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494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DE033-5EEF-41B7-907B-BB4521174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8358597-F49B-44D1-B6F6-7A7015F13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1C06A2C-7E93-446A-B756-C91C31AAD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0B6A51D-5D33-4A58-A0BF-D06B4A2E7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6FA261-F070-4476-92F6-CCF6C112D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012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DF3064-D05C-4F57-93F9-2348D8371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5C061F2-BE6F-418E-8CF2-3C5D0C676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E0DE0FA-2A38-446E-8FA3-E41565829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25A266-D922-4F3C-AA47-429A0C10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83F624E-56B3-4321-92FD-576B8302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71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EF8CE-3334-4DB1-853D-4FF12D59D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630543-CDF6-401F-A58F-1761951E4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2B6EFF3-0398-4E1C-90B1-713325F1D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FD3604D-6288-4B73-A495-B51126F8F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5F1C60E-141E-43F4-893F-665BA9060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1F4F938-A100-4B0B-B605-E86C2A96A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7567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2AECAD-2139-4135-A437-E7A64FA5C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5B59FD6-F74B-4178-AB22-4908D4013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FB19E8A-97A9-4605-BD3E-308677517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D1216B7-73E7-40B5-A75F-592CC81C9A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2C1486F-C85F-400B-B4F3-7425F1707B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704B36B-9FC5-44C8-980F-3A5499AEC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3573B02-D0AD-40C5-877E-85ADC631B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B8ED114-C0F3-47FF-8FC9-0DF0F48C8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9063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4CDD32-276A-4D79-A40D-56E681992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846DCA9-4A33-492F-99DF-07DA791E6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1530AA0-0877-4643-9875-78454C698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6DF5630-2E89-45CA-978C-FE9DC8C4C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121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8997B35-4E8A-47FD-A8A4-3E2E6D29D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ECF57F0-26FB-48D6-8107-D682AF0A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FD84C5A-8C57-4A4F-AC0E-4E01B919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1677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EE3851-4D85-4EDE-B20D-EEBE9215A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179ACC-DBC6-42C8-A8BB-6DA8368E2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F69031B-8222-4DEB-9FA0-690EAAE59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BADDF1B-A2AE-4C50-855A-A2F4540DF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3CCB6D0-EBAD-4E22-81D6-06AB26EC1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07C47EC-75A9-4813-849D-EC8CF3D3C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3977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52498C-E558-491F-AA2E-756CED309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453F546-79C2-4CE0-8ACE-791BF15B6A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08A7ABC-C8E9-4595-91BD-42C2B8E1DE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9CD19AC-00E9-4F5F-95B1-615E29F97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8EFCA7D-EAE9-477B-B80B-B23DCDC37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28DB50B-BF68-4905-BDDA-47439C838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103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3561EFE-EB88-443F-8C34-0C73A4F92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642ADE2-3E18-4CF9-85CF-98973BE9B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4A8098-E619-4E80-9DBC-00879027B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56E48-CF31-4135-A74F-AA1C6163B0FA}" type="datetimeFigureOut">
              <a:rPr lang="da-DK" smtClean="0"/>
              <a:t>17-03-2019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C6448D8-5B2A-4146-9434-4F85B11B86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544A78F-CB0B-4DE1-AE67-DF8A9F32F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6880B-0B72-4873-8A06-BC376D6B634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1756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mbinationstegning: figur 3">
            <a:extLst>
              <a:ext uri="{FF2B5EF4-FFF2-40B4-BE49-F238E27FC236}">
                <a16:creationId xmlns:a16="http://schemas.microsoft.com/office/drawing/2014/main" id="{7D252FDC-D3DB-488C-B1EC-9BE0DF17F81C}"/>
              </a:ext>
            </a:extLst>
          </p:cNvPr>
          <p:cNvSpPr/>
          <p:nvPr/>
        </p:nvSpPr>
        <p:spPr>
          <a:xfrm>
            <a:off x="297107" y="4810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" name="Kombinationstegning: figur 4">
            <a:extLst>
              <a:ext uri="{FF2B5EF4-FFF2-40B4-BE49-F238E27FC236}">
                <a16:creationId xmlns:a16="http://schemas.microsoft.com/office/drawing/2014/main" id="{2C163FEE-EC0A-4162-81BB-51A923D553EA}"/>
              </a:ext>
            </a:extLst>
          </p:cNvPr>
          <p:cNvSpPr/>
          <p:nvPr/>
        </p:nvSpPr>
        <p:spPr>
          <a:xfrm flipH="1">
            <a:off x="1665662" y="5191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466D2453-DC25-4404-A6CA-0DB8756F045A}"/>
              </a:ext>
            </a:extLst>
          </p:cNvPr>
          <p:cNvSpPr/>
          <p:nvPr/>
        </p:nvSpPr>
        <p:spPr>
          <a:xfrm rot="21226015">
            <a:off x="326703" y="1254522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8F63A6E-63B8-4AE5-8B85-BB1E35397D7D}"/>
              </a:ext>
            </a:extLst>
          </p:cNvPr>
          <p:cNvSpPr/>
          <p:nvPr/>
        </p:nvSpPr>
        <p:spPr>
          <a:xfrm rot="350218">
            <a:off x="1906628" y="1258074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D5C970D-4283-4234-BB7F-B58C45D446EC}"/>
              </a:ext>
            </a:extLst>
          </p:cNvPr>
          <p:cNvSpPr/>
          <p:nvPr/>
        </p:nvSpPr>
        <p:spPr>
          <a:xfrm rot="497320">
            <a:off x="367160" y="4857699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13A141EC-8B9F-4319-B85A-65F9674F3A24}"/>
              </a:ext>
            </a:extLst>
          </p:cNvPr>
          <p:cNvSpPr/>
          <p:nvPr/>
        </p:nvSpPr>
        <p:spPr>
          <a:xfrm rot="21096826">
            <a:off x="1741136" y="4856735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5D50E24C-F0C5-43CD-8E01-758B3FE93735}"/>
              </a:ext>
            </a:extLst>
          </p:cNvPr>
          <p:cNvSpPr/>
          <p:nvPr/>
        </p:nvSpPr>
        <p:spPr>
          <a:xfrm>
            <a:off x="3300703" y="1190687"/>
            <a:ext cx="1371600" cy="51053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4AE2AECF-3A85-4635-B07C-4252CDF5096C}"/>
              </a:ext>
            </a:extLst>
          </p:cNvPr>
          <p:cNvSpPr/>
          <p:nvPr/>
        </p:nvSpPr>
        <p:spPr>
          <a:xfrm flipH="1">
            <a:off x="4677231" y="1190686"/>
            <a:ext cx="1371600" cy="51053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412E3190-DC6C-45A7-961B-5958BF20DF10}"/>
              </a:ext>
            </a:extLst>
          </p:cNvPr>
          <p:cNvSpPr/>
          <p:nvPr/>
        </p:nvSpPr>
        <p:spPr>
          <a:xfrm rot="21226015">
            <a:off x="3370972" y="1972574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0D8530C-EE87-4D77-8C54-F27910DE4C9B}"/>
              </a:ext>
            </a:extLst>
          </p:cNvPr>
          <p:cNvSpPr/>
          <p:nvPr/>
        </p:nvSpPr>
        <p:spPr>
          <a:xfrm rot="350218">
            <a:off x="4900341" y="2004913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DC02740E-2035-487D-B494-60CF2D3AFCAA}"/>
              </a:ext>
            </a:extLst>
          </p:cNvPr>
          <p:cNvSpPr/>
          <p:nvPr/>
        </p:nvSpPr>
        <p:spPr>
          <a:xfrm rot="497320">
            <a:off x="3383945" y="4857699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865E4F06-F51B-4959-A1A1-EDC5E172FB3F}"/>
              </a:ext>
            </a:extLst>
          </p:cNvPr>
          <p:cNvSpPr/>
          <p:nvPr/>
        </p:nvSpPr>
        <p:spPr>
          <a:xfrm rot="21096826">
            <a:off x="4744840" y="4856735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Kombinationstegning: figur 17">
            <a:extLst>
              <a:ext uri="{FF2B5EF4-FFF2-40B4-BE49-F238E27FC236}">
                <a16:creationId xmlns:a16="http://schemas.microsoft.com/office/drawing/2014/main" id="{8BF8A013-36F4-48DD-999C-9B48A54707E5}"/>
              </a:ext>
            </a:extLst>
          </p:cNvPr>
          <p:cNvSpPr/>
          <p:nvPr/>
        </p:nvSpPr>
        <p:spPr>
          <a:xfrm>
            <a:off x="6154625" y="857085"/>
            <a:ext cx="1371600" cy="41528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9" name="Kombinationstegning: figur 18">
            <a:extLst>
              <a:ext uri="{FF2B5EF4-FFF2-40B4-BE49-F238E27FC236}">
                <a16:creationId xmlns:a16="http://schemas.microsoft.com/office/drawing/2014/main" id="{17857E93-6881-496C-9091-2305351ADCF7}"/>
              </a:ext>
            </a:extLst>
          </p:cNvPr>
          <p:cNvSpPr/>
          <p:nvPr/>
        </p:nvSpPr>
        <p:spPr>
          <a:xfrm flipH="1">
            <a:off x="7516057" y="857084"/>
            <a:ext cx="1371600" cy="41528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D366C966-2667-4637-A215-DAE311A04B7F}"/>
              </a:ext>
            </a:extLst>
          </p:cNvPr>
          <p:cNvSpPr/>
          <p:nvPr/>
        </p:nvSpPr>
        <p:spPr>
          <a:xfrm rot="21226015">
            <a:off x="6213894" y="1437802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304E8F7F-8FAF-4203-A833-47662365F357}"/>
              </a:ext>
            </a:extLst>
          </p:cNvPr>
          <p:cNvSpPr/>
          <p:nvPr/>
        </p:nvSpPr>
        <p:spPr>
          <a:xfrm rot="350218">
            <a:off x="7757022" y="1434250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7CFC2183-F409-4ACE-A41D-C38540E52614}"/>
              </a:ext>
            </a:extLst>
          </p:cNvPr>
          <p:cNvSpPr/>
          <p:nvPr/>
        </p:nvSpPr>
        <p:spPr>
          <a:xfrm rot="497320">
            <a:off x="6238961" y="3829222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C4B66A0-6DDB-4112-B591-7297AAA24330}"/>
              </a:ext>
            </a:extLst>
          </p:cNvPr>
          <p:cNvSpPr/>
          <p:nvPr/>
        </p:nvSpPr>
        <p:spPr>
          <a:xfrm rot="21096826">
            <a:off x="7588389" y="3806543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Kombinationstegning: figur 23">
            <a:extLst>
              <a:ext uri="{FF2B5EF4-FFF2-40B4-BE49-F238E27FC236}">
                <a16:creationId xmlns:a16="http://schemas.microsoft.com/office/drawing/2014/main" id="{05C29B42-4162-459E-B470-C7140C8F34BF}"/>
              </a:ext>
            </a:extLst>
          </p:cNvPr>
          <p:cNvSpPr/>
          <p:nvPr/>
        </p:nvSpPr>
        <p:spPr>
          <a:xfrm>
            <a:off x="9174021" y="4810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5" name="Kombinationstegning: figur 24">
            <a:extLst>
              <a:ext uri="{FF2B5EF4-FFF2-40B4-BE49-F238E27FC236}">
                <a16:creationId xmlns:a16="http://schemas.microsoft.com/office/drawing/2014/main" id="{794E263D-3D01-4B72-9C9E-06B646909D78}"/>
              </a:ext>
            </a:extLst>
          </p:cNvPr>
          <p:cNvSpPr/>
          <p:nvPr/>
        </p:nvSpPr>
        <p:spPr>
          <a:xfrm flipH="1">
            <a:off x="10523478" y="4810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F6E1035A-4177-4B5F-8E30-992C6CD1808D}"/>
              </a:ext>
            </a:extLst>
          </p:cNvPr>
          <p:cNvSpPr/>
          <p:nvPr/>
        </p:nvSpPr>
        <p:spPr>
          <a:xfrm rot="350218">
            <a:off x="10780239" y="1347690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FB621CFE-2F5B-4953-A339-45B2F2D45137}"/>
              </a:ext>
            </a:extLst>
          </p:cNvPr>
          <p:cNvSpPr/>
          <p:nvPr/>
        </p:nvSpPr>
        <p:spPr>
          <a:xfrm rot="21226015">
            <a:off x="9210852" y="1351243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BD088C77-5946-45D3-9131-21FBB44C70B6}"/>
              </a:ext>
            </a:extLst>
          </p:cNvPr>
          <p:cNvSpPr/>
          <p:nvPr/>
        </p:nvSpPr>
        <p:spPr>
          <a:xfrm rot="497320">
            <a:off x="9234926" y="4834971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C56DE56A-A20E-417B-88E7-E1EB1A77190A}"/>
              </a:ext>
            </a:extLst>
          </p:cNvPr>
          <p:cNvSpPr/>
          <p:nvPr/>
        </p:nvSpPr>
        <p:spPr>
          <a:xfrm rot="21096826">
            <a:off x="10610354" y="4856735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65A1A1CB-3E90-4891-BD71-AF6DE2CEC8B1}"/>
              </a:ext>
            </a:extLst>
          </p:cNvPr>
          <p:cNvSpPr txBox="1"/>
          <p:nvPr/>
        </p:nvSpPr>
        <p:spPr>
          <a:xfrm>
            <a:off x="6773516" y="5591299"/>
            <a:ext cx="1638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Kromosom 1-4 hos en kvinde (fra faderen)</a:t>
            </a:r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7933AEFD-02A8-4DC3-87B7-50706BE94B2D}"/>
              </a:ext>
            </a:extLst>
          </p:cNvPr>
          <p:cNvSpPr txBox="1"/>
          <p:nvPr/>
        </p:nvSpPr>
        <p:spPr>
          <a:xfrm>
            <a:off x="787791" y="3098511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C7EC4F6E-6DD0-4BE8-8E20-A22324B36C49}"/>
              </a:ext>
            </a:extLst>
          </p:cNvPr>
          <p:cNvSpPr txBox="1"/>
          <p:nvPr/>
        </p:nvSpPr>
        <p:spPr>
          <a:xfrm>
            <a:off x="2014611" y="3098511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679F8CD5-DE29-4EE6-B2B6-B11552B32AA1}"/>
              </a:ext>
            </a:extLst>
          </p:cNvPr>
          <p:cNvSpPr txBox="1"/>
          <p:nvPr/>
        </p:nvSpPr>
        <p:spPr>
          <a:xfrm>
            <a:off x="3817866" y="3158609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FC674CD5-6BEE-41E8-9ED7-0AA403D230E3}"/>
              </a:ext>
            </a:extLst>
          </p:cNvPr>
          <p:cNvSpPr txBox="1"/>
          <p:nvPr/>
        </p:nvSpPr>
        <p:spPr>
          <a:xfrm>
            <a:off x="4997731" y="3148901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BE2B3B39-3CDC-479F-B891-A0DB863EFCEE}"/>
              </a:ext>
            </a:extLst>
          </p:cNvPr>
          <p:cNvSpPr txBox="1"/>
          <p:nvPr/>
        </p:nvSpPr>
        <p:spPr>
          <a:xfrm>
            <a:off x="6704071" y="2632631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53965F11-3BF3-47CD-930C-4CDFB88AEA8B}"/>
              </a:ext>
            </a:extLst>
          </p:cNvPr>
          <p:cNvSpPr txBox="1"/>
          <p:nvPr/>
        </p:nvSpPr>
        <p:spPr>
          <a:xfrm>
            <a:off x="7844949" y="2630862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5475D4C4-4C44-4912-A925-D63720AAE324}"/>
              </a:ext>
            </a:extLst>
          </p:cNvPr>
          <p:cNvSpPr txBox="1"/>
          <p:nvPr/>
        </p:nvSpPr>
        <p:spPr>
          <a:xfrm>
            <a:off x="9677380" y="3105831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42A16205-E3A0-4920-B5EB-660F6CD6EA1E}"/>
              </a:ext>
            </a:extLst>
          </p:cNvPr>
          <p:cNvSpPr txBox="1"/>
          <p:nvPr/>
        </p:nvSpPr>
        <p:spPr>
          <a:xfrm>
            <a:off x="10858242" y="3098510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3820543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mbinationstegning: figur 3">
            <a:extLst>
              <a:ext uri="{FF2B5EF4-FFF2-40B4-BE49-F238E27FC236}">
                <a16:creationId xmlns:a16="http://schemas.microsoft.com/office/drawing/2014/main" id="{7D252FDC-D3DB-488C-B1EC-9BE0DF17F81C}"/>
              </a:ext>
            </a:extLst>
          </p:cNvPr>
          <p:cNvSpPr/>
          <p:nvPr/>
        </p:nvSpPr>
        <p:spPr>
          <a:xfrm>
            <a:off x="297107" y="4810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rgbClr val="FFFF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" name="Kombinationstegning: figur 4">
            <a:extLst>
              <a:ext uri="{FF2B5EF4-FFF2-40B4-BE49-F238E27FC236}">
                <a16:creationId xmlns:a16="http://schemas.microsoft.com/office/drawing/2014/main" id="{2C163FEE-EC0A-4162-81BB-51A923D553EA}"/>
              </a:ext>
            </a:extLst>
          </p:cNvPr>
          <p:cNvSpPr/>
          <p:nvPr/>
        </p:nvSpPr>
        <p:spPr>
          <a:xfrm flipH="1">
            <a:off x="1665662" y="5191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rgbClr val="FFFF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466D2453-DC25-4404-A6CA-0DB8756F045A}"/>
              </a:ext>
            </a:extLst>
          </p:cNvPr>
          <p:cNvSpPr/>
          <p:nvPr/>
        </p:nvSpPr>
        <p:spPr>
          <a:xfrm rot="21226015">
            <a:off x="326703" y="1254522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8F63A6E-63B8-4AE5-8B85-BB1E35397D7D}"/>
              </a:ext>
            </a:extLst>
          </p:cNvPr>
          <p:cNvSpPr/>
          <p:nvPr/>
        </p:nvSpPr>
        <p:spPr>
          <a:xfrm rot="350218">
            <a:off x="1906628" y="1258074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D5C970D-4283-4234-BB7F-B58C45D446EC}"/>
              </a:ext>
            </a:extLst>
          </p:cNvPr>
          <p:cNvSpPr/>
          <p:nvPr/>
        </p:nvSpPr>
        <p:spPr>
          <a:xfrm rot="497320">
            <a:off x="367160" y="4857699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13A141EC-8B9F-4319-B85A-65F9674F3A24}"/>
              </a:ext>
            </a:extLst>
          </p:cNvPr>
          <p:cNvSpPr/>
          <p:nvPr/>
        </p:nvSpPr>
        <p:spPr>
          <a:xfrm rot="21096826">
            <a:off x="1741136" y="4856735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5D50E24C-F0C5-43CD-8E01-758B3FE93735}"/>
              </a:ext>
            </a:extLst>
          </p:cNvPr>
          <p:cNvSpPr/>
          <p:nvPr/>
        </p:nvSpPr>
        <p:spPr>
          <a:xfrm>
            <a:off x="3300703" y="1190687"/>
            <a:ext cx="1371600" cy="51053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4AE2AECF-3A85-4635-B07C-4252CDF5096C}"/>
              </a:ext>
            </a:extLst>
          </p:cNvPr>
          <p:cNvSpPr/>
          <p:nvPr/>
        </p:nvSpPr>
        <p:spPr>
          <a:xfrm flipH="1">
            <a:off x="4677231" y="1190686"/>
            <a:ext cx="1371600" cy="51053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412E3190-DC6C-45A7-961B-5958BF20DF10}"/>
              </a:ext>
            </a:extLst>
          </p:cNvPr>
          <p:cNvSpPr/>
          <p:nvPr/>
        </p:nvSpPr>
        <p:spPr>
          <a:xfrm rot="21226015">
            <a:off x="3370972" y="1972574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0D8530C-EE87-4D77-8C54-F27910DE4C9B}"/>
              </a:ext>
            </a:extLst>
          </p:cNvPr>
          <p:cNvSpPr/>
          <p:nvPr/>
        </p:nvSpPr>
        <p:spPr>
          <a:xfrm rot="350218">
            <a:off x="4900341" y="2004913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DC02740E-2035-487D-B494-60CF2D3AFCAA}"/>
              </a:ext>
            </a:extLst>
          </p:cNvPr>
          <p:cNvSpPr/>
          <p:nvPr/>
        </p:nvSpPr>
        <p:spPr>
          <a:xfrm rot="497320">
            <a:off x="3383945" y="4857699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865E4F06-F51B-4959-A1A1-EDC5E172FB3F}"/>
              </a:ext>
            </a:extLst>
          </p:cNvPr>
          <p:cNvSpPr/>
          <p:nvPr/>
        </p:nvSpPr>
        <p:spPr>
          <a:xfrm rot="21096826">
            <a:off x="4744840" y="4856735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Kombinationstegning: figur 17">
            <a:extLst>
              <a:ext uri="{FF2B5EF4-FFF2-40B4-BE49-F238E27FC236}">
                <a16:creationId xmlns:a16="http://schemas.microsoft.com/office/drawing/2014/main" id="{8BF8A013-36F4-48DD-999C-9B48A54707E5}"/>
              </a:ext>
            </a:extLst>
          </p:cNvPr>
          <p:cNvSpPr/>
          <p:nvPr/>
        </p:nvSpPr>
        <p:spPr>
          <a:xfrm>
            <a:off x="6154625" y="857085"/>
            <a:ext cx="1371600" cy="41528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6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9" name="Kombinationstegning: figur 18">
            <a:extLst>
              <a:ext uri="{FF2B5EF4-FFF2-40B4-BE49-F238E27FC236}">
                <a16:creationId xmlns:a16="http://schemas.microsoft.com/office/drawing/2014/main" id="{17857E93-6881-496C-9091-2305351ADCF7}"/>
              </a:ext>
            </a:extLst>
          </p:cNvPr>
          <p:cNvSpPr/>
          <p:nvPr/>
        </p:nvSpPr>
        <p:spPr>
          <a:xfrm flipH="1">
            <a:off x="7516057" y="857084"/>
            <a:ext cx="1371600" cy="41528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6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D366C966-2667-4637-A215-DAE311A04B7F}"/>
              </a:ext>
            </a:extLst>
          </p:cNvPr>
          <p:cNvSpPr/>
          <p:nvPr/>
        </p:nvSpPr>
        <p:spPr>
          <a:xfrm rot="21226015">
            <a:off x="6213894" y="1437802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304E8F7F-8FAF-4203-A833-47662365F357}"/>
              </a:ext>
            </a:extLst>
          </p:cNvPr>
          <p:cNvSpPr/>
          <p:nvPr/>
        </p:nvSpPr>
        <p:spPr>
          <a:xfrm rot="350218">
            <a:off x="7757022" y="1434250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7CFC2183-F409-4ACE-A41D-C38540E52614}"/>
              </a:ext>
            </a:extLst>
          </p:cNvPr>
          <p:cNvSpPr/>
          <p:nvPr/>
        </p:nvSpPr>
        <p:spPr>
          <a:xfrm rot="497320">
            <a:off x="6238961" y="3829222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C4B66A0-6DDB-4112-B591-7297AAA24330}"/>
              </a:ext>
            </a:extLst>
          </p:cNvPr>
          <p:cNvSpPr/>
          <p:nvPr/>
        </p:nvSpPr>
        <p:spPr>
          <a:xfrm rot="21096826">
            <a:off x="7588389" y="3806543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Kombinationstegning: figur 23">
            <a:extLst>
              <a:ext uri="{FF2B5EF4-FFF2-40B4-BE49-F238E27FC236}">
                <a16:creationId xmlns:a16="http://schemas.microsoft.com/office/drawing/2014/main" id="{05C29B42-4162-459E-B470-C7140C8F34BF}"/>
              </a:ext>
            </a:extLst>
          </p:cNvPr>
          <p:cNvSpPr/>
          <p:nvPr/>
        </p:nvSpPr>
        <p:spPr>
          <a:xfrm>
            <a:off x="9174021" y="4810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5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5" name="Kombinationstegning: figur 24">
            <a:extLst>
              <a:ext uri="{FF2B5EF4-FFF2-40B4-BE49-F238E27FC236}">
                <a16:creationId xmlns:a16="http://schemas.microsoft.com/office/drawing/2014/main" id="{794E263D-3D01-4B72-9C9E-06B646909D78}"/>
              </a:ext>
            </a:extLst>
          </p:cNvPr>
          <p:cNvSpPr/>
          <p:nvPr/>
        </p:nvSpPr>
        <p:spPr>
          <a:xfrm flipH="1">
            <a:off x="10523478" y="4810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5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F6E1035A-4177-4B5F-8E30-992C6CD1808D}"/>
              </a:ext>
            </a:extLst>
          </p:cNvPr>
          <p:cNvSpPr/>
          <p:nvPr/>
        </p:nvSpPr>
        <p:spPr>
          <a:xfrm rot="350218">
            <a:off x="10780239" y="1347690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FB621CFE-2F5B-4953-A339-45B2F2D45137}"/>
              </a:ext>
            </a:extLst>
          </p:cNvPr>
          <p:cNvSpPr/>
          <p:nvPr/>
        </p:nvSpPr>
        <p:spPr>
          <a:xfrm rot="21226015">
            <a:off x="9210852" y="1351243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BD088C77-5946-45D3-9131-21FBB44C70B6}"/>
              </a:ext>
            </a:extLst>
          </p:cNvPr>
          <p:cNvSpPr/>
          <p:nvPr/>
        </p:nvSpPr>
        <p:spPr>
          <a:xfrm rot="497320">
            <a:off x="9234926" y="4834971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C56DE56A-A20E-417B-88E7-E1EB1A77190A}"/>
              </a:ext>
            </a:extLst>
          </p:cNvPr>
          <p:cNvSpPr/>
          <p:nvPr/>
        </p:nvSpPr>
        <p:spPr>
          <a:xfrm rot="21096826">
            <a:off x="10610354" y="4856735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65A1A1CB-3E90-4891-BD71-AF6DE2CEC8B1}"/>
              </a:ext>
            </a:extLst>
          </p:cNvPr>
          <p:cNvSpPr txBox="1"/>
          <p:nvPr/>
        </p:nvSpPr>
        <p:spPr>
          <a:xfrm>
            <a:off x="6773516" y="5591299"/>
            <a:ext cx="1638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Kromosom 1-4 hos en kvinde (fra moderen)</a:t>
            </a:r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BB3A9C67-F97F-48A1-BE1D-F6D670A9EC8D}"/>
              </a:ext>
            </a:extLst>
          </p:cNvPr>
          <p:cNvSpPr txBox="1"/>
          <p:nvPr/>
        </p:nvSpPr>
        <p:spPr>
          <a:xfrm>
            <a:off x="894024" y="3128643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2B3779AD-6069-41D9-9084-0E1AE1CAE48A}"/>
              </a:ext>
            </a:extLst>
          </p:cNvPr>
          <p:cNvSpPr txBox="1"/>
          <p:nvPr/>
        </p:nvSpPr>
        <p:spPr>
          <a:xfrm>
            <a:off x="1965643" y="3136611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C262973D-51BE-443D-80E9-18223B8DD8E7}"/>
              </a:ext>
            </a:extLst>
          </p:cNvPr>
          <p:cNvSpPr txBox="1"/>
          <p:nvPr/>
        </p:nvSpPr>
        <p:spPr>
          <a:xfrm>
            <a:off x="3791387" y="3390899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C4A69EF7-28D8-4692-92B0-DA34140B3D1C}"/>
              </a:ext>
            </a:extLst>
          </p:cNvPr>
          <p:cNvSpPr txBox="1"/>
          <p:nvPr/>
        </p:nvSpPr>
        <p:spPr>
          <a:xfrm>
            <a:off x="4971946" y="3396617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05647A40-BA6E-4120-A7C3-CA5B9C97424F}"/>
              </a:ext>
            </a:extLst>
          </p:cNvPr>
          <p:cNvSpPr txBox="1"/>
          <p:nvPr/>
        </p:nvSpPr>
        <p:spPr>
          <a:xfrm>
            <a:off x="6687891" y="2694761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9696D2E8-87A5-43EB-B45D-8E975F883C41}"/>
              </a:ext>
            </a:extLst>
          </p:cNvPr>
          <p:cNvSpPr txBox="1"/>
          <p:nvPr/>
        </p:nvSpPr>
        <p:spPr>
          <a:xfrm>
            <a:off x="7824564" y="2668635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F7D86EC4-FEDF-45E8-91AC-9D61327E5D33}"/>
              </a:ext>
            </a:extLst>
          </p:cNvPr>
          <p:cNvSpPr txBox="1"/>
          <p:nvPr/>
        </p:nvSpPr>
        <p:spPr>
          <a:xfrm>
            <a:off x="9725952" y="3128642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690E8F44-D458-404E-9B5D-B0F040A0C83D}"/>
              </a:ext>
            </a:extLst>
          </p:cNvPr>
          <p:cNvSpPr txBox="1"/>
          <p:nvPr/>
        </p:nvSpPr>
        <p:spPr>
          <a:xfrm>
            <a:off x="10831984" y="3158609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♀</a:t>
            </a:r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1516515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mbinationstegning: figur 3">
            <a:extLst>
              <a:ext uri="{FF2B5EF4-FFF2-40B4-BE49-F238E27FC236}">
                <a16:creationId xmlns:a16="http://schemas.microsoft.com/office/drawing/2014/main" id="{7D252FDC-D3DB-488C-B1EC-9BE0DF17F81C}"/>
              </a:ext>
            </a:extLst>
          </p:cNvPr>
          <p:cNvSpPr/>
          <p:nvPr/>
        </p:nvSpPr>
        <p:spPr>
          <a:xfrm>
            <a:off x="297107" y="4810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" name="Kombinationstegning: figur 4">
            <a:extLst>
              <a:ext uri="{FF2B5EF4-FFF2-40B4-BE49-F238E27FC236}">
                <a16:creationId xmlns:a16="http://schemas.microsoft.com/office/drawing/2014/main" id="{2C163FEE-EC0A-4162-81BB-51A923D553EA}"/>
              </a:ext>
            </a:extLst>
          </p:cNvPr>
          <p:cNvSpPr/>
          <p:nvPr/>
        </p:nvSpPr>
        <p:spPr>
          <a:xfrm flipH="1">
            <a:off x="1665662" y="5191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466D2453-DC25-4404-A6CA-0DB8756F045A}"/>
              </a:ext>
            </a:extLst>
          </p:cNvPr>
          <p:cNvSpPr/>
          <p:nvPr/>
        </p:nvSpPr>
        <p:spPr>
          <a:xfrm rot="21226015">
            <a:off x="326703" y="1254522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8F63A6E-63B8-4AE5-8B85-BB1E35397D7D}"/>
              </a:ext>
            </a:extLst>
          </p:cNvPr>
          <p:cNvSpPr/>
          <p:nvPr/>
        </p:nvSpPr>
        <p:spPr>
          <a:xfrm rot="350218">
            <a:off x="1906628" y="1258074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D5C970D-4283-4234-BB7F-B58C45D446EC}"/>
              </a:ext>
            </a:extLst>
          </p:cNvPr>
          <p:cNvSpPr/>
          <p:nvPr/>
        </p:nvSpPr>
        <p:spPr>
          <a:xfrm rot="497320">
            <a:off x="367160" y="4857699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13A141EC-8B9F-4319-B85A-65F9674F3A24}"/>
              </a:ext>
            </a:extLst>
          </p:cNvPr>
          <p:cNvSpPr/>
          <p:nvPr/>
        </p:nvSpPr>
        <p:spPr>
          <a:xfrm rot="21096826">
            <a:off x="1741136" y="4856735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5D50E24C-F0C5-43CD-8E01-758B3FE93735}"/>
              </a:ext>
            </a:extLst>
          </p:cNvPr>
          <p:cNvSpPr/>
          <p:nvPr/>
        </p:nvSpPr>
        <p:spPr>
          <a:xfrm>
            <a:off x="3300703" y="1190687"/>
            <a:ext cx="1371600" cy="51053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4AE2AECF-3A85-4635-B07C-4252CDF5096C}"/>
              </a:ext>
            </a:extLst>
          </p:cNvPr>
          <p:cNvSpPr/>
          <p:nvPr/>
        </p:nvSpPr>
        <p:spPr>
          <a:xfrm flipH="1">
            <a:off x="4677231" y="1190686"/>
            <a:ext cx="1371600" cy="51053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412E3190-DC6C-45A7-961B-5958BF20DF10}"/>
              </a:ext>
            </a:extLst>
          </p:cNvPr>
          <p:cNvSpPr/>
          <p:nvPr/>
        </p:nvSpPr>
        <p:spPr>
          <a:xfrm rot="21226015">
            <a:off x="3370972" y="1972574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0D8530C-EE87-4D77-8C54-F27910DE4C9B}"/>
              </a:ext>
            </a:extLst>
          </p:cNvPr>
          <p:cNvSpPr/>
          <p:nvPr/>
        </p:nvSpPr>
        <p:spPr>
          <a:xfrm rot="350218">
            <a:off x="4900341" y="2004913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DC02740E-2035-487D-B494-60CF2D3AFCAA}"/>
              </a:ext>
            </a:extLst>
          </p:cNvPr>
          <p:cNvSpPr/>
          <p:nvPr/>
        </p:nvSpPr>
        <p:spPr>
          <a:xfrm rot="497320">
            <a:off x="3383945" y="4857699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865E4F06-F51B-4959-A1A1-EDC5E172FB3F}"/>
              </a:ext>
            </a:extLst>
          </p:cNvPr>
          <p:cNvSpPr/>
          <p:nvPr/>
        </p:nvSpPr>
        <p:spPr>
          <a:xfrm rot="21096826">
            <a:off x="4744840" y="4856735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Kombinationstegning: figur 17">
            <a:extLst>
              <a:ext uri="{FF2B5EF4-FFF2-40B4-BE49-F238E27FC236}">
                <a16:creationId xmlns:a16="http://schemas.microsoft.com/office/drawing/2014/main" id="{8BF8A013-36F4-48DD-999C-9B48A54707E5}"/>
              </a:ext>
            </a:extLst>
          </p:cNvPr>
          <p:cNvSpPr/>
          <p:nvPr/>
        </p:nvSpPr>
        <p:spPr>
          <a:xfrm>
            <a:off x="6154625" y="857085"/>
            <a:ext cx="1371600" cy="41528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9" name="Kombinationstegning: figur 18">
            <a:extLst>
              <a:ext uri="{FF2B5EF4-FFF2-40B4-BE49-F238E27FC236}">
                <a16:creationId xmlns:a16="http://schemas.microsoft.com/office/drawing/2014/main" id="{17857E93-6881-496C-9091-2305351ADCF7}"/>
              </a:ext>
            </a:extLst>
          </p:cNvPr>
          <p:cNvSpPr/>
          <p:nvPr/>
        </p:nvSpPr>
        <p:spPr>
          <a:xfrm flipH="1">
            <a:off x="7516057" y="857084"/>
            <a:ext cx="1371600" cy="41528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D366C966-2667-4637-A215-DAE311A04B7F}"/>
              </a:ext>
            </a:extLst>
          </p:cNvPr>
          <p:cNvSpPr/>
          <p:nvPr/>
        </p:nvSpPr>
        <p:spPr>
          <a:xfrm rot="21226015">
            <a:off x="6213894" y="1437802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304E8F7F-8FAF-4203-A833-47662365F357}"/>
              </a:ext>
            </a:extLst>
          </p:cNvPr>
          <p:cNvSpPr/>
          <p:nvPr/>
        </p:nvSpPr>
        <p:spPr>
          <a:xfrm rot="350218">
            <a:off x="7757022" y="1434250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7CFC2183-F409-4ACE-A41D-C38540E52614}"/>
              </a:ext>
            </a:extLst>
          </p:cNvPr>
          <p:cNvSpPr/>
          <p:nvPr/>
        </p:nvSpPr>
        <p:spPr>
          <a:xfrm rot="497320">
            <a:off x="6238961" y="3829222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C4B66A0-6DDB-4112-B591-7297AAA24330}"/>
              </a:ext>
            </a:extLst>
          </p:cNvPr>
          <p:cNvSpPr/>
          <p:nvPr/>
        </p:nvSpPr>
        <p:spPr>
          <a:xfrm rot="21096826">
            <a:off x="7588389" y="3806543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Kombinationstegning: figur 23">
            <a:extLst>
              <a:ext uri="{FF2B5EF4-FFF2-40B4-BE49-F238E27FC236}">
                <a16:creationId xmlns:a16="http://schemas.microsoft.com/office/drawing/2014/main" id="{05C29B42-4162-459E-B470-C7140C8F34BF}"/>
              </a:ext>
            </a:extLst>
          </p:cNvPr>
          <p:cNvSpPr/>
          <p:nvPr/>
        </p:nvSpPr>
        <p:spPr>
          <a:xfrm>
            <a:off x="9253984" y="2881146"/>
            <a:ext cx="1236804" cy="2128837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65A1A1CB-3E90-4891-BD71-AF6DE2CEC8B1}"/>
              </a:ext>
            </a:extLst>
          </p:cNvPr>
          <p:cNvSpPr txBox="1"/>
          <p:nvPr/>
        </p:nvSpPr>
        <p:spPr>
          <a:xfrm>
            <a:off x="6773516" y="5591299"/>
            <a:ext cx="1638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Kromosom 1-4 hos en mand (fra faderen)</a:t>
            </a:r>
          </a:p>
        </p:txBody>
      </p:sp>
      <p:sp>
        <p:nvSpPr>
          <p:cNvPr id="31" name="Kombinationstegning: figur 30">
            <a:extLst>
              <a:ext uri="{FF2B5EF4-FFF2-40B4-BE49-F238E27FC236}">
                <a16:creationId xmlns:a16="http://schemas.microsoft.com/office/drawing/2014/main" id="{82DA03B1-1E8D-4A5B-9261-736F52FAF0E3}"/>
              </a:ext>
            </a:extLst>
          </p:cNvPr>
          <p:cNvSpPr/>
          <p:nvPr/>
        </p:nvSpPr>
        <p:spPr>
          <a:xfrm flipH="1">
            <a:off x="10490788" y="2881146"/>
            <a:ext cx="1236804" cy="2128837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BA9490E0-5F4E-4C99-AA16-A88BF5AE1973}"/>
              </a:ext>
            </a:extLst>
          </p:cNvPr>
          <p:cNvSpPr txBox="1"/>
          <p:nvPr/>
        </p:nvSpPr>
        <p:spPr>
          <a:xfrm>
            <a:off x="897310" y="3131498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733E4C71-1FE3-4B19-8E71-CCFD097E2FA3}"/>
              </a:ext>
            </a:extLst>
          </p:cNvPr>
          <p:cNvSpPr txBox="1"/>
          <p:nvPr/>
        </p:nvSpPr>
        <p:spPr>
          <a:xfrm>
            <a:off x="1965643" y="3134965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5473991B-B21E-494E-9F03-D7E9EB8AEE49}"/>
              </a:ext>
            </a:extLst>
          </p:cNvPr>
          <p:cNvSpPr txBox="1"/>
          <p:nvPr/>
        </p:nvSpPr>
        <p:spPr>
          <a:xfrm>
            <a:off x="3825084" y="3472712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EDB7373F-B9B5-4DFE-AC58-C4FD4496B749}"/>
              </a:ext>
            </a:extLst>
          </p:cNvPr>
          <p:cNvSpPr txBox="1"/>
          <p:nvPr/>
        </p:nvSpPr>
        <p:spPr>
          <a:xfrm>
            <a:off x="4950275" y="3472712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AAB80D96-52B5-4931-BF6C-991875C17241}"/>
              </a:ext>
            </a:extLst>
          </p:cNvPr>
          <p:cNvSpPr txBox="1"/>
          <p:nvPr/>
        </p:nvSpPr>
        <p:spPr>
          <a:xfrm>
            <a:off x="6658732" y="2641145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2280146C-05F7-4FB9-892B-3F8D5877E804}"/>
              </a:ext>
            </a:extLst>
          </p:cNvPr>
          <p:cNvSpPr txBox="1"/>
          <p:nvPr/>
        </p:nvSpPr>
        <p:spPr>
          <a:xfrm>
            <a:off x="7817183" y="2630862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A5374A50-30AD-47DF-AAA9-028298ABBBF3}"/>
              </a:ext>
            </a:extLst>
          </p:cNvPr>
          <p:cNvSpPr txBox="1"/>
          <p:nvPr/>
        </p:nvSpPr>
        <p:spPr>
          <a:xfrm>
            <a:off x="9756242" y="3716273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ABCF8DE3-963B-4B94-AB23-45ED633AFB56}"/>
              </a:ext>
            </a:extLst>
          </p:cNvPr>
          <p:cNvSpPr txBox="1"/>
          <p:nvPr/>
        </p:nvSpPr>
        <p:spPr>
          <a:xfrm>
            <a:off x="10789779" y="3664293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2508408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mbinationstegning: figur 3">
            <a:extLst>
              <a:ext uri="{FF2B5EF4-FFF2-40B4-BE49-F238E27FC236}">
                <a16:creationId xmlns:a16="http://schemas.microsoft.com/office/drawing/2014/main" id="{7D252FDC-D3DB-488C-B1EC-9BE0DF17F81C}"/>
              </a:ext>
            </a:extLst>
          </p:cNvPr>
          <p:cNvSpPr/>
          <p:nvPr/>
        </p:nvSpPr>
        <p:spPr>
          <a:xfrm>
            <a:off x="297107" y="4810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rgbClr val="FFFF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" name="Kombinationstegning: figur 4">
            <a:extLst>
              <a:ext uri="{FF2B5EF4-FFF2-40B4-BE49-F238E27FC236}">
                <a16:creationId xmlns:a16="http://schemas.microsoft.com/office/drawing/2014/main" id="{2C163FEE-EC0A-4162-81BB-51A923D553EA}"/>
              </a:ext>
            </a:extLst>
          </p:cNvPr>
          <p:cNvSpPr/>
          <p:nvPr/>
        </p:nvSpPr>
        <p:spPr>
          <a:xfrm flipH="1">
            <a:off x="1665662" y="5191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rgbClr val="FFFF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466D2453-DC25-4404-A6CA-0DB8756F045A}"/>
              </a:ext>
            </a:extLst>
          </p:cNvPr>
          <p:cNvSpPr/>
          <p:nvPr/>
        </p:nvSpPr>
        <p:spPr>
          <a:xfrm rot="21226015">
            <a:off x="326703" y="1254522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8F63A6E-63B8-4AE5-8B85-BB1E35397D7D}"/>
              </a:ext>
            </a:extLst>
          </p:cNvPr>
          <p:cNvSpPr/>
          <p:nvPr/>
        </p:nvSpPr>
        <p:spPr>
          <a:xfrm rot="350218">
            <a:off x="1906628" y="1258074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D5C970D-4283-4234-BB7F-B58C45D446EC}"/>
              </a:ext>
            </a:extLst>
          </p:cNvPr>
          <p:cNvSpPr/>
          <p:nvPr/>
        </p:nvSpPr>
        <p:spPr>
          <a:xfrm rot="497320">
            <a:off x="367160" y="4857699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13A141EC-8B9F-4319-B85A-65F9674F3A24}"/>
              </a:ext>
            </a:extLst>
          </p:cNvPr>
          <p:cNvSpPr/>
          <p:nvPr/>
        </p:nvSpPr>
        <p:spPr>
          <a:xfrm rot="21096826">
            <a:off x="1741136" y="4856735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Kombinationstegning: figur 9">
            <a:extLst>
              <a:ext uri="{FF2B5EF4-FFF2-40B4-BE49-F238E27FC236}">
                <a16:creationId xmlns:a16="http://schemas.microsoft.com/office/drawing/2014/main" id="{5D50E24C-F0C5-43CD-8E01-758B3FE93735}"/>
              </a:ext>
            </a:extLst>
          </p:cNvPr>
          <p:cNvSpPr/>
          <p:nvPr/>
        </p:nvSpPr>
        <p:spPr>
          <a:xfrm>
            <a:off x="3300703" y="1190687"/>
            <a:ext cx="1371600" cy="51053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Kombinationstegning: figur 10">
            <a:extLst>
              <a:ext uri="{FF2B5EF4-FFF2-40B4-BE49-F238E27FC236}">
                <a16:creationId xmlns:a16="http://schemas.microsoft.com/office/drawing/2014/main" id="{4AE2AECF-3A85-4635-B07C-4252CDF5096C}"/>
              </a:ext>
            </a:extLst>
          </p:cNvPr>
          <p:cNvSpPr/>
          <p:nvPr/>
        </p:nvSpPr>
        <p:spPr>
          <a:xfrm flipH="1">
            <a:off x="4677231" y="1190686"/>
            <a:ext cx="1371600" cy="51053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412E3190-DC6C-45A7-961B-5958BF20DF10}"/>
              </a:ext>
            </a:extLst>
          </p:cNvPr>
          <p:cNvSpPr/>
          <p:nvPr/>
        </p:nvSpPr>
        <p:spPr>
          <a:xfrm rot="21226015">
            <a:off x="3370972" y="1972574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0D8530C-EE87-4D77-8C54-F27910DE4C9B}"/>
              </a:ext>
            </a:extLst>
          </p:cNvPr>
          <p:cNvSpPr/>
          <p:nvPr/>
        </p:nvSpPr>
        <p:spPr>
          <a:xfrm rot="350218">
            <a:off x="4900341" y="2004913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DC02740E-2035-487D-B494-60CF2D3AFCAA}"/>
              </a:ext>
            </a:extLst>
          </p:cNvPr>
          <p:cNvSpPr/>
          <p:nvPr/>
        </p:nvSpPr>
        <p:spPr>
          <a:xfrm rot="497320">
            <a:off x="3383945" y="4857699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865E4F06-F51B-4959-A1A1-EDC5E172FB3F}"/>
              </a:ext>
            </a:extLst>
          </p:cNvPr>
          <p:cNvSpPr/>
          <p:nvPr/>
        </p:nvSpPr>
        <p:spPr>
          <a:xfrm rot="21096826">
            <a:off x="4744840" y="4856735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Kombinationstegning: figur 17">
            <a:extLst>
              <a:ext uri="{FF2B5EF4-FFF2-40B4-BE49-F238E27FC236}">
                <a16:creationId xmlns:a16="http://schemas.microsoft.com/office/drawing/2014/main" id="{8BF8A013-36F4-48DD-999C-9B48A54707E5}"/>
              </a:ext>
            </a:extLst>
          </p:cNvPr>
          <p:cNvSpPr/>
          <p:nvPr/>
        </p:nvSpPr>
        <p:spPr>
          <a:xfrm>
            <a:off x="6154625" y="857085"/>
            <a:ext cx="1371600" cy="41528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6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9" name="Kombinationstegning: figur 18">
            <a:extLst>
              <a:ext uri="{FF2B5EF4-FFF2-40B4-BE49-F238E27FC236}">
                <a16:creationId xmlns:a16="http://schemas.microsoft.com/office/drawing/2014/main" id="{17857E93-6881-496C-9091-2305351ADCF7}"/>
              </a:ext>
            </a:extLst>
          </p:cNvPr>
          <p:cNvSpPr/>
          <p:nvPr/>
        </p:nvSpPr>
        <p:spPr>
          <a:xfrm flipH="1">
            <a:off x="7516057" y="857084"/>
            <a:ext cx="1371600" cy="4152899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6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D366C966-2667-4637-A215-DAE311A04B7F}"/>
              </a:ext>
            </a:extLst>
          </p:cNvPr>
          <p:cNvSpPr/>
          <p:nvPr/>
        </p:nvSpPr>
        <p:spPr>
          <a:xfrm rot="21226015">
            <a:off x="6213894" y="1437802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304E8F7F-8FAF-4203-A833-47662365F357}"/>
              </a:ext>
            </a:extLst>
          </p:cNvPr>
          <p:cNvSpPr/>
          <p:nvPr/>
        </p:nvSpPr>
        <p:spPr>
          <a:xfrm rot="350218">
            <a:off x="7757022" y="1434250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7CFC2183-F409-4ACE-A41D-C38540E52614}"/>
              </a:ext>
            </a:extLst>
          </p:cNvPr>
          <p:cNvSpPr/>
          <p:nvPr/>
        </p:nvSpPr>
        <p:spPr>
          <a:xfrm rot="497320">
            <a:off x="6238961" y="3829222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C4B66A0-6DDB-4112-B591-7297AAA24330}"/>
              </a:ext>
            </a:extLst>
          </p:cNvPr>
          <p:cNvSpPr/>
          <p:nvPr/>
        </p:nvSpPr>
        <p:spPr>
          <a:xfrm rot="21096826">
            <a:off x="7588389" y="3806543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Kombinationstegning: figur 23">
            <a:extLst>
              <a:ext uri="{FF2B5EF4-FFF2-40B4-BE49-F238E27FC236}">
                <a16:creationId xmlns:a16="http://schemas.microsoft.com/office/drawing/2014/main" id="{05C29B42-4162-459E-B470-C7140C8F34BF}"/>
              </a:ext>
            </a:extLst>
          </p:cNvPr>
          <p:cNvSpPr/>
          <p:nvPr/>
        </p:nvSpPr>
        <p:spPr>
          <a:xfrm>
            <a:off x="9174021" y="4810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5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5" name="Kombinationstegning: figur 24">
            <a:extLst>
              <a:ext uri="{FF2B5EF4-FFF2-40B4-BE49-F238E27FC236}">
                <a16:creationId xmlns:a16="http://schemas.microsoft.com/office/drawing/2014/main" id="{794E263D-3D01-4B72-9C9E-06B646909D78}"/>
              </a:ext>
            </a:extLst>
          </p:cNvPr>
          <p:cNvSpPr/>
          <p:nvPr/>
        </p:nvSpPr>
        <p:spPr>
          <a:xfrm flipH="1">
            <a:off x="10523478" y="481012"/>
            <a:ext cx="1371600" cy="5819775"/>
          </a:xfrm>
          <a:custGeom>
            <a:avLst/>
            <a:gdLst>
              <a:gd name="connsiteX0" fmla="*/ 1266825 w 1371600"/>
              <a:gd name="connsiteY0" fmla="*/ 2209800 h 5819775"/>
              <a:gd name="connsiteX1" fmla="*/ 1257300 w 1371600"/>
              <a:gd name="connsiteY1" fmla="*/ 2162175 h 5819775"/>
              <a:gd name="connsiteX2" fmla="*/ 1238250 w 1371600"/>
              <a:gd name="connsiteY2" fmla="*/ 2114550 h 5819775"/>
              <a:gd name="connsiteX3" fmla="*/ 1228725 w 1371600"/>
              <a:gd name="connsiteY3" fmla="*/ 2047875 h 5819775"/>
              <a:gd name="connsiteX4" fmla="*/ 1209675 w 1371600"/>
              <a:gd name="connsiteY4" fmla="*/ 1962150 h 5819775"/>
              <a:gd name="connsiteX5" fmla="*/ 1190625 w 1371600"/>
              <a:gd name="connsiteY5" fmla="*/ 1543050 h 5819775"/>
              <a:gd name="connsiteX6" fmla="*/ 1181100 w 1371600"/>
              <a:gd name="connsiteY6" fmla="*/ 1466850 h 5819775"/>
              <a:gd name="connsiteX7" fmla="*/ 1152525 w 1371600"/>
              <a:gd name="connsiteY7" fmla="*/ 1362075 h 5819775"/>
              <a:gd name="connsiteX8" fmla="*/ 1143000 w 1371600"/>
              <a:gd name="connsiteY8" fmla="*/ 1285875 h 5819775"/>
              <a:gd name="connsiteX9" fmla="*/ 1133475 w 1371600"/>
              <a:gd name="connsiteY9" fmla="*/ 1038225 h 5819775"/>
              <a:gd name="connsiteX10" fmla="*/ 1123950 w 1371600"/>
              <a:gd name="connsiteY10" fmla="*/ 1009650 h 5819775"/>
              <a:gd name="connsiteX11" fmla="*/ 1104900 w 1371600"/>
              <a:gd name="connsiteY11" fmla="*/ 942975 h 5819775"/>
              <a:gd name="connsiteX12" fmla="*/ 1085850 w 1371600"/>
              <a:gd name="connsiteY12" fmla="*/ 714375 h 5819775"/>
              <a:gd name="connsiteX13" fmla="*/ 1076325 w 1371600"/>
              <a:gd name="connsiteY13" fmla="*/ 647700 h 5819775"/>
              <a:gd name="connsiteX14" fmla="*/ 1066800 w 1371600"/>
              <a:gd name="connsiteY14" fmla="*/ 619125 h 5819775"/>
              <a:gd name="connsiteX15" fmla="*/ 1057275 w 1371600"/>
              <a:gd name="connsiteY15" fmla="*/ 581025 h 5819775"/>
              <a:gd name="connsiteX16" fmla="*/ 1038225 w 1371600"/>
              <a:gd name="connsiteY16" fmla="*/ 523875 h 5819775"/>
              <a:gd name="connsiteX17" fmla="*/ 1028700 w 1371600"/>
              <a:gd name="connsiteY17" fmla="*/ 495300 h 5819775"/>
              <a:gd name="connsiteX18" fmla="*/ 1019175 w 1371600"/>
              <a:gd name="connsiteY18" fmla="*/ 447675 h 5819775"/>
              <a:gd name="connsiteX19" fmla="*/ 990600 w 1371600"/>
              <a:gd name="connsiteY19" fmla="*/ 381000 h 5819775"/>
              <a:gd name="connsiteX20" fmla="*/ 971550 w 1371600"/>
              <a:gd name="connsiteY20" fmla="*/ 314325 h 5819775"/>
              <a:gd name="connsiteX21" fmla="*/ 952500 w 1371600"/>
              <a:gd name="connsiteY21" fmla="*/ 285750 h 5819775"/>
              <a:gd name="connsiteX22" fmla="*/ 904875 w 1371600"/>
              <a:gd name="connsiteY22" fmla="*/ 209550 h 5819775"/>
              <a:gd name="connsiteX23" fmla="*/ 866775 w 1371600"/>
              <a:gd name="connsiteY23" fmla="*/ 161925 h 5819775"/>
              <a:gd name="connsiteX24" fmla="*/ 847725 w 1371600"/>
              <a:gd name="connsiteY24" fmla="*/ 133350 h 5819775"/>
              <a:gd name="connsiteX25" fmla="*/ 819150 w 1371600"/>
              <a:gd name="connsiteY25" fmla="*/ 104775 h 5819775"/>
              <a:gd name="connsiteX26" fmla="*/ 800100 w 1371600"/>
              <a:gd name="connsiteY26" fmla="*/ 76200 h 5819775"/>
              <a:gd name="connsiteX27" fmla="*/ 771525 w 1371600"/>
              <a:gd name="connsiteY27" fmla="*/ 57150 h 5819775"/>
              <a:gd name="connsiteX28" fmla="*/ 742950 w 1371600"/>
              <a:gd name="connsiteY28" fmla="*/ 28575 h 5819775"/>
              <a:gd name="connsiteX29" fmla="*/ 685800 w 1371600"/>
              <a:gd name="connsiteY29" fmla="*/ 9525 h 5819775"/>
              <a:gd name="connsiteX30" fmla="*/ 657225 w 1371600"/>
              <a:gd name="connsiteY30" fmla="*/ 0 h 5819775"/>
              <a:gd name="connsiteX31" fmla="*/ 485775 w 1371600"/>
              <a:gd name="connsiteY31" fmla="*/ 9525 h 5819775"/>
              <a:gd name="connsiteX32" fmla="*/ 381000 w 1371600"/>
              <a:gd name="connsiteY32" fmla="*/ 76200 h 5819775"/>
              <a:gd name="connsiteX33" fmla="*/ 314325 w 1371600"/>
              <a:gd name="connsiteY33" fmla="*/ 123825 h 5819775"/>
              <a:gd name="connsiteX34" fmla="*/ 285750 w 1371600"/>
              <a:gd name="connsiteY34" fmla="*/ 142875 h 5819775"/>
              <a:gd name="connsiteX35" fmla="*/ 238125 w 1371600"/>
              <a:gd name="connsiteY35" fmla="*/ 200025 h 5819775"/>
              <a:gd name="connsiteX36" fmla="*/ 209550 w 1371600"/>
              <a:gd name="connsiteY36" fmla="*/ 228600 h 5819775"/>
              <a:gd name="connsiteX37" fmla="*/ 152400 w 1371600"/>
              <a:gd name="connsiteY37" fmla="*/ 295275 h 5819775"/>
              <a:gd name="connsiteX38" fmla="*/ 133350 w 1371600"/>
              <a:gd name="connsiteY38" fmla="*/ 342900 h 5819775"/>
              <a:gd name="connsiteX39" fmla="*/ 95250 w 1371600"/>
              <a:gd name="connsiteY39" fmla="*/ 419100 h 5819775"/>
              <a:gd name="connsiteX40" fmla="*/ 85725 w 1371600"/>
              <a:gd name="connsiteY40" fmla="*/ 447675 h 5819775"/>
              <a:gd name="connsiteX41" fmla="*/ 66675 w 1371600"/>
              <a:gd name="connsiteY41" fmla="*/ 485775 h 5819775"/>
              <a:gd name="connsiteX42" fmla="*/ 57150 w 1371600"/>
              <a:gd name="connsiteY42" fmla="*/ 523875 h 5819775"/>
              <a:gd name="connsiteX43" fmla="*/ 47625 w 1371600"/>
              <a:gd name="connsiteY43" fmla="*/ 552450 h 5819775"/>
              <a:gd name="connsiteX44" fmla="*/ 28575 w 1371600"/>
              <a:gd name="connsiteY44" fmla="*/ 600075 h 5819775"/>
              <a:gd name="connsiteX45" fmla="*/ 9525 w 1371600"/>
              <a:gd name="connsiteY45" fmla="*/ 666750 h 5819775"/>
              <a:gd name="connsiteX46" fmla="*/ 19050 w 1371600"/>
              <a:gd name="connsiteY46" fmla="*/ 1038225 h 5819775"/>
              <a:gd name="connsiteX47" fmla="*/ 28575 w 1371600"/>
              <a:gd name="connsiteY47" fmla="*/ 1152525 h 5819775"/>
              <a:gd name="connsiteX48" fmla="*/ 57150 w 1371600"/>
              <a:gd name="connsiteY48" fmla="*/ 1295400 h 5819775"/>
              <a:gd name="connsiteX49" fmla="*/ 76200 w 1371600"/>
              <a:gd name="connsiteY49" fmla="*/ 1562100 h 5819775"/>
              <a:gd name="connsiteX50" fmla="*/ 95250 w 1371600"/>
              <a:gd name="connsiteY50" fmla="*/ 1676400 h 5819775"/>
              <a:gd name="connsiteX51" fmla="*/ 104775 w 1371600"/>
              <a:gd name="connsiteY51" fmla="*/ 1809750 h 5819775"/>
              <a:gd name="connsiteX52" fmla="*/ 114300 w 1371600"/>
              <a:gd name="connsiteY52" fmla="*/ 2028825 h 5819775"/>
              <a:gd name="connsiteX53" fmla="*/ 123825 w 1371600"/>
              <a:gd name="connsiteY53" fmla="*/ 2105025 h 5819775"/>
              <a:gd name="connsiteX54" fmla="*/ 133350 w 1371600"/>
              <a:gd name="connsiteY54" fmla="*/ 2209800 h 5819775"/>
              <a:gd name="connsiteX55" fmla="*/ 142875 w 1371600"/>
              <a:gd name="connsiteY55" fmla="*/ 2390775 h 5819775"/>
              <a:gd name="connsiteX56" fmla="*/ 161925 w 1371600"/>
              <a:gd name="connsiteY56" fmla="*/ 2457450 h 5819775"/>
              <a:gd name="connsiteX57" fmla="*/ 180975 w 1371600"/>
              <a:gd name="connsiteY57" fmla="*/ 2600325 h 5819775"/>
              <a:gd name="connsiteX58" fmla="*/ 190500 w 1371600"/>
              <a:gd name="connsiteY58" fmla="*/ 2867025 h 5819775"/>
              <a:gd name="connsiteX59" fmla="*/ 209550 w 1371600"/>
              <a:gd name="connsiteY59" fmla="*/ 2924175 h 5819775"/>
              <a:gd name="connsiteX60" fmla="*/ 219075 w 1371600"/>
              <a:gd name="connsiteY60" fmla="*/ 3000375 h 5819775"/>
              <a:gd name="connsiteX61" fmla="*/ 209550 w 1371600"/>
              <a:gd name="connsiteY61" fmla="*/ 3562350 h 5819775"/>
              <a:gd name="connsiteX62" fmla="*/ 200025 w 1371600"/>
              <a:gd name="connsiteY62" fmla="*/ 3609975 h 5819775"/>
              <a:gd name="connsiteX63" fmla="*/ 190500 w 1371600"/>
              <a:gd name="connsiteY63" fmla="*/ 3667125 h 5819775"/>
              <a:gd name="connsiteX64" fmla="*/ 180975 w 1371600"/>
              <a:gd name="connsiteY64" fmla="*/ 3714750 h 5819775"/>
              <a:gd name="connsiteX65" fmla="*/ 171450 w 1371600"/>
              <a:gd name="connsiteY65" fmla="*/ 3771900 h 5819775"/>
              <a:gd name="connsiteX66" fmla="*/ 161925 w 1371600"/>
              <a:gd name="connsiteY66" fmla="*/ 3819525 h 5819775"/>
              <a:gd name="connsiteX67" fmla="*/ 152400 w 1371600"/>
              <a:gd name="connsiteY67" fmla="*/ 3886200 h 5819775"/>
              <a:gd name="connsiteX68" fmla="*/ 133350 w 1371600"/>
              <a:gd name="connsiteY68" fmla="*/ 3952875 h 5819775"/>
              <a:gd name="connsiteX69" fmla="*/ 114300 w 1371600"/>
              <a:gd name="connsiteY69" fmla="*/ 4114800 h 5819775"/>
              <a:gd name="connsiteX70" fmla="*/ 104775 w 1371600"/>
              <a:gd name="connsiteY70" fmla="*/ 4276725 h 5819775"/>
              <a:gd name="connsiteX71" fmla="*/ 85725 w 1371600"/>
              <a:gd name="connsiteY71" fmla="*/ 4381500 h 5819775"/>
              <a:gd name="connsiteX72" fmla="*/ 66675 w 1371600"/>
              <a:gd name="connsiteY72" fmla="*/ 4410075 h 5819775"/>
              <a:gd name="connsiteX73" fmla="*/ 47625 w 1371600"/>
              <a:gd name="connsiteY73" fmla="*/ 4829175 h 5819775"/>
              <a:gd name="connsiteX74" fmla="*/ 38100 w 1371600"/>
              <a:gd name="connsiteY74" fmla="*/ 4895850 h 5819775"/>
              <a:gd name="connsiteX75" fmla="*/ 28575 w 1371600"/>
              <a:gd name="connsiteY75" fmla="*/ 4953000 h 5819775"/>
              <a:gd name="connsiteX76" fmla="*/ 19050 w 1371600"/>
              <a:gd name="connsiteY76" fmla="*/ 5000625 h 5819775"/>
              <a:gd name="connsiteX77" fmla="*/ 0 w 1371600"/>
              <a:gd name="connsiteY77" fmla="*/ 5114925 h 5819775"/>
              <a:gd name="connsiteX78" fmla="*/ 9525 w 1371600"/>
              <a:gd name="connsiteY78" fmla="*/ 5495925 h 5819775"/>
              <a:gd name="connsiteX79" fmla="*/ 28575 w 1371600"/>
              <a:gd name="connsiteY79" fmla="*/ 5553075 h 5819775"/>
              <a:gd name="connsiteX80" fmla="*/ 38100 w 1371600"/>
              <a:gd name="connsiteY80" fmla="*/ 5581650 h 5819775"/>
              <a:gd name="connsiteX81" fmla="*/ 85725 w 1371600"/>
              <a:gd name="connsiteY81" fmla="*/ 5638800 h 5819775"/>
              <a:gd name="connsiteX82" fmla="*/ 95250 w 1371600"/>
              <a:gd name="connsiteY82" fmla="*/ 5667375 h 5819775"/>
              <a:gd name="connsiteX83" fmla="*/ 123825 w 1371600"/>
              <a:gd name="connsiteY83" fmla="*/ 5676900 h 5819775"/>
              <a:gd name="connsiteX84" fmla="*/ 152400 w 1371600"/>
              <a:gd name="connsiteY84" fmla="*/ 5695950 h 5819775"/>
              <a:gd name="connsiteX85" fmla="*/ 190500 w 1371600"/>
              <a:gd name="connsiteY85" fmla="*/ 5724525 h 5819775"/>
              <a:gd name="connsiteX86" fmla="*/ 219075 w 1371600"/>
              <a:gd name="connsiteY86" fmla="*/ 5734050 h 5819775"/>
              <a:gd name="connsiteX87" fmla="*/ 247650 w 1371600"/>
              <a:gd name="connsiteY87" fmla="*/ 5753100 h 5819775"/>
              <a:gd name="connsiteX88" fmla="*/ 304800 w 1371600"/>
              <a:gd name="connsiteY88" fmla="*/ 5772150 h 5819775"/>
              <a:gd name="connsiteX89" fmla="*/ 333375 w 1371600"/>
              <a:gd name="connsiteY89" fmla="*/ 5781675 h 5819775"/>
              <a:gd name="connsiteX90" fmla="*/ 400050 w 1371600"/>
              <a:gd name="connsiteY90" fmla="*/ 5800725 h 5819775"/>
              <a:gd name="connsiteX91" fmla="*/ 457200 w 1371600"/>
              <a:gd name="connsiteY91" fmla="*/ 5819775 h 5819775"/>
              <a:gd name="connsiteX92" fmla="*/ 762000 w 1371600"/>
              <a:gd name="connsiteY92" fmla="*/ 5810250 h 5819775"/>
              <a:gd name="connsiteX93" fmla="*/ 857250 w 1371600"/>
              <a:gd name="connsiteY93" fmla="*/ 5781675 h 5819775"/>
              <a:gd name="connsiteX94" fmla="*/ 942975 w 1371600"/>
              <a:gd name="connsiteY94" fmla="*/ 5734050 h 5819775"/>
              <a:gd name="connsiteX95" fmla="*/ 962025 w 1371600"/>
              <a:gd name="connsiteY95" fmla="*/ 5705475 h 5819775"/>
              <a:gd name="connsiteX96" fmla="*/ 1019175 w 1371600"/>
              <a:gd name="connsiteY96" fmla="*/ 5657850 h 5819775"/>
              <a:gd name="connsiteX97" fmla="*/ 1057275 w 1371600"/>
              <a:gd name="connsiteY97" fmla="*/ 5600700 h 5819775"/>
              <a:gd name="connsiteX98" fmla="*/ 1066800 w 1371600"/>
              <a:gd name="connsiteY98" fmla="*/ 5572125 h 5819775"/>
              <a:gd name="connsiteX99" fmla="*/ 1123950 w 1371600"/>
              <a:gd name="connsiteY99" fmla="*/ 5514975 h 5819775"/>
              <a:gd name="connsiteX100" fmla="*/ 1143000 w 1371600"/>
              <a:gd name="connsiteY100" fmla="*/ 5419725 h 5819775"/>
              <a:gd name="connsiteX101" fmla="*/ 1162050 w 1371600"/>
              <a:gd name="connsiteY101" fmla="*/ 5391150 h 5819775"/>
              <a:gd name="connsiteX102" fmla="*/ 1181100 w 1371600"/>
              <a:gd name="connsiteY102" fmla="*/ 5334000 h 5819775"/>
              <a:gd name="connsiteX103" fmla="*/ 1190625 w 1371600"/>
              <a:gd name="connsiteY103" fmla="*/ 5305425 h 5819775"/>
              <a:gd name="connsiteX104" fmla="*/ 1200150 w 1371600"/>
              <a:gd name="connsiteY104" fmla="*/ 5276850 h 5819775"/>
              <a:gd name="connsiteX105" fmla="*/ 1219200 w 1371600"/>
              <a:gd name="connsiteY105" fmla="*/ 5172075 h 5819775"/>
              <a:gd name="connsiteX106" fmla="*/ 1238250 w 1371600"/>
              <a:gd name="connsiteY106" fmla="*/ 5133975 h 5819775"/>
              <a:gd name="connsiteX107" fmla="*/ 1257300 w 1371600"/>
              <a:gd name="connsiteY107" fmla="*/ 5076825 h 5819775"/>
              <a:gd name="connsiteX108" fmla="*/ 1266825 w 1371600"/>
              <a:gd name="connsiteY108" fmla="*/ 5048250 h 5819775"/>
              <a:gd name="connsiteX109" fmla="*/ 1285875 w 1371600"/>
              <a:gd name="connsiteY109" fmla="*/ 4962525 h 5819775"/>
              <a:gd name="connsiteX110" fmla="*/ 1304925 w 1371600"/>
              <a:gd name="connsiteY110" fmla="*/ 4848225 h 5819775"/>
              <a:gd name="connsiteX111" fmla="*/ 1323975 w 1371600"/>
              <a:gd name="connsiteY111" fmla="*/ 4772025 h 5819775"/>
              <a:gd name="connsiteX112" fmla="*/ 1333500 w 1371600"/>
              <a:gd name="connsiteY112" fmla="*/ 4648200 h 5819775"/>
              <a:gd name="connsiteX113" fmla="*/ 1343025 w 1371600"/>
              <a:gd name="connsiteY113" fmla="*/ 4591050 h 5819775"/>
              <a:gd name="connsiteX114" fmla="*/ 1352550 w 1371600"/>
              <a:gd name="connsiteY114" fmla="*/ 4314825 h 5819775"/>
              <a:gd name="connsiteX115" fmla="*/ 1371600 w 1371600"/>
              <a:gd name="connsiteY115" fmla="*/ 4086225 h 5819775"/>
              <a:gd name="connsiteX116" fmla="*/ 1362075 w 1371600"/>
              <a:gd name="connsiteY116" fmla="*/ 2695575 h 5819775"/>
              <a:gd name="connsiteX117" fmla="*/ 1352550 w 1371600"/>
              <a:gd name="connsiteY117" fmla="*/ 2657475 h 5819775"/>
              <a:gd name="connsiteX118" fmla="*/ 1333500 w 1371600"/>
              <a:gd name="connsiteY118" fmla="*/ 2457450 h 5819775"/>
              <a:gd name="connsiteX119" fmla="*/ 1323975 w 1371600"/>
              <a:gd name="connsiteY119" fmla="*/ 2305050 h 5819775"/>
              <a:gd name="connsiteX120" fmla="*/ 1295400 w 1371600"/>
              <a:gd name="connsiteY120" fmla="*/ 2219325 h 5819775"/>
              <a:gd name="connsiteX121" fmla="*/ 1266825 w 1371600"/>
              <a:gd name="connsiteY121" fmla="*/ 2209800 h 581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371600" h="5819775">
                <a:moveTo>
                  <a:pt x="1266825" y="2209800"/>
                </a:moveTo>
                <a:cubicBezTo>
                  <a:pt x="1260475" y="2200275"/>
                  <a:pt x="1261952" y="2177682"/>
                  <a:pt x="1257300" y="2162175"/>
                </a:cubicBezTo>
                <a:cubicBezTo>
                  <a:pt x="1252387" y="2145798"/>
                  <a:pt x="1242397" y="2131137"/>
                  <a:pt x="1238250" y="2114550"/>
                </a:cubicBezTo>
                <a:cubicBezTo>
                  <a:pt x="1232805" y="2092770"/>
                  <a:pt x="1232416" y="2070020"/>
                  <a:pt x="1228725" y="2047875"/>
                </a:cubicBezTo>
                <a:cubicBezTo>
                  <a:pt x="1222679" y="2011598"/>
                  <a:pt x="1218238" y="1996400"/>
                  <a:pt x="1209675" y="1962150"/>
                </a:cubicBezTo>
                <a:cubicBezTo>
                  <a:pt x="1207100" y="1900342"/>
                  <a:pt x="1195958" y="1617718"/>
                  <a:pt x="1190625" y="1543050"/>
                </a:cubicBezTo>
                <a:cubicBezTo>
                  <a:pt x="1188801" y="1517517"/>
                  <a:pt x="1186120" y="1491951"/>
                  <a:pt x="1181100" y="1466850"/>
                </a:cubicBezTo>
                <a:cubicBezTo>
                  <a:pt x="1177918" y="1450938"/>
                  <a:pt x="1156633" y="1386721"/>
                  <a:pt x="1152525" y="1362075"/>
                </a:cubicBezTo>
                <a:cubicBezTo>
                  <a:pt x="1148317" y="1336826"/>
                  <a:pt x="1146175" y="1311275"/>
                  <a:pt x="1143000" y="1285875"/>
                </a:cubicBezTo>
                <a:cubicBezTo>
                  <a:pt x="1139825" y="1203325"/>
                  <a:pt x="1139159" y="1120640"/>
                  <a:pt x="1133475" y="1038225"/>
                </a:cubicBezTo>
                <a:cubicBezTo>
                  <a:pt x="1132784" y="1028209"/>
                  <a:pt x="1126708" y="1019304"/>
                  <a:pt x="1123950" y="1009650"/>
                </a:cubicBezTo>
                <a:cubicBezTo>
                  <a:pt x="1100030" y="925929"/>
                  <a:pt x="1127738" y="1011488"/>
                  <a:pt x="1104900" y="942975"/>
                </a:cubicBezTo>
                <a:cubicBezTo>
                  <a:pt x="1091864" y="708323"/>
                  <a:pt x="1105608" y="842803"/>
                  <a:pt x="1085850" y="714375"/>
                </a:cubicBezTo>
                <a:cubicBezTo>
                  <a:pt x="1082436" y="692185"/>
                  <a:pt x="1080728" y="669715"/>
                  <a:pt x="1076325" y="647700"/>
                </a:cubicBezTo>
                <a:cubicBezTo>
                  <a:pt x="1074356" y="637855"/>
                  <a:pt x="1069558" y="628779"/>
                  <a:pt x="1066800" y="619125"/>
                </a:cubicBezTo>
                <a:cubicBezTo>
                  <a:pt x="1063204" y="606538"/>
                  <a:pt x="1061037" y="593564"/>
                  <a:pt x="1057275" y="581025"/>
                </a:cubicBezTo>
                <a:cubicBezTo>
                  <a:pt x="1051505" y="561791"/>
                  <a:pt x="1044575" y="542925"/>
                  <a:pt x="1038225" y="523875"/>
                </a:cubicBezTo>
                <a:cubicBezTo>
                  <a:pt x="1035050" y="514350"/>
                  <a:pt x="1030669" y="505145"/>
                  <a:pt x="1028700" y="495300"/>
                </a:cubicBezTo>
                <a:cubicBezTo>
                  <a:pt x="1025525" y="479425"/>
                  <a:pt x="1024295" y="463034"/>
                  <a:pt x="1019175" y="447675"/>
                </a:cubicBezTo>
                <a:cubicBezTo>
                  <a:pt x="968375" y="295275"/>
                  <a:pt x="1023891" y="497518"/>
                  <a:pt x="990600" y="381000"/>
                </a:cubicBezTo>
                <a:cubicBezTo>
                  <a:pt x="986531" y="366758"/>
                  <a:pt x="979163" y="329550"/>
                  <a:pt x="971550" y="314325"/>
                </a:cubicBezTo>
                <a:cubicBezTo>
                  <a:pt x="966430" y="304086"/>
                  <a:pt x="957149" y="296211"/>
                  <a:pt x="952500" y="285750"/>
                </a:cubicBezTo>
                <a:cubicBezTo>
                  <a:pt x="919091" y="210581"/>
                  <a:pt x="956280" y="243820"/>
                  <a:pt x="904875" y="209550"/>
                </a:cubicBezTo>
                <a:cubicBezTo>
                  <a:pt x="886332" y="153920"/>
                  <a:pt x="909859" y="205009"/>
                  <a:pt x="866775" y="161925"/>
                </a:cubicBezTo>
                <a:cubicBezTo>
                  <a:pt x="858680" y="153830"/>
                  <a:pt x="855054" y="142144"/>
                  <a:pt x="847725" y="133350"/>
                </a:cubicBezTo>
                <a:cubicBezTo>
                  <a:pt x="839101" y="123002"/>
                  <a:pt x="827774" y="115123"/>
                  <a:pt x="819150" y="104775"/>
                </a:cubicBezTo>
                <a:cubicBezTo>
                  <a:pt x="811821" y="95981"/>
                  <a:pt x="808195" y="84295"/>
                  <a:pt x="800100" y="76200"/>
                </a:cubicBezTo>
                <a:cubicBezTo>
                  <a:pt x="792005" y="68105"/>
                  <a:pt x="780319" y="64479"/>
                  <a:pt x="771525" y="57150"/>
                </a:cubicBezTo>
                <a:cubicBezTo>
                  <a:pt x="761177" y="48526"/>
                  <a:pt x="754725" y="35117"/>
                  <a:pt x="742950" y="28575"/>
                </a:cubicBezTo>
                <a:cubicBezTo>
                  <a:pt x="725397" y="18823"/>
                  <a:pt x="704850" y="15875"/>
                  <a:pt x="685800" y="9525"/>
                </a:cubicBezTo>
                <a:lnTo>
                  <a:pt x="657225" y="0"/>
                </a:lnTo>
                <a:cubicBezTo>
                  <a:pt x="600075" y="3175"/>
                  <a:pt x="542755" y="4098"/>
                  <a:pt x="485775" y="9525"/>
                </a:cubicBezTo>
                <a:cubicBezTo>
                  <a:pt x="447651" y="13156"/>
                  <a:pt x="400178" y="63415"/>
                  <a:pt x="381000" y="76200"/>
                </a:cubicBezTo>
                <a:cubicBezTo>
                  <a:pt x="313657" y="121095"/>
                  <a:pt x="397027" y="64752"/>
                  <a:pt x="314325" y="123825"/>
                </a:cubicBezTo>
                <a:cubicBezTo>
                  <a:pt x="305010" y="130479"/>
                  <a:pt x="294544" y="135546"/>
                  <a:pt x="285750" y="142875"/>
                </a:cubicBezTo>
                <a:cubicBezTo>
                  <a:pt x="240214" y="180821"/>
                  <a:pt x="272182" y="159157"/>
                  <a:pt x="238125" y="200025"/>
                </a:cubicBezTo>
                <a:cubicBezTo>
                  <a:pt x="229501" y="210373"/>
                  <a:pt x="218316" y="218373"/>
                  <a:pt x="209550" y="228600"/>
                </a:cubicBezTo>
                <a:cubicBezTo>
                  <a:pt x="136236" y="314134"/>
                  <a:pt x="223305" y="224370"/>
                  <a:pt x="152400" y="295275"/>
                </a:cubicBezTo>
                <a:cubicBezTo>
                  <a:pt x="146050" y="311150"/>
                  <a:pt x="140515" y="327376"/>
                  <a:pt x="133350" y="342900"/>
                </a:cubicBezTo>
                <a:cubicBezTo>
                  <a:pt x="121450" y="368684"/>
                  <a:pt x="104230" y="392159"/>
                  <a:pt x="95250" y="419100"/>
                </a:cubicBezTo>
                <a:cubicBezTo>
                  <a:pt x="92075" y="428625"/>
                  <a:pt x="89680" y="438447"/>
                  <a:pt x="85725" y="447675"/>
                </a:cubicBezTo>
                <a:cubicBezTo>
                  <a:pt x="80132" y="460726"/>
                  <a:pt x="71661" y="472480"/>
                  <a:pt x="66675" y="485775"/>
                </a:cubicBezTo>
                <a:cubicBezTo>
                  <a:pt x="62078" y="498032"/>
                  <a:pt x="60746" y="511288"/>
                  <a:pt x="57150" y="523875"/>
                </a:cubicBezTo>
                <a:cubicBezTo>
                  <a:pt x="54392" y="533529"/>
                  <a:pt x="51150" y="543049"/>
                  <a:pt x="47625" y="552450"/>
                </a:cubicBezTo>
                <a:cubicBezTo>
                  <a:pt x="41622" y="568459"/>
                  <a:pt x="34578" y="584066"/>
                  <a:pt x="28575" y="600075"/>
                </a:cubicBezTo>
                <a:cubicBezTo>
                  <a:pt x="18326" y="627404"/>
                  <a:pt x="17031" y="636726"/>
                  <a:pt x="9525" y="666750"/>
                </a:cubicBezTo>
                <a:cubicBezTo>
                  <a:pt x="12700" y="790575"/>
                  <a:pt x="14196" y="914454"/>
                  <a:pt x="19050" y="1038225"/>
                </a:cubicBezTo>
                <a:cubicBezTo>
                  <a:pt x="20548" y="1076428"/>
                  <a:pt x="22904" y="1114716"/>
                  <a:pt x="28575" y="1152525"/>
                </a:cubicBezTo>
                <a:cubicBezTo>
                  <a:pt x="62513" y="1378779"/>
                  <a:pt x="35825" y="1092812"/>
                  <a:pt x="57150" y="1295400"/>
                </a:cubicBezTo>
                <a:cubicBezTo>
                  <a:pt x="73840" y="1453958"/>
                  <a:pt x="60378" y="1380150"/>
                  <a:pt x="76200" y="1562100"/>
                </a:cubicBezTo>
                <a:cubicBezTo>
                  <a:pt x="79835" y="1603905"/>
                  <a:pt x="87220" y="1636251"/>
                  <a:pt x="95250" y="1676400"/>
                </a:cubicBezTo>
                <a:cubicBezTo>
                  <a:pt x="98425" y="1720850"/>
                  <a:pt x="102370" y="1765252"/>
                  <a:pt x="104775" y="1809750"/>
                </a:cubicBezTo>
                <a:cubicBezTo>
                  <a:pt x="108720" y="1882737"/>
                  <a:pt x="109594" y="1955883"/>
                  <a:pt x="114300" y="2028825"/>
                </a:cubicBezTo>
                <a:cubicBezTo>
                  <a:pt x="115948" y="2054370"/>
                  <a:pt x="121145" y="2079568"/>
                  <a:pt x="123825" y="2105025"/>
                </a:cubicBezTo>
                <a:cubicBezTo>
                  <a:pt x="127496" y="2139901"/>
                  <a:pt x="131017" y="2174809"/>
                  <a:pt x="133350" y="2209800"/>
                </a:cubicBezTo>
                <a:cubicBezTo>
                  <a:pt x="137368" y="2270075"/>
                  <a:pt x="137642" y="2330594"/>
                  <a:pt x="142875" y="2390775"/>
                </a:cubicBezTo>
                <a:cubicBezTo>
                  <a:pt x="145839" y="2424856"/>
                  <a:pt x="155160" y="2427009"/>
                  <a:pt x="161925" y="2457450"/>
                </a:cubicBezTo>
                <a:cubicBezTo>
                  <a:pt x="171426" y="2500205"/>
                  <a:pt x="176389" y="2559054"/>
                  <a:pt x="180975" y="2600325"/>
                </a:cubicBezTo>
                <a:cubicBezTo>
                  <a:pt x="184150" y="2689225"/>
                  <a:pt x="182681" y="2778413"/>
                  <a:pt x="190500" y="2867025"/>
                </a:cubicBezTo>
                <a:cubicBezTo>
                  <a:pt x="192265" y="2887028"/>
                  <a:pt x="205343" y="2904540"/>
                  <a:pt x="209550" y="2924175"/>
                </a:cubicBezTo>
                <a:cubicBezTo>
                  <a:pt x="214913" y="2949204"/>
                  <a:pt x="215900" y="2974975"/>
                  <a:pt x="219075" y="3000375"/>
                </a:cubicBezTo>
                <a:cubicBezTo>
                  <a:pt x="215900" y="3187700"/>
                  <a:pt x="215402" y="3375090"/>
                  <a:pt x="209550" y="3562350"/>
                </a:cubicBezTo>
                <a:cubicBezTo>
                  <a:pt x="209044" y="3578531"/>
                  <a:pt x="202921" y="3594047"/>
                  <a:pt x="200025" y="3609975"/>
                </a:cubicBezTo>
                <a:cubicBezTo>
                  <a:pt x="196570" y="3628976"/>
                  <a:pt x="193955" y="3648124"/>
                  <a:pt x="190500" y="3667125"/>
                </a:cubicBezTo>
                <a:cubicBezTo>
                  <a:pt x="187604" y="3683053"/>
                  <a:pt x="183871" y="3698822"/>
                  <a:pt x="180975" y="3714750"/>
                </a:cubicBezTo>
                <a:cubicBezTo>
                  <a:pt x="177520" y="3733751"/>
                  <a:pt x="174905" y="3752899"/>
                  <a:pt x="171450" y="3771900"/>
                </a:cubicBezTo>
                <a:cubicBezTo>
                  <a:pt x="168554" y="3787828"/>
                  <a:pt x="164587" y="3803556"/>
                  <a:pt x="161925" y="3819525"/>
                </a:cubicBezTo>
                <a:cubicBezTo>
                  <a:pt x="158234" y="3841670"/>
                  <a:pt x="157104" y="3864248"/>
                  <a:pt x="152400" y="3886200"/>
                </a:cubicBezTo>
                <a:cubicBezTo>
                  <a:pt x="147557" y="3908801"/>
                  <a:pt x="139700" y="3930650"/>
                  <a:pt x="133350" y="3952875"/>
                </a:cubicBezTo>
                <a:cubicBezTo>
                  <a:pt x="129057" y="3987222"/>
                  <a:pt x="116770" y="4082685"/>
                  <a:pt x="114300" y="4114800"/>
                </a:cubicBezTo>
                <a:cubicBezTo>
                  <a:pt x="110153" y="4168709"/>
                  <a:pt x="109087" y="4222829"/>
                  <a:pt x="104775" y="4276725"/>
                </a:cubicBezTo>
                <a:cubicBezTo>
                  <a:pt x="102899" y="4300178"/>
                  <a:pt x="99856" y="4353238"/>
                  <a:pt x="85725" y="4381500"/>
                </a:cubicBezTo>
                <a:cubicBezTo>
                  <a:pt x="80605" y="4391739"/>
                  <a:pt x="73025" y="4400550"/>
                  <a:pt x="66675" y="4410075"/>
                </a:cubicBezTo>
                <a:cubicBezTo>
                  <a:pt x="25479" y="4574858"/>
                  <a:pt x="65814" y="4401742"/>
                  <a:pt x="47625" y="4829175"/>
                </a:cubicBezTo>
                <a:cubicBezTo>
                  <a:pt x="46671" y="4851605"/>
                  <a:pt x="41514" y="4873660"/>
                  <a:pt x="38100" y="4895850"/>
                </a:cubicBezTo>
                <a:cubicBezTo>
                  <a:pt x="35163" y="4914938"/>
                  <a:pt x="32030" y="4933999"/>
                  <a:pt x="28575" y="4953000"/>
                </a:cubicBezTo>
                <a:cubicBezTo>
                  <a:pt x="25679" y="4968928"/>
                  <a:pt x="21340" y="4984598"/>
                  <a:pt x="19050" y="5000625"/>
                </a:cubicBezTo>
                <a:cubicBezTo>
                  <a:pt x="3099" y="5112279"/>
                  <a:pt x="20474" y="5053504"/>
                  <a:pt x="0" y="5114925"/>
                </a:cubicBezTo>
                <a:cubicBezTo>
                  <a:pt x="3175" y="5241925"/>
                  <a:pt x="1257" y="5369155"/>
                  <a:pt x="9525" y="5495925"/>
                </a:cubicBezTo>
                <a:cubicBezTo>
                  <a:pt x="10832" y="5515963"/>
                  <a:pt x="22225" y="5534025"/>
                  <a:pt x="28575" y="5553075"/>
                </a:cubicBezTo>
                <a:cubicBezTo>
                  <a:pt x="31750" y="5562600"/>
                  <a:pt x="32531" y="5573296"/>
                  <a:pt x="38100" y="5581650"/>
                </a:cubicBezTo>
                <a:cubicBezTo>
                  <a:pt x="64622" y="5621433"/>
                  <a:pt x="49055" y="5602130"/>
                  <a:pt x="85725" y="5638800"/>
                </a:cubicBezTo>
                <a:cubicBezTo>
                  <a:pt x="88900" y="5648325"/>
                  <a:pt x="88150" y="5660275"/>
                  <a:pt x="95250" y="5667375"/>
                </a:cubicBezTo>
                <a:cubicBezTo>
                  <a:pt x="102350" y="5674475"/>
                  <a:pt x="114845" y="5672410"/>
                  <a:pt x="123825" y="5676900"/>
                </a:cubicBezTo>
                <a:cubicBezTo>
                  <a:pt x="134064" y="5682020"/>
                  <a:pt x="143085" y="5689296"/>
                  <a:pt x="152400" y="5695950"/>
                </a:cubicBezTo>
                <a:cubicBezTo>
                  <a:pt x="165318" y="5705177"/>
                  <a:pt x="176717" y="5716649"/>
                  <a:pt x="190500" y="5724525"/>
                </a:cubicBezTo>
                <a:cubicBezTo>
                  <a:pt x="199217" y="5729506"/>
                  <a:pt x="210095" y="5729560"/>
                  <a:pt x="219075" y="5734050"/>
                </a:cubicBezTo>
                <a:cubicBezTo>
                  <a:pt x="229314" y="5739170"/>
                  <a:pt x="237189" y="5748451"/>
                  <a:pt x="247650" y="5753100"/>
                </a:cubicBezTo>
                <a:cubicBezTo>
                  <a:pt x="266000" y="5761255"/>
                  <a:pt x="285750" y="5765800"/>
                  <a:pt x="304800" y="5772150"/>
                </a:cubicBezTo>
                <a:lnTo>
                  <a:pt x="333375" y="5781675"/>
                </a:lnTo>
                <a:cubicBezTo>
                  <a:pt x="429407" y="5813686"/>
                  <a:pt x="280449" y="5764845"/>
                  <a:pt x="400050" y="5800725"/>
                </a:cubicBezTo>
                <a:cubicBezTo>
                  <a:pt x="419284" y="5806495"/>
                  <a:pt x="457200" y="5819775"/>
                  <a:pt x="457200" y="5819775"/>
                </a:cubicBezTo>
                <a:cubicBezTo>
                  <a:pt x="558800" y="5816600"/>
                  <a:pt x="660507" y="5815889"/>
                  <a:pt x="762000" y="5810250"/>
                </a:cubicBezTo>
                <a:cubicBezTo>
                  <a:pt x="776521" y="5809443"/>
                  <a:pt x="853731" y="5784021"/>
                  <a:pt x="857250" y="5781675"/>
                </a:cubicBezTo>
                <a:cubicBezTo>
                  <a:pt x="922754" y="5738006"/>
                  <a:pt x="892680" y="5750815"/>
                  <a:pt x="942975" y="5734050"/>
                </a:cubicBezTo>
                <a:cubicBezTo>
                  <a:pt x="949325" y="5724525"/>
                  <a:pt x="954696" y="5714269"/>
                  <a:pt x="962025" y="5705475"/>
                </a:cubicBezTo>
                <a:cubicBezTo>
                  <a:pt x="984944" y="5677973"/>
                  <a:pt x="991078" y="5676581"/>
                  <a:pt x="1019175" y="5657850"/>
                </a:cubicBezTo>
                <a:cubicBezTo>
                  <a:pt x="1041823" y="5589906"/>
                  <a:pt x="1009709" y="5672049"/>
                  <a:pt x="1057275" y="5600700"/>
                </a:cubicBezTo>
                <a:cubicBezTo>
                  <a:pt x="1062844" y="5592346"/>
                  <a:pt x="1060636" y="5580050"/>
                  <a:pt x="1066800" y="5572125"/>
                </a:cubicBezTo>
                <a:cubicBezTo>
                  <a:pt x="1083340" y="5550859"/>
                  <a:pt x="1123950" y="5514975"/>
                  <a:pt x="1123950" y="5514975"/>
                </a:cubicBezTo>
                <a:cubicBezTo>
                  <a:pt x="1126099" y="5502082"/>
                  <a:pt x="1135250" y="5437809"/>
                  <a:pt x="1143000" y="5419725"/>
                </a:cubicBezTo>
                <a:cubicBezTo>
                  <a:pt x="1147509" y="5409203"/>
                  <a:pt x="1157401" y="5401611"/>
                  <a:pt x="1162050" y="5391150"/>
                </a:cubicBezTo>
                <a:cubicBezTo>
                  <a:pt x="1170205" y="5372800"/>
                  <a:pt x="1174750" y="5353050"/>
                  <a:pt x="1181100" y="5334000"/>
                </a:cubicBezTo>
                <a:lnTo>
                  <a:pt x="1190625" y="5305425"/>
                </a:lnTo>
                <a:lnTo>
                  <a:pt x="1200150" y="5276850"/>
                </a:lnTo>
                <a:cubicBezTo>
                  <a:pt x="1203627" y="5252512"/>
                  <a:pt x="1208836" y="5199712"/>
                  <a:pt x="1219200" y="5172075"/>
                </a:cubicBezTo>
                <a:cubicBezTo>
                  <a:pt x="1224186" y="5158780"/>
                  <a:pt x="1232977" y="5147158"/>
                  <a:pt x="1238250" y="5133975"/>
                </a:cubicBezTo>
                <a:cubicBezTo>
                  <a:pt x="1245708" y="5115331"/>
                  <a:pt x="1250950" y="5095875"/>
                  <a:pt x="1257300" y="5076825"/>
                </a:cubicBezTo>
                <a:cubicBezTo>
                  <a:pt x="1260475" y="5067300"/>
                  <a:pt x="1265174" y="5058154"/>
                  <a:pt x="1266825" y="5048250"/>
                </a:cubicBezTo>
                <a:cubicBezTo>
                  <a:pt x="1293035" y="4890989"/>
                  <a:pt x="1262427" y="5056318"/>
                  <a:pt x="1285875" y="4962525"/>
                </a:cubicBezTo>
                <a:cubicBezTo>
                  <a:pt x="1302914" y="4894368"/>
                  <a:pt x="1288796" y="4928870"/>
                  <a:pt x="1304925" y="4848225"/>
                </a:cubicBezTo>
                <a:cubicBezTo>
                  <a:pt x="1310060" y="4822552"/>
                  <a:pt x="1323975" y="4772025"/>
                  <a:pt x="1323975" y="4772025"/>
                </a:cubicBezTo>
                <a:cubicBezTo>
                  <a:pt x="1327150" y="4730750"/>
                  <a:pt x="1329166" y="4689369"/>
                  <a:pt x="1333500" y="4648200"/>
                </a:cubicBezTo>
                <a:cubicBezTo>
                  <a:pt x="1335522" y="4628993"/>
                  <a:pt x="1341923" y="4610331"/>
                  <a:pt x="1343025" y="4591050"/>
                </a:cubicBezTo>
                <a:cubicBezTo>
                  <a:pt x="1348281" y="4499070"/>
                  <a:pt x="1348168" y="4406850"/>
                  <a:pt x="1352550" y="4314825"/>
                </a:cubicBezTo>
                <a:cubicBezTo>
                  <a:pt x="1354993" y="4263523"/>
                  <a:pt x="1366605" y="4141169"/>
                  <a:pt x="1371600" y="4086225"/>
                </a:cubicBezTo>
                <a:cubicBezTo>
                  <a:pt x="1368425" y="3622675"/>
                  <a:pt x="1368255" y="3159095"/>
                  <a:pt x="1362075" y="2695575"/>
                </a:cubicBezTo>
                <a:cubicBezTo>
                  <a:pt x="1361900" y="2682485"/>
                  <a:pt x="1354110" y="2670473"/>
                  <a:pt x="1352550" y="2657475"/>
                </a:cubicBezTo>
                <a:cubicBezTo>
                  <a:pt x="1344570" y="2590975"/>
                  <a:pt x="1337678" y="2524296"/>
                  <a:pt x="1333500" y="2457450"/>
                </a:cubicBezTo>
                <a:cubicBezTo>
                  <a:pt x="1330325" y="2406650"/>
                  <a:pt x="1330852" y="2355482"/>
                  <a:pt x="1323975" y="2305050"/>
                </a:cubicBezTo>
                <a:lnTo>
                  <a:pt x="1295400" y="2219325"/>
                </a:lnTo>
                <a:cubicBezTo>
                  <a:pt x="1284871" y="2187738"/>
                  <a:pt x="1273175" y="2219325"/>
                  <a:pt x="1266825" y="2209800"/>
                </a:cubicBezTo>
                <a:close/>
              </a:path>
            </a:pathLst>
          </a:custGeom>
          <a:pattFill prst="wdDnDiag">
            <a:fgClr>
              <a:schemeClr val="accent5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F6E1035A-4177-4B5F-8E30-992C6CD1808D}"/>
              </a:ext>
            </a:extLst>
          </p:cNvPr>
          <p:cNvSpPr/>
          <p:nvPr/>
        </p:nvSpPr>
        <p:spPr>
          <a:xfrm rot="350218">
            <a:off x="10780239" y="1347690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FB621CFE-2F5B-4953-A339-45B2F2D45137}"/>
              </a:ext>
            </a:extLst>
          </p:cNvPr>
          <p:cNvSpPr/>
          <p:nvPr/>
        </p:nvSpPr>
        <p:spPr>
          <a:xfrm rot="21226015">
            <a:off x="9210852" y="1351243"/>
            <a:ext cx="1101039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BD088C77-5946-45D3-9131-21FBB44C70B6}"/>
              </a:ext>
            </a:extLst>
          </p:cNvPr>
          <p:cNvSpPr/>
          <p:nvPr/>
        </p:nvSpPr>
        <p:spPr>
          <a:xfrm rot="497320">
            <a:off x="9234926" y="4834971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C56DE56A-A20E-417B-88E7-E1EB1A77190A}"/>
              </a:ext>
            </a:extLst>
          </p:cNvPr>
          <p:cNvSpPr/>
          <p:nvPr/>
        </p:nvSpPr>
        <p:spPr>
          <a:xfrm rot="21096826">
            <a:off x="10610354" y="4856735"/>
            <a:ext cx="1237104" cy="6381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65A1A1CB-3E90-4891-BD71-AF6DE2CEC8B1}"/>
              </a:ext>
            </a:extLst>
          </p:cNvPr>
          <p:cNvSpPr txBox="1"/>
          <p:nvPr/>
        </p:nvSpPr>
        <p:spPr>
          <a:xfrm>
            <a:off x="6773516" y="5591299"/>
            <a:ext cx="1638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Kromosom 1-4 hos en mand (fra moderen)</a:t>
            </a:r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6A00B527-6F6A-4C44-845B-1FE39F2651AA}"/>
              </a:ext>
            </a:extLst>
          </p:cNvPr>
          <p:cNvSpPr txBox="1"/>
          <p:nvPr/>
        </p:nvSpPr>
        <p:spPr>
          <a:xfrm>
            <a:off x="818912" y="3134965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E82AB50D-DBFC-45B5-A0EC-66B8F84027B4}"/>
              </a:ext>
            </a:extLst>
          </p:cNvPr>
          <p:cNvSpPr txBox="1"/>
          <p:nvPr/>
        </p:nvSpPr>
        <p:spPr>
          <a:xfrm>
            <a:off x="1936977" y="3158609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F6F28497-9311-451D-AB9F-29309CC54D65}"/>
              </a:ext>
            </a:extLst>
          </p:cNvPr>
          <p:cNvSpPr txBox="1"/>
          <p:nvPr/>
        </p:nvSpPr>
        <p:spPr>
          <a:xfrm>
            <a:off x="3777067" y="3427353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29A8C765-81B9-4111-9532-A82F1D6F32F8}"/>
              </a:ext>
            </a:extLst>
          </p:cNvPr>
          <p:cNvSpPr txBox="1"/>
          <p:nvPr/>
        </p:nvSpPr>
        <p:spPr>
          <a:xfrm>
            <a:off x="5004354" y="3450996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BDFCA829-3337-46D8-AE9B-B878760C843B}"/>
              </a:ext>
            </a:extLst>
          </p:cNvPr>
          <p:cNvSpPr txBox="1"/>
          <p:nvPr/>
        </p:nvSpPr>
        <p:spPr>
          <a:xfrm>
            <a:off x="6656692" y="2668635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29B0164F-B169-4FE8-B6FA-196A2FECB20E}"/>
              </a:ext>
            </a:extLst>
          </p:cNvPr>
          <p:cNvSpPr txBox="1"/>
          <p:nvPr/>
        </p:nvSpPr>
        <p:spPr>
          <a:xfrm>
            <a:off x="7824564" y="2668635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BC91DDC7-D4BA-4C2A-91A0-93A586CA99DE}"/>
              </a:ext>
            </a:extLst>
          </p:cNvPr>
          <p:cNvSpPr txBox="1"/>
          <p:nvPr/>
        </p:nvSpPr>
        <p:spPr>
          <a:xfrm>
            <a:off x="9627622" y="3158608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92A124F5-4E76-4FB8-8839-B88BDBBB44A7}"/>
              </a:ext>
            </a:extLst>
          </p:cNvPr>
          <p:cNvSpPr txBox="1"/>
          <p:nvPr/>
        </p:nvSpPr>
        <p:spPr>
          <a:xfrm>
            <a:off x="10882106" y="3158608"/>
            <a:ext cx="654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♂</a:t>
            </a:r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556409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68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Office-tema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Charlotte Skov</dc:creator>
  <cp:lastModifiedBy>Charlotte Skov</cp:lastModifiedBy>
  <cp:revision>6</cp:revision>
  <dcterms:created xsi:type="dcterms:W3CDTF">2019-03-17T21:20:25Z</dcterms:created>
  <dcterms:modified xsi:type="dcterms:W3CDTF">2019-03-17T22:42:07Z</dcterms:modified>
</cp:coreProperties>
</file>