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5" r:id="rId2"/>
    <p:sldId id="274" r:id="rId3"/>
    <p:sldId id="273" r:id="rId4"/>
    <p:sldId id="272" r:id="rId5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BC4E775-0B33-43E7-8009-D65FF4CFF2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CA6CCD16-D0F5-4C03-9C35-B3B0896F79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C6547FC-D6C2-4220-AC36-24ADCB7EA0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609C5-4EC0-4BC8-8B92-B26A26A6E97A}" type="datetimeFigureOut">
              <a:rPr lang="da-DK" smtClean="0"/>
              <a:t>11-03-2024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836B1585-9DF8-41EB-944F-11A91771E9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A48D61B-B546-43D4-BC44-5A6B7A1DA0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3B430-8862-4423-A294-1955B2FD3B3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62899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FA8BA9F-94F2-4CB2-A1D1-C4877C55B4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656AA76B-302D-47DB-AF25-28CD0C8D68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9A40ECFF-354B-4B1C-A19E-7A5359AF5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609C5-4EC0-4BC8-8B92-B26A26A6E97A}" type="datetimeFigureOut">
              <a:rPr lang="da-DK" smtClean="0"/>
              <a:t>11-03-2024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4051B3E-19EC-42D5-B6BF-95863FF504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FE171D1-AD86-4F74-9F0A-9590A2A3ED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3B430-8862-4423-A294-1955B2FD3B3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271759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170F40E5-4ED9-4F89-BE9E-3C09F3701A7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17D90DC9-D262-475B-BF19-6261A59EFF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A8ACF70-A65C-476A-998F-A7AF29A97B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609C5-4EC0-4BC8-8B92-B26A26A6E97A}" type="datetimeFigureOut">
              <a:rPr lang="da-DK" smtClean="0"/>
              <a:t>11-03-2024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491ADB8-E00B-4CD4-A66C-F418320C93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EFF2C9D-775E-4DFD-B30B-4DEBAADD07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3B430-8862-4423-A294-1955B2FD3B3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094792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0B82F73-1979-4E96-9233-71224587A5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4B83587-6DE1-4C32-AFAF-13BF85E982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8E4A715-18AA-4604-BCC5-DEA9A7306B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609C5-4EC0-4BC8-8B92-B26A26A6E97A}" type="datetimeFigureOut">
              <a:rPr lang="da-DK" smtClean="0"/>
              <a:t>11-03-2024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F0A33EE-DAF2-4E03-B270-84A147FA3F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7E1C3D2-0288-41F7-A01E-12AD639429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3B430-8862-4423-A294-1955B2FD3B3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55718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EE4B9A9-FA68-40D2-83E6-551D2EE8F1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05B84374-4408-40F2-932E-A9A800CB8D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2D7ADDE-C165-4C03-94FF-CC3275EDBE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609C5-4EC0-4BC8-8B92-B26A26A6E97A}" type="datetimeFigureOut">
              <a:rPr lang="da-DK" smtClean="0"/>
              <a:t>11-03-2024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8EF79A37-21B1-4E4E-9B4A-9B4DBB3242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36581032-BE28-4456-8AA1-B25C05B9BD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3B430-8862-4423-A294-1955B2FD3B3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014901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11A13F8-9B63-4E7E-B199-2E9E800AAA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56BB5B9-8180-4817-8178-623D5DE859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C8C2ADCB-380A-4635-BF7A-56019EAE74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816663D3-AED7-410D-A079-D146663064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609C5-4EC0-4BC8-8B92-B26A26A6E97A}" type="datetimeFigureOut">
              <a:rPr lang="da-DK" smtClean="0"/>
              <a:t>11-03-2024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A46AFF87-5EB5-461D-8836-7F82CDEF2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26689D6E-06F9-4068-A5DD-40D3ED4A7E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3B430-8862-4423-A294-1955B2FD3B3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114515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9653047-D7FD-44EC-B5F5-C2B7B22627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F8ACFEB9-BB04-4477-980A-3AC2030726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D1AEF338-9397-460E-B9E7-C77252C4B6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F69E0A29-52CF-4A61-BB20-14EE9BBD71F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AAA1231F-88CD-4495-821A-ECA11C96622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C40221D4-C536-4103-8CAC-24BD8ACDD8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609C5-4EC0-4BC8-8B92-B26A26A6E97A}" type="datetimeFigureOut">
              <a:rPr lang="da-DK" smtClean="0"/>
              <a:t>11-03-2024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97813E47-21D1-4611-B2EA-4B89C9C27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BAD5F176-5C8C-444E-ACEF-D0C9C14C4B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3B430-8862-4423-A294-1955B2FD3B3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18860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38F8508-7A74-46EB-8551-226C444303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64124128-A06E-4CB1-AFED-EA4E1DFE7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609C5-4EC0-4BC8-8B92-B26A26A6E97A}" type="datetimeFigureOut">
              <a:rPr lang="da-DK" smtClean="0"/>
              <a:t>11-03-2024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1A3DA527-5457-46D7-A48D-4154E8FAEA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ADD26A84-3B77-4C6A-94EA-634A193F1D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3B430-8862-4423-A294-1955B2FD3B3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38925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E5E0A477-74D7-4970-87B8-8794818E2A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609C5-4EC0-4BC8-8B92-B26A26A6E97A}" type="datetimeFigureOut">
              <a:rPr lang="da-DK" smtClean="0"/>
              <a:t>11-03-2024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098E0097-476F-4E71-8D4C-AFE9F3F0FC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3F22C7A2-CDAC-4242-BC24-C5A63EB28A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3B430-8862-4423-A294-1955B2FD3B3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458517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58EA5A8-8172-4E68-9FAA-B4F5CE2263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5C97091-C9F0-4021-8245-B06F22133B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A22CB11C-5AC0-4500-938D-D45470D166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25AD3AFA-2B91-4030-A918-F2F46C5D37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609C5-4EC0-4BC8-8B92-B26A26A6E97A}" type="datetimeFigureOut">
              <a:rPr lang="da-DK" smtClean="0"/>
              <a:t>11-03-2024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D36C0810-A3C5-4263-84B9-5DB5494CC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C731FE33-4C1F-4375-816C-83E47D97D2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3B430-8862-4423-A294-1955B2FD3B3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44657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A1CA55C-F135-4B8A-AA28-787594B3A1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5AFF8630-F1B7-4BEC-BCAE-FAB26EA05B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478C2A94-B716-49EA-9F19-6D73D9FC54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CB447F4F-BF71-4B7B-B6D3-69A76CD3CB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609C5-4EC0-4BC8-8B92-B26A26A6E97A}" type="datetimeFigureOut">
              <a:rPr lang="da-DK" smtClean="0"/>
              <a:t>11-03-2024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8EBF2C13-5A75-4B0D-A521-3E3D3E49EE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4E45EFF8-4711-4D4F-B509-78D009D338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3B430-8862-4423-A294-1955B2FD3B3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740730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93AE5275-F72E-4EEE-88BC-D53235A454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96E1FDEC-9B40-431F-B486-DF45B145DF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08EA716-1E96-40DA-9D73-A2C2DAA4C4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B609C5-4EC0-4BC8-8B92-B26A26A6E97A}" type="datetimeFigureOut">
              <a:rPr lang="da-DK" smtClean="0"/>
              <a:t>11-03-2024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8987713-DFE5-4961-BB99-E0DF4BBDB4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FDC2828F-AF4C-4F77-8A45-8BCDB0EC4C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B3B430-8862-4423-A294-1955B2FD3B3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97787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B57CE23-05DA-42EB-B51C-4FA3912BC5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Feedback processer (tilbagekoblinger)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012C0FB4-643D-40DF-B9BA-95D3FA3448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 dirty="0"/>
          </a:p>
          <a:p>
            <a:r>
              <a:rPr lang="da-DK" dirty="0"/>
              <a:t>Kig denne præsentation igennem</a:t>
            </a:r>
          </a:p>
          <a:p>
            <a:endParaRPr lang="da-DK" dirty="0"/>
          </a:p>
          <a:p>
            <a:r>
              <a:rPr lang="da-DK" dirty="0"/>
              <a:t>Find eksempler på negativ feedback i reguleringen af kønshormoner</a:t>
            </a:r>
          </a:p>
          <a:p>
            <a:endParaRPr lang="da-DK" dirty="0"/>
          </a:p>
          <a:p>
            <a:r>
              <a:rPr lang="da-DK" dirty="0"/>
              <a:t>Find et eksempel på positiv feedback i reguleringen af kønshormoner</a:t>
            </a:r>
          </a:p>
          <a:p>
            <a:endParaRPr lang="da-DK" dirty="0"/>
          </a:p>
          <a:p>
            <a:r>
              <a:rPr lang="da-DK" dirty="0"/>
              <a:t>Lav gerne jeres egne dias med </a:t>
            </a:r>
            <a:r>
              <a:rPr lang="da-DK"/>
              <a:t>kønshormon-feedback regulering </a:t>
            </a:r>
            <a:r>
              <a:rPr lang="da-DK">
                <a:sym typeface="Wingdings" panose="05000000000000000000" pitchFamily="2" charset="2"/>
              </a:rPr>
              <a:t></a:t>
            </a:r>
            <a:endParaRPr lang="da-DK" dirty="0"/>
          </a:p>
          <a:p>
            <a:endParaRPr lang="da-DK" dirty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6201965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76E67DF-0929-4D06-A569-A846470457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Feedback / tilbagekobling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68F67CB-DE36-4EEC-81C9-C05808E2C8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62947"/>
            <a:ext cx="10515600" cy="4351338"/>
          </a:xfrm>
        </p:spPr>
        <p:txBody>
          <a:bodyPr/>
          <a:lstStyle/>
          <a:p>
            <a:r>
              <a:rPr lang="da-DK" dirty="0"/>
              <a:t>Når noget virker på noget andet, som så virker tilbage på det første!</a:t>
            </a:r>
          </a:p>
          <a:p>
            <a:endParaRPr lang="da-DK" dirty="0"/>
          </a:p>
          <a:p>
            <a:r>
              <a:rPr lang="da-DK" dirty="0"/>
              <a:t>Feedback (tilbagekobling) kan være negativ - </a:t>
            </a:r>
            <a:r>
              <a:rPr lang="da-DK" b="1" dirty="0"/>
              <a:t>regulerende</a:t>
            </a:r>
            <a:r>
              <a:rPr lang="da-DK" dirty="0"/>
              <a:t>:</a:t>
            </a:r>
          </a:p>
          <a:p>
            <a:pPr lvl="1"/>
            <a:r>
              <a:rPr lang="da-DK" dirty="0"/>
              <a:t>Hvis hunden gør, og man beordrer den til at være stille, så den holder mund (</a:t>
            </a:r>
            <a:r>
              <a:rPr lang="da-DK" dirty="0">
                <a:solidFill>
                  <a:srgbClr val="FF0000"/>
                </a:solidFill>
              </a:rPr>
              <a:t>larmen medfører en handling, som </a:t>
            </a:r>
            <a:r>
              <a:rPr lang="da-DK" b="1" dirty="0">
                <a:solidFill>
                  <a:srgbClr val="FF0000"/>
                </a:solidFill>
              </a:rPr>
              <a:t>stopper</a:t>
            </a:r>
            <a:r>
              <a:rPr lang="da-DK" dirty="0">
                <a:solidFill>
                  <a:srgbClr val="FF0000"/>
                </a:solidFill>
              </a:rPr>
              <a:t> larmen</a:t>
            </a:r>
            <a:r>
              <a:rPr lang="da-DK" dirty="0"/>
              <a:t>)</a:t>
            </a:r>
          </a:p>
          <a:p>
            <a:endParaRPr lang="da-DK" dirty="0"/>
          </a:p>
          <a:p>
            <a:r>
              <a:rPr lang="da-DK" dirty="0"/>
              <a:t>Feedback (tilbagekobling) kan være positiv – </a:t>
            </a:r>
            <a:r>
              <a:rPr lang="da-DK" b="1" dirty="0"/>
              <a:t>selvforstærkende</a:t>
            </a:r>
            <a:r>
              <a:rPr lang="da-DK" dirty="0"/>
              <a:t>:</a:t>
            </a:r>
          </a:p>
          <a:p>
            <a:pPr lvl="1"/>
            <a:r>
              <a:rPr lang="da-DK" dirty="0"/>
              <a:t>Hvis hunden gør, og man råber af den, men hunden gør højere, så man selv råber højere osv. (</a:t>
            </a:r>
            <a:r>
              <a:rPr lang="da-DK" dirty="0">
                <a:solidFill>
                  <a:srgbClr val="FF0000"/>
                </a:solidFill>
              </a:rPr>
              <a:t>larmen medfører en handling, som </a:t>
            </a:r>
            <a:r>
              <a:rPr lang="da-DK" b="1" dirty="0">
                <a:solidFill>
                  <a:srgbClr val="FF0000"/>
                </a:solidFill>
              </a:rPr>
              <a:t>øger</a:t>
            </a:r>
            <a:r>
              <a:rPr lang="da-DK" dirty="0">
                <a:solidFill>
                  <a:srgbClr val="FF0000"/>
                </a:solidFill>
              </a:rPr>
              <a:t> larmen</a:t>
            </a:r>
            <a:r>
              <a:rPr lang="da-DK" dirty="0"/>
              <a:t>)</a:t>
            </a:r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F7AD3300-04E1-4B80-A28C-7BA4EB8FACA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3877"/>
          <a:stretch/>
        </p:blipFill>
        <p:spPr>
          <a:xfrm>
            <a:off x="0" y="-5764"/>
            <a:ext cx="1934817" cy="2121411"/>
          </a:xfrm>
          <a:prstGeom prst="rect">
            <a:avLst/>
          </a:prstGeom>
        </p:spPr>
      </p:pic>
      <p:pic>
        <p:nvPicPr>
          <p:cNvPr id="7" name="Billede 6">
            <a:extLst>
              <a:ext uri="{FF2B5EF4-FFF2-40B4-BE49-F238E27FC236}">
                <a16:creationId xmlns:a16="http://schemas.microsoft.com/office/drawing/2014/main" id="{BAC62BFD-C4BF-4635-9362-0A0F4FEEC97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9483" y="0"/>
            <a:ext cx="1692517" cy="2115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65780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A129892-25FD-48E2-8A72-55E137C943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Negativ feedback / tilbagekobling</a:t>
            </a:r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879E9555-5827-457D-A4D0-4508E000617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873" b="21230"/>
          <a:stretch/>
        </p:blipFill>
        <p:spPr>
          <a:xfrm>
            <a:off x="0" y="2369551"/>
            <a:ext cx="12192000" cy="3282461"/>
          </a:xfrm>
          <a:prstGeom prst="rect">
            <a:avLst/>
          </a:prstGeom>
        </p:spPr>
      </p:pic>
      <p:sp>
        <p:nvSpPr>
          <p:cNvPr id="5" name="Tekstfelt 4">
            <a:extLst>
              <a:ext uri="{FF2B5EF4-FFF2-40B4-BE49-F238E27FC236}">
                <a16:creationId xmlns:a16="http://schemas.microsoft.com/office/drawing/2014/main" id="{C25DF20B-952D-4075-8DF7-4B7854D3E5DB}"/>
              </a:ext>
            </a:extLst>
          </p:cNvPr>
          <p:cNvSpPr txBox="1"/>
          <p:nvPr/>
        </p:nvSpPr>
        <p:spPr>
          <a:xfrm>
            <a:off x="7814144" y="3207519"/>
            <a:ext cx="1864428" cy="76944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da-DK" sz="2200" dirty="0"/>
              <a:t>Temperatur i et lokale</a:t>
            </a:r>
          </a:p>
        </p:txBody>
      </p:sp>
      <p:sp>
        <p:nvSpPr>
          <p:cNvPr id="6" name="Tekstfelt 5">
            <a:extLst>
              <a:ext uri="{FF2B5EF4-FFF2-40B4-BE49-F238E27FC236}">
                <a16:creationId xmlns:a16="http://schemas.microsoft.com/office/drawing/2014/main" id="{C6510CF7-BBE0-4F56-9D8F-5C145C66DB7B}"/>
              </a:ext>
            </a:extLst>
          </p:cNvPr>
          <p:cNvSpPr txBox="1"/>
          <p:nvPr/>
        </p:nvSpPr>
        <p:spPr>
          <a:xfrm>
            <a:off x="7814144" y="4814928"/>
            <a:ext cx="1751887" cy="76944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da-DK" sz="2200" dirty="0"/>
              <a:t>Radiatorens</a:t>
            </a:r>
          </a:p>
          <a:p>
            <a:r>
              <a:rPr lang="da-DK" sz="2200" dirty="0"/>
              <a:t>termostat</a:t>
            </a:r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409BF156-19A3-48CF-9553-7F20ADD86B5A}"/>
              </a:ext>
            </a:extLst>
          </p:cNvPr>
          <p:cNvSpPr/>
          <p:nvPr/>
        </p:nvSpPr>
        <p:spPr>
          <a:xfrm>
            <a:off x="393895" y="5303520"/>
            <a:ext cx="4881490" cy="42203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8" name="Tekstfelt 7">
            <a:extLst>
              <a:ext uri="{FF2B5EF4-FFF2-40B4-BE49-F238E27FC236}">
                <a16:creationId xmlns:a16="http://schemas.microsoft.com/office/drawing/2014/main" id="{1E0A5D7B-1517-4944-A626-9AD623AF063B}"/>
              </a:ext>
            </a:extLst>
          </p:cNvPr>
          <p:cNvSpPr txBox="1"/>
          <p:nvPr/>
        </p:nvSpPr>
        <p:spPr>
          <a:xfrm>
            <a:off x="3657600" y="5321976"/>
            <a:ext cx="10204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400" dirty="0"/>
              <a:t>Tid (h)</a:t>
            </a:r>
          </a:p>
        </p:txBody>
      </p:sp>
      <p:sp>
        <p:nvSpPr>
          <p:cNvPr id="9" name="Tekstfelt 8">
            <a:extLst>
              <a:ext uri="{FF2B5EF4-FFF2-40B4-BE49-F238E27FC236}">
                <a16:creationId xmlns:a16="http://schemas.microsoft.com/office/drawing/2014/main" id="{AD26C8AB-2157-4225-8513-1626A8C9BBE6}"/>
              </a:ext>
            </a:extLst>
          </p:cNvPr>
          <p:cNvSpPr txBox="1"/>
          <p:nvPr/>
        </p:nvSpPr>
        <p:spPr>
          <a:xfrm>
            <a:off x="433653" y="2065179"/>
            <a:ext cx="32239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400" dirty="0"/>
              <a:t>Temperatur i lokalet (°C)</a:t>
            </a:r>
          </a:p>
        </p:txBody>
      </p:sp>
      <p:sp>
        <p:nvSpPr>
          <p:cNvPr id="11" name="Tekstfelt 10">
            <a:extLst>
              <a:ext uri="{FF2B5EF4-FFF2-40B4-BE49-F238E27FC236}">
                <a16:creationId xmlns:a16="http://schemas.microsoft.com/office/drawing/2014/main" id="{D8F551D3-D88F-48CB-AB5E-5E3010CEEAE5}"/>
              </a:ext>
            </a:extLst>
          </p:cNvPr>
          <p:cNvSpPr txBox="1"/>
          <p:nvPr/>
        </p:nvSpPr>
        <p:spPr>
          <a:xfrm>
            <a:off x="105863" y="3605703"/>
            <a:ext cx="12458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400" dirty="0">
                <a:solidFill>
                  <a:srgbClr val="FF0000"/>
                </a:solidFill>
              </a:rPr>
              <a:t>Fx 22°C</a:t>
            </a:r>
          </a:p>
        </p:txBody>
      </p:sp>
    </p:spTree>
    <p:extLst>
      <p:ext uri="{BB962C8B-B14F-4D97-AF65-F5344CB8AC3E}">
        <p14:creationId xmlns:p14="http://schemas.microsoft.com/office/powerpoint/2010/main" val="34482851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FB90518-8F5E-4705-A1BD-77CB77384E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da-DK" dirty="0"/>
              <a:t>Positiv feedback / tilbagekobling</a:t>
            </a:r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82049B95-355C-4694-AA49-11351BF7F1E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000"/>
          <a:stretch/>
        </p:blipFill>
        <p:spPr>
          <a:xfrm>
            <a:off x="335734" y="2396909"/>
            <a:ext cx="11018066" cy="4297046"/>
          </a:xfrm>
          <a:prstGeom prst="rect">
            <a:avLst/>
          </a:prstGeom>
        </p:spPr>
      </p:pic>
      <p:sp>
        <p:nvSpPr>
          <p:cNvPr id="5" name="Tekstfelt 4">
            <a:extLst>
              <a:ext uri="{FF2B5EF4-FFF2-40B4-BE49-F238E27FC236}">
                <a16:creationId xmlns:a16="http://schemas.microsoft.com/office/drawing/2014/main" id="{2916E528-142A-473C-BEB1-31EE41E8DD85}"/>
              </a:ext>
            </a:extLst>
          </p:cNvPr>
          <p:cNvSpPr txBox="1"/>
          <p:nvPr/>
        </p:nvSpPr>
        <p:spPr>
          <a:xfrm>
            <a:off x="7265504" y="2889981"/>
            <a:ext cx="2082018" cy="43088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da-DK" sz="2200" dirty="0"/>
              <a:t>Lufttemperatur</a:t>
            </a:r>
          </a:p>
        </p:txBody>
      </p:sp>
      <p:sp>
        <p:nvSpPr>
          <p:cNvPr id="6" name="Tekstfelt 5">
            <a:extLst>
              <a:ext uri="{FF2B5EF4-FFF2-40B4-BE49-F238E27FC236}">
                <a16:creationId xmlns:a16="http://schemas.microsoft.com/office/drawing/2014/main" id="{FEF6CD54-745D-46E5-B4D6-8B51AAEA9AC0}"/>
              </a:ext>
            </a:extLst>
          </p:cNvPr>
          <p:cNvSpPr txBox="1"/>
          <p:nvPr/>
        </p:nvSpPr>
        <p:spPr>
          <a:xfrm>
            <a:off x="7265504" y="4429319"/>
            <a:ext cx="2082018" cy="76944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da-DK" sz="2200" dirty="0"/>
              <a:t>Atmosfærisk CO</a:t>
            </a:r>
            <a:r>
              <a:rPr lang="da-DK" sz="2200" baseline="-25000" dirty="0"/>
              <a:t>2</a:t>
            </a:r>
          </a:p>
        </p:txBody>
      </p:sp>
      <p:sp>
        <p:nvSpPr>
          <p:cNvPr id="7" name="Tekstfelt 6">
            <a:extLst>
              <a:ext uri="{FF2B5EF4-FFF2-40B4-BE49-F238E27FC236}">
                <a16:creationId xmlns:a16="http://schemas.microsoft.com/office/drawing/2014/main" id="{7A10F6D6-8DE9-4AE0-B63E-CC4A80712EFE}"/>
              </a:ext>
            </a:extLst>
          </p:cNvPr>
          <p:cNvSpPr txBox="1"/>
          <p:nvPr/>
        </p:nvSpPr>
        <p:spPr>
          <a:xfrm>
            <a:off x="2288344" y="5471943"/>
            <a:ext cx="2310160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da-DK" sz="2000" dirty="0"/>
              <a:t>Koncentration af CO</a:t>
            </a:r>
            <a:r>
              <a:rPr lang="da-DK" sz="2000" baseline="-25000" dirty="0"/>
              <a:t>2</a:t>
            </a:r>
            <a:r>
              <a:rPr lang="da-DK" sz="2000" dirty="0"/>
              <a:t> i atmosfæren</a:t>
            </a:r>
          </a:p>
        </p:txBody>
      </p:sp>
      <p:sp>
        <p:nvSpPr>
          <p:cNvPr id="9" name="Tekstfelt 8">
            <a:extLst>
              <a:ext uri="{FF2B5EF4-FFF2-40B4-BE49-F238E27FC236}">
                <a16:creationId xmlns:a16="http://schemas.microsoft.com/office/drawing/2014/main" id="{85070DB2-8984-4E48-8B01-ED2E1C4F82FA}"/>
              </a:ext>
            </a:extLst>
          </p:cNvPr>
          <p:cNvSpPr txBox="1"/>
          <p:nvPr/>
        </p:nvSpPr>
        <p:spPr>
          <a:xfrm>
            <a:off x="705678" y="2536038"/>
            <a:ext cx="2474843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da-DK" sz="2000" dirty="0"/>
              <a:t>Gennemsnits- temperatur på Jorden</a:t>
            </a:r>
          </a:p>
        </p:txBody>
      </p:sp>
    </p:spTree>
    <p:extLst>
      <p:ext uri="{BB962C8B-B14F-4D97-AF65-F5344CB8AC3E}">
        <p14:creationId xmlns:p14="http://schemas.microsoft.com/office/powerpoint/2010/main" val="23300652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174</Words>
  <Application>Microsoft Office PowerPoint</Application>
  <PresentationFormat>Widescreen</PresentationFormat>
  <Paragraphs>29</Paragraphs>
  <Slides>4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Office-tema</vt:lpstr>
      <vt:lpstr>Feedback processer (tilbagekoblinger)</vt:lpstr>
      <vt:lpstr>Feedback / tilbagekobling</vt:lpstr>
      <vt:lpstr>Negativ feedback / tilbagekobling</vt:lpstr>
      <vt:lpstr>Positiv feedback / tilbagekobling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Energi - figurer</dc:title>
  <dc:creator>Charlotte Skov</dc:creator>
  <cp:lastModifiedBy>Charlotte Skov</cp:lastModifiedBy>
  <cp:revision>32</cp:revision>
  <dcterms:created xsi:type="dcterms:W3CDTF">2018-03-13T11:24:56Z</dcterms:created>
  <dcterms:modified xsi:type="dcterms:W3CDTF">2024-03-11T20:35:44Z</dcterms:modified>
</cp:coreProperties>
</file>