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85185" autoAdjust="0"/>
  </p:normalViewPr>
  <p:slideViewPr>
    <p:cSldViewPr snapToGrid="0">
      <p:cViewPr>
        <p:scale>
          <a:sx n="69" d="100"/>
          <a:sy n="69" d="100"/>
        </p:scale>
        <p:origin x="540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31422-7A36-4389-8ADA-53EE7A3E3772}" type="datetimeFigureOut">
              <a:rPr lang="da-DK" smtClean="0"/>
              <a:t>07-01-2025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2F98B-FC9D-4AA1-B456-BC536C325E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136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Chokolade-kikse-bar med hasselnødder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2F98B-FC9D-4AA1-B456-BC536C325EC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6833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Cremet svampesuppe - Kylling med ris, sovs og salat - Chokolademousse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2F98B-FC9D-4AA1-B456-BC536C325EC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825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Tomatsuppe – </a:t>
            </a:r>
            <a:r>
              <a:rPr lang="da-DK" dirty="0" err="1"/>
              <a:t>Gullash</a:t>
            </a:r>
            <a:r>
              <a:rPr lang="da-DK" dirty="0"/>
              <a:t> med pasta og salat - </a:t>
            </a:r>
            <a:r>
              <a:rPr lang="da-DK" dirty="0" err="1"/>
              <a:t>Sachertorte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2F98B-FC9D-4AA1-B456-BC536C325EC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445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Klar suppe med pasta – Paneret kylling med pommes frites og salat – Flødeis med flødeskum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2F98B-FC9D-4AA1-B456-BC536C325EC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156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Hønsekødssuppe</a:t>
            </a:r>
            <a:r>
              <a:rPr lang="da-DK" dirty="0"/>
              <a:t> – Spaghetti Bolognese med parmesan – </a:t>
            </a:r>
            <a:r>
              <a:rPr lang="da-DK" dirty="0" err="1"/>
              <a:t>Kaisersmarren</a:t>
            </a:r>
            <a:r>
              <a:rPr lang="da-DK" dirty="0"/>
              <a:t> med æblemos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2F98B-FC9D-4AA1-B456-BC536C325EC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07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Yoghurt med frugt – </a:t>
            </a:r>
            <a:r>
              <a:rPr lang="da-DK" dirty="0" err="1"/>
              <a:t>Hvedesemmel</a:t>
            </a:r>
            <a:r>
              <a:rPr lang="da-DK" dirty="0"/>
              <a:t> – </a:t>
            </a:r>
            <a:r>
              <a:rPr lang="da-DK" dirty="0" err="1"/>
              <a:t>Hvedesemmel</a:t>
            </a:r>
            <a:r>
              <a:rPr lang="da-DK" dirty="0"/>
              <a:t> med abrikos samt smør og honning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2F98B-FC9D-4AA1-B456-BC536C325EC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61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Semmel</a:t>
            </a:r>
            <a:r>
              <a:rPr lang="da-DK" dirty="0"/>
              <a:t> – Nutella – kødpålæg – æble (Monika fik også leverpostej og ost)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2F98B-FC9D-4AA1-B456-BC536C325EC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784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6E4F4-9C46-5CA3-CACA-52A933403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1F1DBB4-CA0D-A433-056B-88918EBF1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BA8053-CB63-CDF7-3252-945A8C18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FCE5F58-5E1E-0C37-BEF9-9F344C29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9AFB714-0F9E-47BD-D3E3-4EC251A5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568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B22EC-5565-C5EE-E24B-9AA4EEF1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4808A0C-188E-94D8-2D84-A5151348E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80CB07D-D5FD-679A-DA60-30ADC9A7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DE5DBF9-DDF5-D69B-37E5-704F98EA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10F133D-9217-6223-1592-183A056A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950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8FC9B8C-AD2C-1B0D-407C-389DC7347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BF69068-7166-214A-1C61-57DCF205D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CE9F10-E372-2F3C-47E5-374AD7E2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BAD37C-EC91-DDCD-C468-8BC4C991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F3F4F7-F045-6124-6F4D-47E79E94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056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B7241-0628-1E50-602F-1EDF521C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81B14C9-9004-AEA2-7B1D-37AA9508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D932C4-8362-B52C-F245-C3DFB0A0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71A06E-1AEE-62DB-E530-BA5D44115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98BC6D-F6C8-2DE1-8F99-90FA485F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703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027CE-49A6-2948-4910-F3D93740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1F95584-A2A1-EC55-B724-53359D6B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BD005D-591D-9C79-873D-3F9057F2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1739B54-2248-3384-936C-A0024C8A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5BA32D-BE3C-F997-F45F-584D69AC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742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9B64E-538F-706D-A5AE-59CB8F12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22F8670-F1BE-188F-F84B-A15A2C6A0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6470CA8-50FF-97A6-6295-D779A2A2D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9EF7C25-BE27-FF92-AD4F-F9A29823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800B2E4-D4A4-9AB7-28DF-DAAD9CC7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6F8935-616F-6DD9-1EA0-C3201812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736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AFBE2-CC2C-ED5F-3CDB-A6247FEB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0CC005-CE18-F446-F0EA-C65C64A55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0D9E8BB-0DBB-0C26-519A-8B856B9E0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85373BF-7980-5608-5DA6-D7132AAB5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65029-D5CD-E923-DC33-687BA4BDB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A157B44-6DC1-9225-BB28-F06A41CE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55D1AB8-CD36-28E6-7B44-34E30D1E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857145A-7516-1EF3-9177-771E15A0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390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97B512-128D-1866-5F9D-D3C837E4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C881C81-214E-E5C7-E76A-FDD61072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8B7A994-34FD-D486-98EA-E88714E17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0939482-6A32-78A9-4956-951EE4D3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87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B05B5C5-1578-CD8D-BF14-C75A5F738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6B37088-65DB-EE80-AC24-9D00A9FD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01DEDA-4ACC-1A8B-80B8-454DBE4F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828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6FF21-084B-A8D6-E720-1C2D7AA9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92CDFC-4703-58A8-9585-946D6C8E1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938836B-9E52-3CFC-FA6B-4AF502A50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9A5E7F-4917-A93E-6060-1A42BA83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BA3D0AF-FAD4-7C75-D4F0-66D14B49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A473F0A-E23D-6FC4-DCE0-4ECDCCEE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258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F13DF-3B47-0572-C86C-A9E507F0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5597AE4-9B21-12BD-AF64-530DF8046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81EB18D-FF89-B66D-CD8B-FEA414749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94528E-EC60-5B33-939E-4CE0890B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9BF4C2-4E38-CFE0-7431-EBFF393E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521D1C-4E5D-E860-3163-E99AFD4B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061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FD3225A-FDAB-6EAC-1E1E-E85D7599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E10123-9BF7-49AF-3096-AB640A95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803F149-489D-BDE0-2A74-DE3978EF7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28310D-379B-4775-B64A-49DBE34B1EC5}" type="datetimeFigureOut">
              <a:rPr lang="da-DK" smtClean="0"/>
              <a:t>07-01-2025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2AB1E1-0504-3C65-C84D-4F33817E7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57F495-2073-5890-A246-D230FF329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88508E-3059-4FD6-8B6F-3D9D33C9189A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492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d, udendørs, sky, Snack&#10;&#10;Automatisk genereret beskrivelse">
            <a:extLst>
              <a:ext uri="{FF2B5EF4-FFF2-40B4-BE49-F238E27FC236}">
                <a16:creationId xmlns:a16="http://schemas.microsoft.com/office/drawing/2014/main" id="{66FF60CB-779C-4D7A-29D9-A9FFB476E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16867A-1DAD-6B7E-534A-E9E5EB70C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7354"/>
            <a:ext cx="9144000" cy="1084124"/>
          </a:xfrm>
        </p:spPr>
        <p:txBody>
          <a:bodyPr/>
          <a:lstStyle/>
          <a:p>
            <a:r>
              <a:rPr lang="da-DK" dirty="0"/>
              <a:t>Mad i Østrig</a:t>
            </a:r>
          </a:p>
        </p:txBody>
      </p:sp>
    </p:spTree>
    <p:extLst>
      <p:ext uri="{BB962C8B-B14F-4D97-AF65-F5344CB8AC3E}">
        <p14:creationId xmlns:p14="http://schemas.microsoft.com/office/powerpoint/2010/main" val="245092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98CBB7-3AFA-2DB0-FB85-59B7C3F2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Aften 1</a:t>
            </a:r>
          </a:p>
        </p:txBody>
      </p:sp>
      <p:pic>
        <p:nvPicPr>
          <p:cNvPr id="4" name="Billede 3" descr="Et billede, der indeholder Køkkenredskaber, bord, mejeriprodukt, dessert&#10;&#10;Automatisk genereret beskrivelse">
            <a:extLst>
              <a:ext uri="{FF2B5EF4-FFF2-40B4-BE49-F238E27FC236}">
                <a16:creationId xmlns:a16="http://schemas.microsoft.com/office/drawing/2014/main" id="{505B8618-98C9-412C-0087-2BF2D21C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6325" y="2432323"/>
            <a:ext cx="5057915" cy="3793436"/>
          </a:xfrm>
          <a:prstGeom prst="rect">
            <a:avLst/>
          </a:prstGeom>
        </p:spPr>
      </p:pic>
      <p:pic>
        <p:nvPicPr>
          <p:cNvPr id="6" name="Billede 5" descr="Et billede, der indeholder plate/tallerken, mad, bord, bordservice&#10;&#10;Automatisk genereret beskrivelse">
            <a:extLst>
              <a:ext uri="{FF2B5EF4-FFF2-40B4-BE49-F238E27FC236}">
                <a16:creationId xmlns:a16="http://schemas.microsoft.com/office/drawing/2014/main" id="{012735C0-EE62-4E9E-ACA4-5C328E5A8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3791" y="2432325"/>
            <a:ext cx="5057913" cy="3793435"/>
          </a:xfrm>
          <a:prstGeom prst="rect">
            <a:avLst/>
          </a:prstGeom>
        </p:spPr>
      </p:pic>
      <p:pic>
        <p:nvPicPr>
          <p:cNvPr id="8" name="Billede 7" descr="Et billede, der indeholder bordservice, mad, service, plate/tallerken&#10;&#10;Automatisk genereret beskrivelse">
            <a:extLst>
              <a:ext uri="{FF2B5EF4-FFF2-40B4-BE49-F238E27FC236}">
                <a16:creationId xmlns:a16="http://schemas.microsoft.com/office/drawing/2014/main" id="{5752BED5-C9AD-5BEC-2EF3-EAB767DFE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8743" y="2432327"/>
            <a:ext cx="5057912" cy="37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3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4AB80-4513-792F-BB94-B479C267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Aften 2</a:t>
            </a:r>
          </a:p>
        </p:txBody>
      </p:sp>
      <p:pic>
        <p:nvPicPr>
          <p:cNvPr id="4" name="Billede 3" descr="Et billede, der indeholder bordservice, mad, ret, bord&#10;&#10;Automatisk genereret beskrivelse">
            <a:extLst>
              <a:ext uri="{FF2B5EF4-FFF2-40B4-BE49-F238E27FC236}">
                <a16:creationId xmlns:a16="http://schemas.microsoft.com/office/drawing/2014/main" id="{FF8DF6E1-2FF3-C1D7-0282-3E76D7EAC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1683" y="3066216"/>
            <a:ext cx="4333463" cy="3250097"/>
          </a:xfrm>
          <a:prstGeom prst="rect">
            <a:avLst/>
          </a:prstGeom>
        </p:spPr>
      </p:pic>
      <p:pic>
        <p:nvPicPr>
          <p:cNvPr id="6" name="Billede 5" descr="Et billede, der indeholder mad, plate/tallerken, bord, Cuisine&#10;&#10;Automatisk genereret beskrivelse">
            <a:extLst>
              <a:ext uri="{FF2B5EF4-FFF2-40B4-BE49-F238E27FC236}">
                <a16:creationId xmlns:a16="http://schemas.microsoft.com/office/drawing/2014/main" id="{4DEE7EA3-5E90-A048-424C-64950A1F9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869" y="3066215"/>
            <a:ext cx="4333462" cy="3250097"/>
          </a:xfrm>
          <a:prstGeom prst="rect">
            <a:avLst/>
          </a:prstGeom>
        </p:spPr>
      </p:pic>
      <p:pic>
        <p:nvPicPr>
          <p:cNvPr id="8" name="Billede 7" descr="Et billede, der indeholder bord, plate/tallerken, bordservice, kage&#10;&#10;Automatisk genereret beskrivelse">
            <a:extLst>
              <a:ext uri="{FF2B5EF4-FFF2-40B4-BE49-F238E27FC236}">
                <a16:creationId xmlns:a16="http://schemas.microsoft.com/office/drawing/2014/main" id="{A9F1FEF0-3803-6C5C-6E2C-CCD9070F8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r="6308"/>
          <a:stretch/>
        </p:blipFill>
        <p:spPr>
          <a:xfrm>
            <a:off x="7113105" y="2524533"/>
            <a:ext cx="5078895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87C93-52D8-C2B6-5259-3A0A7BB0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Aften 3</a:t>
            </a:r>
          </a:p>
        </p:txBody>
      </p:sp>
      <p:pic>
        <p:nvPicPr>
          <p:cNvPr id="4" name="Billede 3" descr="Et billede, der indeholder mad, ret, bordservice, nudel&#10;&#10;Automatisk genereret beskrivelse">
            <a:extLst>
              <a:ext uri="{FF2B5EF4-FFF2-40B4-BE49-F238E27FC236}">
                <a16:creationId xmlns:a16="http://schemas.microsoft.com/office/drawing/2014/main" id="{A0302B0C-8827-591F-4C7E-B35739F4A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40458"/>
            <a:ext cx="3163156" cy="4217542"/>
          </a:xfrm>
          <a:prstGeom prst="rect">
            <a:avLst/>
          </a:prstGeom>
        </p:spPr>
      </p:pic>
      <p:pic>
        <p:nvPicPr>
          <p:cNvPr id="6" name="Billede 5" descr="Et billede, der indeholder bord, bordservice, måltid, gaffel&#10;&#10;Automatisk genereret beskrivelse">
            <a:extLst>
              <a:ext uri="{FF2B5EF4-FFF2-40B4-BE49-F238E27FC236}">
                <a16:creationId xmlns:a16="http://schemas.microsoft.com/office/drawing/2014/main" id="{A746FDDC-2C56-4F24-1E8A-E5B426DB0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456" y="1936611"/>
            <a:ext cx="4223086" cy="5630781"/>
          </a:xfrm>
          <a:prstGeom prst="rect">
            <a:avLst/>
          </a:prstGeom>
        </p:spPr>
      </p:pic>
      <p:pic>
        <p:nvPicPr>
          <p:cNvPr id="8" name="Billede 7" descr="Et billede, der indeholder mad, dessert, frossen dessert, mejeriprodukt&#10;&#10;Automatisk genereret beskrivelse">
            <a:extLst>
              <a:ext uri="{FF2B5EF4-FFF2-40B4-BE49-F238E27FC236}">
                <a16:creationId xmlns:a16="http://schemas.microsoft.com/office/drawing/2014/main" id="{460FDC61-D40D-9276-C614-E109AA789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83" y="2634912"/>
            <a:ext cx="3167316" cy="42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3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C9075-C39A-4B39-71F7-33A7A53F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Aften 4</a:t>
            </a:r>
          </a:p>
        </p:txBody>
      </p:sp>
      <p:pic>
        <p:nvPicPr>
          <p:cNvPr id="4" name="Billede 3" descr="Et billede, der indeholder ret, mad, suppe, bordservice&#10;&#10;Automatisk genereret beskrivelse">
            <a:extLst>
              <a:ext uri="{FF2B5EF4-FFF2-40B4-BE49-F238E27FC236}">
                <a16:creationId xmlns:a16="http://schemas.microsoft.com/office/drawing/2014/main" id="{062C985D-5DCB-57F0-E8EA-7FB3FF591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9186" y="2518327"/>
            <a:ext cx="4959626" cy="3719720"/>
          </a:xfrm>
          <a:prstGeom prst="rect">
            <a:avLst/>
          </a:prstGeom>
        </p:spPr>
      </p:pic>
      <p:pic>
        <p:nvPicPr>
          <p:cNvPr id="6" name="Billede 5" descr="Et billede, der indeholder mad, Cuisine, ret, bordservice&#10;&#10;Automatisk genereret beskrivelse">
            <a:extLst>
              <a:ext uri="{FF2B5EF4-FFF2-40B4-BE49-F238E27FC236}">
                <a16:creationId xmlns:a16="http://schemas.microsoft.com/office/drawing/2014/main" id="{FC7CB4F5-D7AA-AC1E-1916-AF8F4F2E4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6184" y="2518325"/>
            <a:ext cx="4959629" cy="3719722"/>
          </a:xfrm>
          <a:prstGeom prst="rect">
            <a:avLst/>
          </a:prstGeom>
        </p:spPr>
      </p:pic>
      <p:pic>
        <p:nvPicPr>
          <p:cNvPr id="8" name="Billede 7" descr="Et billede, der indeholder mad, plate/tallerken, ret, bord&#10;&#10;Automatisk genereret beskrivelse">
            <a:extLst>
              <a:ext uri="{FF2B5EF4-FFF2-40B4-BE49-F238E27FC236}">
                <a16:creationId xmlns:a16="http://schemas.microsoft.com/office/drawing/2014/main" id="{8F7EBFA5-52B8-C1D5-1C6B-D4FBDE31E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1556" y="2518324"/>
            <a:ext cx="4959631" cy="37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35F5F-54EE-8210-620C-AA828059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Morgenmad og frokost (madpakke)</a:t>
            </a:r>
          </a:p>
        </p:txBody>
      </p:sp>
      <p:pic>
        <p:nvPicPr>
          <p:cNvPr id="4" name="Billede 3" descr="Et billede, der indeholder bord, måltid, plate/tallerken, dessert&#10;&#10;Automatisk genereret beskrivelse">
            <a:extLst>
              <a:ext uri="{FF2B5EF4-FFF2-40B4-BE49-F238E27FC236}">
                <a16:creationId xmlns:a16="http://schemas.microsoft.com/office/drawing/2014/main" id="{D773B6A7-246F-B79F-6F4B-F294CCB09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7944" y="2602395"/>
            <a:ext cx="4863548" cy="3647661"/>
          </a:xfrm>
          <a:prstGeom prst="rect">
            <a:avLst/>
          </a:prstGeom>
        </p:spPr>
      </p:pic>
      <p:pic>
        <p:nvPicPr>
          <p:cNvPr id="6" name="Billede 5" descr="Et billede, der indeholder mad, bordservice, bord, Køkkenredskaber&#10;&#10;Automatisk genereret beskrivelse">
            <a:extLst>
              <a:ext uri="{FF2B5EF4-FFF2-40B4-BE49-F238E27FC236}">
                <a16:creationId xmlns:a16="http://schemas.microsoft.com/office/drawing/2014/main" id="{1CE22C86-AEF0-FD70-3264-2BFC20C49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6393" y="2602394"/>
            <a:ext cx="4863551" cy="3647663"/>
          </a:xfrm>
          <a:prstGeom prst="rect">
            <a:avLst/>
          </a:prstGeom>
        </p:spPr>
      </p:pic>
      <p:pic>
        <p:nvPicPr>
          <p:cNvPr id="8" name="Billede 7" descr="Et billede, der indeholder bagte godter, mad, Gluten, Køkkenredskaber&#10;&#10;Automatisk genereret beskrivelse">
            <a:extLst>
              <a:ext uri="{FF2B5EF4-FFF2-40B4-BE49-F238E27FC236}">
                <a16:creationId xmlns:a16="http://schemas.microsoft.com/office/drawing/2014/main" id="{F97FE737-E7D1-42D5-B13B-8D9EE793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4224" y="2602395"/>
            <a:ext cx="4863549" cy="36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2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tøj, indendørs, bordservice&#10;&#10;Automatisk genereret beskrivelse">
            <a:extLst>
              <a:ext uri="{FF2B5EF4-FFF2-40B4-BE49-F238E27FC236}">
                <a16:creationId xmlns:a16="http://schemas.microsoft.com/office/drawing/2014/main" id="{722118D5-1C23-7B33-6332-51BEF32CF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65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102</Words>
  <Application>Microsoft Office PowerPoint</Application>
  <PresentationFormat>Widescreen</PresentationFormat>
  <Paragraphs>20</Paragraphs>
  <Slides>7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Office-tema</vt:lpstr>
      <vt:lpstr>Mad i Østrig</vt:lpstr>
      <vt:lpstr>Aften 1</vt:lpstr>
      <vt:lpstr>Aften 2</vt:lpstr>
      <vt:lpstr>Aften 3</vt:lpstr>
      <vt:lpstr>Aften 4</vt:lpstr>
      <vt:lpstr>Morgenmad og frokost (madpakke)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Skov</dc:creator>
  <cp:lastModifiedBy>Charlotte Skov</cp:lastModifiedBy>
  <cp:revision>4</cp:revision>
  <dcterms:created xsi:type="dcterms:W3CDTF">2024-12-05T21:51:57Z</dcterms:created>
  <dcterms:modified xsi:type="dcterms:W3CDTF">2025-01-07T12:24:04Z</dcterms:modified>
</cp:coreProperties>
</file>