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0" roundtripDataSignature="AMtx7mj2puN0p9txRzxHVMCFGNLjBuH7P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512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customschemas.google.com/relationships/presentationmetadata" Target="metadata"/><Relationship Id="rId4" Type="http://schemas.openxmlformats.org/officeDocument/2006/relationships/slide" Target="slides/slide3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1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7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7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 og indholdsobjekt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fsnitsoverskrift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9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9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o indholdsobjekter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10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ammenligning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1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1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11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11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11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Kun titel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om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dhold med billedtekst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4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14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llede med billedtekst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5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5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5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 og lodret teks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6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odret titel og teks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7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7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</a:pPr>
            <a:r>
              <a:rPr lang="en-US"/>
              <a:t>Power-to-X</a:t>
            </a:r>
            <a:br>
              <a:rPr lang="en-US"/>
            </a:br>
            <a:r>
              <a:rPr lang="en-US"/>
              <a:t>Forsøgsopstilling</a:t>
            </a:r>
            <a:endParaRPr/>
          </a:p>
        </p:txBody>
      </p:sp>
      <p:sp>
        <p:nvSpPr>
          <p:cNvPr id="85" name="Google Shape;85;p1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/>
              <a:t>Billeder af opstillinger i forsøget der kommer i den rigtige rækkefølge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"/>
          <p:cNvSpPr txBox="1">
            <a:spLocks noGrp="1"/>
          </p:cNvSpPr>
          <p:nvPr>
            <p:ph type="title"/>
          </p:nvPr>
        </p:nvSpPr>
        <p:spPr>
          <a:xfrm>
            <a:off x="8153400" y="1128094"/>
            <a:ext cx="3434180" cy="14152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lang="en-US" sz="3200"/>
              <a:t>Opstilling 1a</a:t>
            </a:r>
            <a:br>
              <a:rPr lang="en-US" sz="3200"/>
            </a:br>
            <a:r>
              <a:rPr lang="en-US" sz="3200"/>
              <a:t>”Vindmølle”</a:t>
            </a:r>
            <a:endParaRPr/>
          </a:p>
        </p:txBody>
      </p:sp>
      <p:pic>
        <p:nvPicPr>
          <p:cNvPr id="91" name="Google Shape;91;p2" descr="Et billede, der indeholder indendørs, maskine, kontorartikler, skrivebord&#10;&#10;Automatisk genereret beskrivelse"/>
          <p:cNvPicPr preferRelativeResize="0"/>
          <p:nvPr/>
        </p:nvPicPr>
        <p:blipFill rotWithShape="1">
          <a:blip r:embed="rId3">
            <a:alphaModFix/>
          </a:blip>
          <a:srcRect l="9048" r="8136"/>
          <a:stretch/>
        </p:blipFill>
        <p:spPr>
          <a:xfrm>
            <a:off x="-9886" y="10"/>
            <a:ext cx="7572605" cy="685799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92" name="Google Shape;92;p2"/>
          <p:cNvCxnSpPr/>
          <p:nvPr/>
        </p:nvCxnSpPr>
        <p:spPr>
          <a:xfrm>
            <a:off x="8199390" y="871146"/>
            <a:ext cx="736939" cy="0"/>
          </a:xfrm>
          <a:prstGeom prst="straightConnector1">
            <a:avLst/>
          </a:prstGeom>
          <a:noFill/>
          <a:ln w="57150" cap="flat" cmpd="sng">
            <a:solidFill>
              <a:schemeClr val="accent4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93" name="Google Shape;93;p2"/>
          <p:cNvSpPr txBox="1">
            <a:spLocks noGrp="1"/>
          </p:cNvSpPr>
          <p:nvPr>
            <p:ph type="body" idx="1"/>
          </p:nvPr>
        </p:nvSpPr>
        <p:spPr>
          <a:xfrm>
            <a:off x="8153400" y="2543364"/>
            <a:ext cx="3434180" cy="35990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US" sz="2000"/>
              <a:t>Opsamling af H</a:t>
            </a:r>
            <a:r>
              <a:rPr lang="en-US" sz="2000" baseline="-25000"/>
              <a:t>2</a:t>
            </a:r>
            <a:r>
              <a:rPr lang="en-US" sz="2000"/>
              <a:t> vha. elektrolysekar</a:t>
            </a:r>
            <a:endParaRPr sz="200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US" sz="2000"/>
              <a:t>Strømkilden er her tilsluttet stikkontakt (vi leger, at det er en vindmølle)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US" sz="2000"/>
              <a:t>Bemærk de små slanger på elektrolysecellen, der virker som låg – så H</a:t>
            </a:r>
            <a:r>
              <a:rPr lang="en-US" sz="2000" baseline="-25000"/>
              <a:t>2</a:t>
            </a:r>
            <a:r>
              <a:rPr lang="en-US" sz="2000"/>
              <a:t> ikke flygter.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"/>
          <p:cNvSpPr txBox="1">
            <a:spLocks noGrp="1"/>
          </p:cNvSpPr>
          <p:nvPr>
            <p:ph type="title"/>
          </p:nvPr>
        </p:nvSpPr>
        <p:spPr>
          <a:xfrm>
            <a:off x="8153400" y="1128094"/>
            <a:ext cx="3434180" cy="14152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lang="en-US" sz="3200"/>
              <a:t>Opstilling 1b</a:t>
            </a:r>
            <a:br>
              <a:rPr lang="en-US" sz="3200"/>
            </a:br>
            <a:r>
              <a:rPr lang="en-US" sz="3200"/>
              <a:t>Med solcelle</a:t>
            </a:r>
            <a:endParaRPr/>
          </a:p>
        </p:txBody>
      </p:sp>
      <p:pic>
        <p:nvPicPr>
          <p:cNvPr id="99" name="Google Shape;99;p3" descr="Et billede, der indeholder tekst, kontorartikler, indendørs, Kontorudstyr&#10;&#10;Automatisk genereret beskrivelse"/>
          <p:cNvPicPr preferRelativeResize="0"/>
          <p:nvPr/>
        </p:nvPicPr>
        <p:blipFill rotWithShape="1">
          <a:blip r:embed="rId3">
            <a:alphaModFix/>
          </a:blip>
          <a:srcRect l="7549" r="9636"/>
          <a:stretch/>
        </p:blipFill>
        <p:spPr>
          <a:xfrm>
            <a:off x="-9886" y="10"/>
            <a:ext cx="7572605" cy="685799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00" name="Google Shape;100;p3"/>
          <p:cNvCxnSpPr/>
          <p:nvPr/>
        </p:nvCxnSpPr>
        <p:spPr>
          <a:xfrm>
            <a:off x="8199390" y="871146"/>
            <a:ext cx="736939" cy="0"/>
          </a:xfrm>
          <a:prstGeom prst="straightConnector1">
            <a:avLst/>
          </a:prstGeom>
          <a:noFill/>
          <a:ln w="57150" cap="flat" cmpd="sng">
            <a:solidFill>
              <a:schemeClr val="accent4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01" name="Google Shape;101;p3"/>
          <p:cNvSpPr txBox="1">
            <a:spLocks noGrp="1"/>
          </p:cNvSpPr>
          <p:nvPr>
            <p:ph type="body" idx="1"/>
          </p:nvPr>
        </p:nvSpPr>
        <p:spPr>
          <a:xfrm>
            <a:off x="8153400" y="2543364"/>
            <a:ext cx="3434180" cy="35990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US" sz="2000"/>
              <a:t>Her er strømkilden en solcelle – sørg for at afstanden fra “solen” til cellen er lille.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US" sz="2000"/>
              <a:t>PAS PÅ: SOLEN ER MEGET VARM.</a:t>
            </a:r>
            <a:endParaRPr sz="200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000"/>
              <a:buChar char="•"/>
            </a:pPr>
            <a:r>
              <a:rPr lang="en-US" sz="2000"/>
              <a:t>Forsøg at få “solens” stråler til at ramme vinkelret ind på solcellen</a:t>
            </a:r>
            <a:endParaRPr sz="20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4"/>
          <p:cNvSpPr txBox="1">
            <a:spLocks noGrp="1"/>
          </p:cNvSpPr>
          <p:nvPr>
            <p:ph type="title"/>
          </p:nvPr>
        </p:nvSpPr>
        <p:spPr>
          <a:xfrm>
            <a:off x="8153400" y="1128094"/>
            <a:ext cx="3434180" cy="14152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lang="en-US" sz="3200"/>
              <a:t>Opstilling 2a</a:t>
            </a:r>
            <a:br>
              <a:rPr lang="en-US" sz="3200"/>
            </a:br>
            <a:r>
              <a:rPr lang="en-US" sz="3200"/>
              <a:t>Brændselscelle 🡪diode</a:t>
            </a:r>
            <a:endParaRPr sz="3200"/>
          </a:p>
        </p:txBody>
      </p:sp>
      <p:pic>
        <p:nvPicPr>
          <p:cNvPr id="107" name="Google Shape;107;p4" descr="Et billede, der indeholder tekst, håndskrift, Elektroteknik, elektronik&#10;&#10;Automatisk genereret beskrivelse"/>
          <p:cNvPicPr preferRelativeResize="0"/>
          <p:nvPr/>
        </p:nvPicPr>
        <p:blipFill rotWithShape="1">
          <a:blip r:embed="rId3">
            <a:alphaModFix/>
          </a:blip>
          <a:srcRect l="6369" r="2882" b="7058"/>
          <a:stretch/>
        </p:blipFill>
        <p:spPr>
          <a:xfrm>
            <a:off x="110203" y="388158"/>
            <a:ext cx="7856795" cy="6081683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08" name="Google Shape;108;p4"/>
          <p:cNvCxnSpPr/>
          <p:nvPr/>
        </p:nvCxnSpPr>
        <p:spPr>
          <a:xfrm>
            <a:off x="8199390" y="871146"/>
            <a:ext cx="736939" cy="0"/>
          </a:xfrm>
          <a:prstGeom prst="straightConnector1">
            <a:avLst/>
          </a:prstGeom>
          <a:noFill/>
          <a:ln w="57150" cap="flat" cmpd="sng">
            <a:solidFill>
              <a:schemeClr val="accent4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09" name="Google Shape;109;p4"/>
          <p:cNvSpPr txBox="1">
            <a:spLocks noGrp="1"/>
          </p:cNvSpPr>
          <p:nvPr>
            <p:ph type="body" idx="1"/>
          </p:nvPr>
        </p:nvSpPr>
        <p:spPr>
          <a:xfrm>
            <a:off x="8153400" y="2543364"/>
            <a:ext cx="3434180" cy="35990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US" sz="2000"/>
              <a:t>Hold styr på hvornår der er åbent og lukket på slange- klemmen for H</a:t>
            </a:r>
            <a:r>
              <a:rPr lang="en-US" sz="2000" baseline="-25000"/>
              <a:t>2</a:t>
            </a:r>
            <a:endParaRPr sz="200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US" sz="2000"/>
              <a:t>Brug den lille ventil til at ilte brændselscellen (tryk ind på fjederen i den lyseblå del)</a:t>
            </a:r>
            <a:endParaRPr sz="20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5"/>
          <p:cNvSpPr txBox="1">
            <a:spLocks noGrp="1"/>
          </p:cNvSpPr>
          <p:nvPr>
            <p:ph type="title"/>
          </p:nvPr>
        </p:nvSpPr>
        <p:spPr>
          <a:xfrm>
            <a:off x="8153400" y="1128094"/>
            <a:ext cx="3434180" cy="14152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lang="en-US" sz="3200"/>
              <a:t>Opstilling 2b</a:t>
            </a:r>
            <a:endParaRPr/>
          </a:p>
        </p:txBody>
      </p:sp>
      <p:pic>
        <p:nvPicPr>
          <p:cNvPr id="115" name="Google Shape;115;p5" descr="Et billede, der indeholder tekst, håndskrift, kontorartikler, indendørs&#10;&#10;Automatisk genereret beskrivelse"/>
          <p:cNvPicPr preferRelativeResize="0"/>
          <p:nvPr/>
        </p:nvPicPr>
        <p:blipFill rotWithShape="1">
          <a:blip r:embed="rId3">
            <a:alphaModFix/>
          </a:blip>
          <a:srcRect l="3419" r="4188" b="9304"/>
          <a:stretch/>
        </p:blipFill>
        <p:spPr>
          <a:xfrm>
            <a:off x="-40019" y="476252"/>
            <a:ext cx="8157240" cy="590549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16" name="Google Shape;116;p5"/>
          <p:cNvCxnSpPr/>
          <p:nvPr/>
        </p:nvCxnSpPr>
        <p:spPr>
          <a:xfrm>
            <a:off x="8199390" y="871146"/>
            <a:ext cx="736939" cy="0"/>
          </a:xfrm>
          <a:prstGeom prst="straightConnector1">
            <a:avLst/>
          </a:prstGeom>
          <a:noFill/>
          <a:ln w="57150" cap="flat" cmpd="sng">
            <a:solidFill>
              <a:schemeClr val="accent4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17" name="Google Shape;117;p5"/>
          <p:cNvSpPr txBox="1">
            <a:spLocks noGrp="1"/>
          </p:cNvSpPr>
          <p:nvPr>
            <p:ph type="body" idx="1"/>
          </p:nvPr>
        </p:nvSpPr>
        <p:spPr>
          <a:xfrm>
            <a:off x="8153400" y="2543364"/>
            <a:ext cx="3434180" cy="35990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US" sz="2000"/>
              <a:t>Her bruges strømmen til at få en motor med propel (yderst til venstre) til køre.</a:t>
            </a:r>
            <a:endParaRPr sz="20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162</Words>
  <Application>Microsoft Office PowerPoint</Application>
  <PresentationFormat>Widescreen</PresentationFormat>
  <Paragraphs>15</Paragraphs>
  <Slides>5</Slides>
  <Notes>5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2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Office-tema</vt:lpstr>
      <vt:lpstr>Power-to-X Forsøgsopstilling</vt:lpstr>
      <vt:lpstr>Opstilling 1a ”Vindmølle”</vt:lpstr>
      <vt:lpstr>Opstilling 1b Med solcelle</vt:lpstr>
      <vt:lpstr>Opstilling 2a Brændselscelle 🡪diode</vt:lpstr>
      <vt:lpstr>Opstilling 2b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Jens Koed</dc:creator>
  <cp:lastModifiedBy>Charlotte Skov</cp:lastModifiedBy>
  <cp:revision>1</cp:revision>
  <dcterms:created xsi:type="dcterms:W3CDTF">2024-05-14T08:50:03Z</dcterms:created>
  <dcterms:modified xsi:type="dcterms:W3CDTF">2025-04-23T05:47:47Z</dcterms:modified>
</cp:coreProperties>
</file>