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4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GY-char9523\Desktop\Amy\Lavtrykspassage%20_Amy_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Stormlavtrykket "Amy" passerede Middelfart i weekenden</a:t>
            </a:r>
          </a:p>
          <a:p>
            <a:pPr>
              <a:defRPr sz="2000" b="1">
                <a:solidFill>
                  <a:schemeClr val="tx1"/>
                </a:solidFill>
              </a:defRPr>
            </a:pPr>
            <a:r>
              <a:rPr lang="en-US" sz="2000" b="1">
                <a:solidFill>
                  <a:schemeClr val="tx1"/>
                </a:solidFill>
              </a:rPr>
              <a:t> (normaltryk 1013,25 hPa vist med rødt)</a:t>
            </a:r>
          </a:p>
        </c:rich>
      </c:tx>
      <c:layout>
        <c:manualLayout>
          <c:xMode val="edge"/>
          <c:yMode val="edge"/>
          <c:x val="0.1979048272299329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Final!$C$19:$C$58</c:f>
              <c:numCache>
                <c:formatCode>dd/mm/yy\ hh:mm;@</c:formatCode>
                <c:ptCount val="40"/>
                <c:pt idx="0">
                  <c:v>45933.408333333333</c:v>
                </c:pt>
                <c:pt idx="1">
                  <c:v>45933.486111111109</c:v>
                </c:pt>
                <c:pt idx="2">
                  <c:v>45933.625</c:v>
                </c:pt>
                <c:pt idx="3">
                  <c:v>45933.708333333336</c:v>
                </c:pt>
                <c:pt idx="4">
                  <c:v>45933.791666666664</c:v>
                </c:pt>
                <c:pt idx="5">
                  <c:v>45933.875</c:v>
                </c:pt>
                <c:pt idx="6">
                  <c:v>45933.958333333336</c:v>
                </c:pt>
                <c:pt idx="7">
                  <c:v>45934</c:v>
                </c:pt>
                <c:pt idx="8">
                  <c:v>45934.166666666664</c:v>
                </c:pt>
                <c:pt idx="9">
                  <c:v>45934.20416666667</c:v>
                </c:pt>
                <c:pt idx="10">
                  <c:v>45934.213194444441</c:v>
                </c:pt>
                <c:pt idx="11">
                  <c:v>45934.240972222222</c:v>
                </c:pt>
                <c:pt idx="12">
                  <c:v>45934.291666666664</c:v>
                </c:pt>
                <c:pt idx="13">
                  <c:v>45934.375</c:v>
                </c:pt>
                <c:pt idx="14">
                  <c:v>45934.458333333336</c:v>
                </c:pt>
                <c:pt idx="15">
                  <c:v>45934.541666666664</c:v>
                </c:pt>
                <c:pt idx="16">
                  <c:v>45934.625</c:v>
                </c:pt>
                <c:pt idx="17">
                  <c:v>45934.708333333336</c:v>
                </c:pt>
                <c:pt idx="18">
                  <c:v>45934.791666666664</c:v>
                </c:pt>
                <c:pt idx="19">
                  <c:v>45934.875</c:v>
                </c:pt>
                <c:pt idx="20">
                  <c:v>45934.958333333336</c:v>
                </c:pt>
                <c:pt idx="21">
                  <c:v>45935.241666666669</c:v>
                </c:pt>
                <c:pt idx="22">
                  <c:v>45935.291666666664</c:v>
                </c:pt>
                <c:pt idx="23">
                  <c:v>45935.375</c:v>
                </c:pt>
                <c:pt idx="24">
                  <c:v>45935.458333333336</c:v>
                </c:pt>
                <c:pt idx="25">
                  <c:v>45935.541666666664</c:v>
                </c:pt>
                <c:pt idx="26">
                  <c:v>45935.625</c:v>
                </c:pt>
                <c:pt idx="27">
                  <c:v>45935.708333333336</c:v>
                </c:pt>
                <c:pt idx="28">
                  <c:v>45935.791666666664</c:v>
                </c:pt>
                <c:pt idx="29">
                  <c:v>45935.875</c:v>
                </c:pt>
                <c:pt idx="30">
                  <c:v>45935.958333333336</c:v>
                </c:pt>
                <c:pt idx="31">
                  <c:v>45936.270833333336</c:v>
                </c:pt>
                <c:pt idx="32">
                  <c:v>45936.291666666664</c:v>
                </c:pt>
                <c:pt idx="33">
                  <c:v>45936.423611111109</c:v>
                </c:pt>
                <c:pt idx="34">
                  <c:v>45936.5</c:v>
                </c:pt>
                <c:pt idx="35">
                  <c:v>45936.583333333336</c:v>
                </c:pt>
                <c:pt idx="36">
                  <c:v>45936.708333333336</c:v>
                </c:pt>
                <c:pt idx="37">
                  <c:v>45936.791666666664</c:v>
                </c:pt>
                <c:pt idx="38">
                  <c:v>45936.875</c:v>
                </c:pt>
                <c:pt idx="39">
                  <c:v>45936.916666666664</c:v>
                </c:pt>
              </c:numCache>
            </c:numRef>
          </c:xVal>
          <c:yVal>
            <c:numRef>
              <c:f>Final!$D$19:$D$58</c:f>
              <c:numCache>
                <c:formatCode>0.0</c:formatCode>
                <c:ptCount val="40"/>
                <c:pt idx="0">
                  <c:v>1021.7</c:v>
                </c:pt>
                <c:pt idx="1">
                  <c:v>1021</c:v>
                </c:pt>
                <c:pt idx="2">
                  <c:v>1017.475</c:v>
                </c:pt>
                <c:pt idx="3">
                  <c:v>1015.4</c:v>
                </c:pt>
                <c:pt idx="4">
                  <c:v>1014.0250000000001</c:v>
                </c:pt>
                <c:pt idx="5">
                  <c:v>1012.1</c:v>
                </c:pt>
                <c:pt idx="6" formatCode="General">
                  <c:v>1007.8000000000001</c:v>
                </c:pt>
                <c:pt idx="7" formatCode="General">
                  <c:v>1006.5</c:v>
                </c:pt>
                <c:pt idx="8">
                  <c:v>997</c:v>
                </c:pt>
                <c:pt idx="9">
                  <c:v>994</c:v>
                </c:pt>
                <c:pt idx="10">
                  <c:v>992</c:v>
                </c:pt>
                <c:pt idx="11">
                  <c:v>992</c:v>
                </c:pt>
                <c:pt idx="12" formatCode="General">
                  <c:v>990.2</c:v>
                </c:pt>
                <c:pt idx="13" formatCode="General">
                  <c:v>989.80000000000007</c:v>
                </c:pt>
                <c:pt idx="14">
                  <c:v>987</c:v>
                </c:pt>
                <c:pt idx="15">
                  <c:v>985</c:v>
                </c:pt>
                <c:pt idx="16">
                  <c:v>985.42499999999995</c:v>
                </c:pt>
                <c:pt idx="17">
                  <c:v>984.86666666666667</c:v>
                </c:pt>
                <c:pt idx="18">
                  <c:v>985.22499999999991</c:v>
                </c:pt>
                <c:pt idx="19">
                  <c:v>985.42499999999995</c:v>
                </c:pt>
                <c:pt idx="20">
                  <c:v>986.5</c:v>
                </c:pt>
                <c:pt idx="21">
                  <c:v>989.4</c:v>
                </c:pt>
                <c:pt idx="22">
                  <c:v>989.66666666666663</c:v>
                </c:pt>
                <c:pt idx="23">
                  <c:v>991.80000000000007</c:v>
                </c:pt>
                <c:pt idx="24">
                  <c:v>992.45</c:v>
                </c:pt>
                <c:pt idx="25">
                  <c:v>993.37499999999989</c:v>
                </c:pt>
                <c:pt idx="26">
                  <c:v>994.16666666666663</c:v>
                </c:pt>
                <c:pt idx="27">
                  <c:v>994.57500000000005</c:v>
                </c:pt>
                <c:pt idx="28" formatCode="General">
                  <c:v>995.7</c:v>
                </c:pt>
                <c:pt idx="29">
                  <c:v>997.22500000000002</c:v>
                </c:pt>
                <c:pt idx="30" formatCode="General">
                  <c:v>999.90000000000009</c:v>
                </c:pt>
                <c:pt idx="31">
                  <c:v>1008</c:v>
                </c:pt>
                <c:pt idx="32" formatCode="General">
                  <c:v>1008.4</c:v>
                </c:pt>
                <c:pt idx="33" formatCode="General">
                  <c:v>1012.4</c:v>
                </c:pt>
                <c:pt idx="34" formatCode="General">
                  <c:v>1013.9</c:v>
                </c:pt>
                <c:pt idx="35" formatCode="General">
                  <c:v>1013.7</c:v>
                </c:pt>
                <c:pt idx="36" formatCode="General">
                  <c:v>1015.6</c:v>
                </c:pt>
                <c:pt idx="37" formatCode="General">
                  <c:v>1016.5</c:v>
                </c:pt>
                <c:pt idx="38" formatCode="General">
                  <c:v>1017.7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997-48EA-BEC2-C0BD67B9D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9958928"/>
        <c:axId val="309959408"/>
      </c:scatterChart>
      <c:valAx>
        <c:axId val="309958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chemeClr val="tx1"/>
                    </a:solidFill>
                  </a:rPr>
                  <a:t>Tid (dato og klokkeslæt)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dd/mm/yy\ hh:m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09959408"/>
        <c:crosses val="autoZero"/>
        <c:crossBetween val="midCat"/>
      </c:valAx>
      <c:valAx>
        <c:axId val="309959408"/>
        <c:scaling>
          <c:orientation val="minMax"/>
          <c:max val="1025"/>
          <c:min val="9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chemeClr val="tx1"/>
                    </a:solidFill>
                  </a:rPr>
                  <a:t>Middel lufttryk (hPa), n = 1-4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099589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0.06993</cdr:x>
      <cdr:y>0.36266</cdr:y>
    </cdr:from>
    <cdr:to>
      <cdr:x>0.94911</cdr:x>
      <cdr:y>0.36266</cdr:y>
    </cdr:to>
    <cdr:cxnSp macro="">
      <cdr:nvCxnSpPr>
        <cdr:cNvPr id="3" name="Lige forbindelse 2">
          <a:extLst xmlns:a="http://schemas.openxmlformats.org/drawingml/2006/main">
            <a:ext uri="{FF2B5EF4-FFF2-40B4-BE49-F238E27FC236}">
              <a16:creationId xmlns:a16="http://schemas.microsoft.com/office/drawing/2014/main" id="{474A4698-7FE2-A082-3F5C-AAC1B5B306C6}"/>
            </a:ext>
          </a:extLst>
        </cdr:cNvPr>
        <cdr:cNvCxnSpPr/>
      </cdr:nvCxnSpPr>
      <cdr:spPr>
        <a:xfrm xmlns:a="http://schemas.openxmlformats.org/drawingml/2006/main">
          <a:off x="776514" y="1692542"/>
          <a:ext cx="9761867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725D3-FD36-3D25-0C03-8C64C833F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8B84077-A190-9750-5350-571415945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1CCDD6-8C16-C893-FA95-606FD5D41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F3E655-147A-995D-6693-AFB6392D4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74EE9B-F32B-34F1-47B6-0E07A340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73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B89B56-D466-43EB-F717-101D6FCDB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9C2E278-9D6E-ED4B-732E-DE6B0B40C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D39303E-52DF-74FD-32AC-C6E8BFB81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3B410A-A414-E4D8-A62E-8844FB3E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A7B189-0536-F06B-535E-0CD9D7159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179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A508693-1242-C1A5-9E2B-653128B7A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FE63F33-BF52-EBA4-4E04-442274674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83D948-48E6-74E8-48C6-7B8BEE66E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3679F3-56BB-1F5B-9B6B-AD598B4D9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640C4F-4A86-36E3-BB19-890B6B063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874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4AB21-D23F-F0B3-29CE-7A78D966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5A06CE-E4B7-66E0-786F-1F92158F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1F36BD-1526-9818-11D6-594AE0C71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98072E-418B-8F35-B41B-3047EA846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4C795F-1950-EFAA-EE08-32350D87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908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4C0E3-3C49-0E2F-67C8-1680A307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D07421B-DD9D-E599-56A0-928CBD27E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BDA28F-A92E-54D7-2537-CFF4B6E7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605FE1-5FF3-7018-A014-4DBD7B78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0CE1FB-133A-E61B-3AEC-BC35067C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030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AC2F9-A304-3AC1-C213-2819FD37A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8661A5-8540-1974-9707-3A0DAFDCA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18D137-395D-2AF9-022F-52EDC6E5B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0BAF9CB-8AA0-7134-155A-D5D13D7D8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7D50E8-C329-B64F-322F-185C05232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4389DAA-70B4-288A-34D6-BAFCD8353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4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0522A-30B3-2F3A-CEA8-BE40BDC60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9606859-E6B5-21AC-3F49-6545202BA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C594447-5A1A-9FBE-9483-25A5DD6F3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5C2A75B-5D76-63E1-A245-C7BA49D9C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96ACF4F-4077-22C5-5C64-632E7C852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F332521-9459-1BFE-12C5-9887902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7334547-CC24-7989-1048-443DF022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FF45DE1-9096-70C1-0F4E-8DD2C7B1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352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7AA26D-50A6-3B87-1038-387FBD10D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1290B2D-E565-6BC5-FB6A-9363EF2D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29E673A-EAE9-78E4-8790-00B50C23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C600046-8921-B4F9-8FB9-9E46E0A99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68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02E29B6-B9D5-A312-ED07-FA361531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E51D2F5-3B00-AAD1-4F65-EF6501E3E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CABB3EF-1381-2840-1D09-B9930815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279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2BE38-5B35-00CA-13CD-BCBE7886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55251BD-5411-43FF-5E95-D325005D0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D9E2715-4386-F3A4-5748-53928FB3B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045B3F-AF40-E8A6-AD01-780031A4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C8901B8-5CD3-75F9-B0DE-EE71D3AC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BAC974B-B078-6E2B-C69B-F06670C6E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715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D572A-E43D-4D0C-155C-18D2D06C9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16921AE-4232-7225-9222-8E7E7F7C0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8EA7EE9-6F4E-AEB3-6779-E9E828AF4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173FB7C-C219-3180-D673-B8561EDF5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4F2407-30A6-536C-81AB-5EA151C6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A036D65-6FC4-F96D-4505-747EE08D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328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D9FFC47-859B-3036-5DA4-5B36D3E2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4C5373-6184-6346-21CA-3F076C2F0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3DD4E1-1F9A-0676-2B7F-940C5C7C1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F00B4-1138-45B5-9930-142B6ECA5AF0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BF1400-9CD6-7250-2D9D-7C9260554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5E3695-00B6-66ED-0B62-D468C460FF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65E7F1-B79C-4F6B-AB73-C3B5F8F0A5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60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1157A-2D0B-1861-DEB0-BB53C09BB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Trykfaldet forårsaget af ”Amy”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05B87C0-942A-77B0-BFAE-6B4D2105D9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139761"/>
              </p:ext>
            </p:extLst>
          </p:nvPr>
        </p:nvGraphicFramePr>
        <p:xfrm>
          <a:off x="544286" y="1690688"/>
          <a:ext cx="11103428" cy="4666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9A86FD1F-9598-56E0-A5EE-CC0C7C0C6388}"/>
              </a:ext>
            </a:extLst>
          </p:cNvPr>
          <p:cNvSpPr txBox="1"/>
          <p:nvPr/>
        </p:nvSpPr>
        <p:spPr>
          <a:xfrm>
            <a:off x="2147977" y="3654846"/>
            <a:ext cx="865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Fredag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C2909ED-BF38-BC9A-C3D6-1FEF1244BD6D}"/>
              </a:ext>
            </a:extLst>
          </p:cNvPr>
          <p:cNvSpPr txBox="1"/>
          <p:nvPr/>
        </p:nvSpPr>
        <p:spPr>
          <a:xfrm>
            <a:off x="4364086" y="3654846"/>
            <a:ext cx="866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Lørdag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03FD4624-086B-0BC8-A831-0D87693414E9}"/>
              </a:ext>
            </a:extLst>
          </p:cNvPr>
          <p:cNvSpPr txBox="1"/>
          <p:nvPr/>
        </p:nvSpPr>
        <p:spPr>
          <a:xfrm>
            <a:off x="6312835" y="365484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Søndag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9BCD6E3-D726-34C7-A557-C32049460726}"/>
              </a:ext>
            </a:extLst>
          </p:cNvPr>
          <p:cNvSpPr txBox="1"/>
          <p:nvPr/>
        </p:nvSpPr>
        <p:spPr>
          <a:xfrm>
            <a:off x="8761561" y="3654846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Mandag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E34548F3-8540-61EB-CC35-5831EB0B7B48}"/>
              </a:ext>
            </a:extLst>
          </p:cNvPr>
          <p:cNvSpPr txBox="1"/>
          <p:nvPr/>
        </p:nvSpPr>
        <p:spPr>
          <a:xfrm>
            <a:off x="7479101" y="6255514"/>
            <a:ext cx="4079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Tak til Alexander, Anne og Emma 3g Ng1</a:t>
            </a:r>
          </a:p>
        </p:txBody>
      </p:sp>
    </p:spTree>
    <p:extLst>
      <p:ext uri="{BB962C8B-B14F-4D97-AF65-F5344CB8AC3E}">
        <p14:creationId xmlns:p14="http://schemas.microsoft.com/office/powerpoint/2010/main" val="2178314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Trykfaldet forårsaget af ”Amy”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Charlotte Skov</dc:creator>
  <cp:lastModifiedBy>Charlotte Skov</cp:lastModifiedBy>
  <cp:revision>2</cp:revision>
  <dcterms:created xsi:type="dcterms:W3CDTF">2025-10-06T19:21:17Z</dcterms:created>
  <dcterms:modified xsi:type="dcterms:W3CDTF">2025-10-06T19:48:30Z</dcterms:modified>
</cp:coreProperties>
</file>