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37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30BED92-46F7-4ACB-3C17-45B9F1FBAD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A27BE9AA-8C22-2F92-0500-C4C75F6F6A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A3C3A950-BFC0-9035-4088-8051F16BD2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0A43D-BC2E-4978-9EAC-CB9F3A38E308}" type="datetimeFigureOut">
              <a:rPr lang="da-DK" smtClean="0"/>
              <a:t>12-11-2025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9C1E490-D41D-6FB2-63CC-3A672C1D78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B7FE9B7-85FC-D477-F7E3-62FB0C85A2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29B2F-CDA0-4096-ABDC-7DEF55DC322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03377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B189444-BDAD-071D-F70B-DA619C448F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A8930641-FC70-0346-52D7-28E5D32E8D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29351DA-B5A3-1CD6-CD2D-F64656082A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0A43D-BC2E-4978-9EAC-CB9F3A38E308}" type="datetimeFigureOut">
              <a:rPr lang="da-DK" smtClean="0"/>
              <a:t>12-11-2025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A9E338BD-4985-980E-324E-1A4A7037C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A71EF21B-B802-4C11-D1B0-9265867219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29B2F-CDA0-4096-ABDC-7DEF55DC322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6401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5508C2F8-EE2B-B8FA-3E9E-C72C9EE7AA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9B0F474B-C28F-EADB-B44A-95C8B6A3ED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E3477723-E3ED-1DD9-6DAF-10530BE264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0A43D-BC2E-4978-9EAC-CB9F3A38E308}" type="datetimeFigureOut">
              <a:rPr lang="da-DK" smtClean="0"/>
              <a:t>12-11-2025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FA909F61-AC19-BD1A-E064-08FB827A7F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09B3B6A-FAC8-E9A6-BA4D-1DCAD51FBB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29B2F-CDA0-4096-ABDC-7DEF55DC322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28421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547F780-ED51-3224-70E1-830231C48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044C2FA-3B9B-6812-D37D-CAC8A0816E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AB7AE70-C4D7-E250-9581-7A5A98FBF9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0A43D-BC2E-4978-9EAC-CB9F3A38E308}" type="datetimeFigureOut">
              <a:rPr lang="da-DK" smtClean="0"/>
              <a:t>12-11-2025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A3DC6B8E-1931-0133-D7C4-BA8F702C7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9CB8712-CD0A-4CA7-F1DE-0DF6D6B426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29B2F-CDA0-4096-ABDC-7DEF55DC322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614721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2DDA3B6-DE72-1D2E-04F7-4759671096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99D6035E-042D-F27D-45C8-9F44B399D5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7178F0F-E0ED-77A0-EC68-E31FE28481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0A43D-BC2E-4978-9EAC-CB9F3A38E308}" type="datetimeFigureOut">
              <a:rPr lang="da-DK" smtClean="0"/>
              <a:t>12-11-2025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B5FA20C-C0FA-77F6-E85D-1714405A4D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09A2D06-C585-3474-04A3-76C61024D5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29B2F-CDA0-4096-ABDC-7DEF55DC322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13890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79BDA9-B8F4-BE8B-0560-970C17EC08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44DEA4D-D1A4-9C61-36E8-6D8F91F2F8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EEB17C21-5C36-EA04-81EF-33B3CA6C5C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20CF19B0-2C93-13F1-6892-F31F7258EC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0A43D-BC2E-4978-9EAC-CB9F3A38E308}" type="datetimeFigureOut">
              <a:rPr lang="da-DK" smtClean="0"/>
              <a:t>12-11-2025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9B3EF27B-E0A5-C09A-72C8-5D868FD100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D689CCB3-090D-451D-46F5-DF65C3029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29B2F-CDA0-4096-ABDC-7DEF55DC322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916512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A013B8F-56B4-DEC8-9821-EF57A4DB46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0490399B-ABEF-B5A4-2CBF-EA8ACDCBB4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BD4A650A-EAD9-4240-FF7C-01CD8051B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D659397B-EBFE-034E-BB5A-9CF25C6CEC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C94BBE6F-3AAD-0ADA-E20A-279611D7EA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DFFB61E1-83FA-8E6E-7CFF-6933846CA2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0A43D-BC2E-4978-9EAC-CB9F3A38E308}" type="datetimeFigureOut">
              <a:rPr lang="da-DK" smtClean="0"/>
              <a:t>12-11-2025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34CBD407-EA64-24E4-E05A-9462227CCC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E374A130-1743-AF0D-AF7E-9C2E12A10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29B2F-CDA0-4096-ABDC-7DEF55DC322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060001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82A05C1-EFFD-51A3-B09C-A77CBD3D30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20EF6159-FCC6-580C-4692-A762569588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0A43D-BC2E-4978-9EAC-CB9F3A38E308}" type="datetimeFigureOut">
              <a:rPr lang="da-DK" smtClean="0"/>
              <a:t>12-11-2025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FC935885-BF56-6121-61FD-7B79A76F8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85A82F26-AE64-CB78-B236-9B61767291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29B2F-CDA0-4096-ABDC-7DEF55DC322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829806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52975BC7-6EA4-971D-36C9-2966EAF0C0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0A43D-BC2E-4978-9EAC-CB9F3A38E308}" type="datetimeFigureOut">
              <a:rPr lang="da-DK" smtClean="0"/>
              <a:t>12-11-2025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D40C6A01-A1EE-684F-F2D6-88F0EFEF5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4E2B221D-5B58-E035-5F97-B27E9D1015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29B2F-CDA0-4096-ABDC-7DEF55DC322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18963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E62159-0AD8-25F1-7BF0-034DA9FCC3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718A385-9A81-E17E-A04F-2842027A92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6EF0613B-C5BE-6EDB-9654-5E437FC23F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95EB611B-9483-5032-02B6-CD4A59DE75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0A43D-BC2E-4978-9EAC-CB9F3A38E308}" type="datetimeFigureOut">
              <a:rPr lang="da-DK" smtClean="0"/>
              <a:t>12-11-2025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E2A02B1E-E629-AA74-E281-415C1D57E7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B5B5A663-5073-BB4B-8CE4-8B73FA54E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29B2F-CDA0-4096-ABDC-7DEF55DC322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76712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0EF576E-6B06-5BD1-4B61-9E1F5D1D4B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712754F8-706F-6718-F9AC-18A1341BE4B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C6D5138C-49DC-828A-5A71-572EA74A69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5D3AA3B1-3E7A-26DE-1FB1-52FDBD1B7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0A43D-BC2E-4978-9EAC-CB9F3A38E308}" type="datetimeFigureOut">
              <a:rPr lang="da-DK" smtClean="0"/>
              <a:t>12-11-2025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6189B2B4-0B08-ADAC-09F5-C9AAB75F26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08E54838-E8CE-CA01-4EBF-562B74BFB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29B2F-CDA0-4096-ABDC-7DEF55DC322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545022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45AB83DC-9FFD-BFEF-4E47-5C839042B5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F19E2BCB-B434-8E07-E5FE-7C27A5E77D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5CD357C-72F2-C7AB-FC90-25E28073EDD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5C0A43D-BC2E-4978-9EAC-CB9F3A38E308}" type="datetimeFigureOut">
              <a:rPr lang="da-DK" smtClean="0"/>
              <a:t>12-11-2025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42245D3D-D0CD-BA58-7995-A4E7F54B15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970DACC-6AB0-A5C2-C9C8-6329213B2C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AE29B2F-CDA0-4096-ABDC-7DEF55DC322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585809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FF22C85-0333-8BDF-242B-0452A1E1D08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Nyt forløb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EFA830FA-0714-8BAD-3D2E-4936EDE66D5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 dirty="0"/>
          </a:p>
          <a:p>
            <a:r>
              <a:rPr lang="da-DK" dirty="0"/>
              <a:t>Naturgeografi B</a:t>
            </a:r>
          </a:p>
          <a:p>
            <a:r>
              <a:rPr lang="da-DK" dirty="0"/>
              <a:t>November 2025</a:t>
            </a:r>
          </a:p>
        </p:txBody>
      </p:sp>
    </p:spTree>
    <p:extLst>
      <p:ext uri="{BB962C8B-B14F-4D97-AF65-F5344CB8AC3E}">
        <p14:creationId xmlns:p14="http://schemas.microsoft.com/office/powerpoint/2010/main" val="18757819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EBDF70B-6586-8579-94B0-E0B39180DB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Gør klar: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EBEB0A7-FAAC-7617-A6A4-3797B770C6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Luk computeren</a:t>
            </a:r>
          </a:p>
          <a:p>
            <a:r>
              <a:rPr lang="da-DK" dirty="0"/>
              <a:t>Find papir og blyant frem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1869756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FC7E337-15DE-8FD7-B32D-E22570893A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5 min individuel brainstorm om…</a:t>
            </a:r>
          </a:p>
        </p:txBody>
      </p:sp>
      <p:sp>
        <p:nvSpPr>
          <p:cNvPr id="3" name="Tekstfelt 2">
            <a:extLst>
              <a:ext uri="{FF2B5EF4-FFF2-40B4-BE49-F238E27FC236}">
                <a16:creationId xmlns:a16="http://schemas.microsoft.com/office/drawing/2014/main" id="{E2DE5CB5-E7B4-8AA8-DD22-6A74733E2513}"/>
              </a:ext>
            </a:extLst>
          </p:cNvPr>
          <p:cNvSpPr txBox="1"/>
          <p:nvPr/>
        </p:nvSpPr>
        <p:spPr>
          <a:xfrm>
            <a:off x="5157158" y="2998113"/>
            <a:ext cx="187768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5000" dirty="0"/>
              <a:t>Japan</a:t>
            </a:r>
          </a:p>
        </p:txBody>
      </p:sp>
      <p:sp>
        <p:nvSpPr>
          <p:cNvPr id="4" name="Tekstfelt 3">
            <a:extLst>
              <a:ext uri="{FF2B5EF4-FFF2-40B4-BE49-F238E27FC236}">
                <a16:creationId xmlns:a16="http://schemas.microsoft.com/office/drawing/2014/main" id="{E214E791-477C-5D40-45BD-C7FA9D0BCCB0}"/>
              </a:ext>
            </a:extLst>
          </p:cNvPr>
          <p:cNvSpPr txBox="1"/>
          <p:nvPr/>
        </p:nvSpPr>
        <p:spPr>
          <a:xfrm>
            <a:off x="1676400" y="5279366"/>
            <a:ext cx="8488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400" dirty="0"/>
              <a:t>Skriv alt, hvad du kommer til at tænke på, når jeg siger ”Japan”.</a:t>
            </a:r>
          </a:p>
        </p:txBody>
      </p:sp>
    </p:spTree>
    <p:extLst>
      <p:ext uri="{BB962C8B-B14F-4D97-AF65-F5344CB8AC3E}">
        <p14:creationId xmlns:p14="http://schemas.microsoft.com/office/powerpoint/2010/main" val="2343580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751D0A4-8EAC-23FF-213E-FD816C9F54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5 min individuel brainstorm om…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D79ABCB-E637-F570-B352-1DD11B0080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dirty="0"/>
              <a:t>Hvor mange japanske ord / navne / produkter kender du?</a:t>
            </a:r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 dirty="0"/>
              <a:t>Skriv dem ned. </a:t>
            </a:r>
          </a:p>
          <a:p>
            <a:pPr marL="0" indent="0">
              <a:buNone/>
            </a:pPr>
            <a:r>
              <a:rPr lang="da-DK" dirty="0"/>
              <a:t>Måske er der overlap med din første brainstorm, måske er du kommet i tanke om nogle nye! </a:t>
            </a:r>
            <a:r>
              <a:rPr lang="da-DK" dirty="0">
                <a:sym typeface="Wingdings" panose="05000000000000000000" pitchFamily="2" charset="2"/>
              </a:rPr>
              <a:t></a:t>
            </a:r>
          </a:p>
          <a:p>
            <a:pPr marL="0" indent="0">
              <a:buNone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517074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07B38E-6470-1199-B240-AB282EB1B6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Quiz: Hvad ved du om landet Japan?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A96618D-C7E3-3BFF-033E-460550C3F9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dirty="0"/>
              <a:t>Skriv dit svar til følgende spørgsmål. Hvis du ikke kender svaret, så giv et fornuftigt bud </a:t>
            </a:r>
            <a:r>
              <a:rPr lang="da-DK" dirty="0">
                <a:sym typeface="Wingdings" panose="05000000000000000000" pitchFamily="2" charset="2"/>
              </a:rPr>
              <a:t>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622502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BBD3D0B-5235-AA6A-6CDB-1422B4E40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Quizspørgsmål om Japan, del 1: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F3090FA-DF93-85FC-E2E9-0D46E3037F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da-DK" dirty="0"/>
              <a:t>Antal øer i øriget (stk.)</a:t>
            </a:r>
          </a:p>
          <a:p>
            <a:pPr marL="514350" indent="-514350">
              <a:buAutoNum type="arabicPeriod"/>
            </a:pPr>
            <a:r>
              <a:rPr lang="da-DK" dirty="0"/>
              <a:t>Længde- og breddegrad</a:t>
            </a:r>
          </a:p>
          <a:p>
            <a:pPr marL="514350" indent="-514350">
              <a:buAutoNum type="arabicPeriod"/>
            </a:pPr>
            <a:r>
              <a:rPr lang="da-DK" dirty="0"/>
              <a:t>Navnet på det højeste bjerg</a:t>
            </a:r>
          </a:p>
          <a:p>
            <a:pPr marL="514350" indent="-514350">
              <a:buAutoNum type="arabicPeriod"/>
            </a:pPr>
            <a:r>
              <a:rPr lang="da-DK" dirty="0"/>
              <a:t>Højden på det højeste bjerg (m)</a:t>
            </a:r>
          </a:p>
          <a:p>
            <a:pPr marL="514350" indent="-514350">
              <a:buAutoNum type="arabicPeriod"/>
            </a:pPr>
            <a:r>
              <a:rPr lang="da-DK" dirty="0"/>
              <a:t>Hovedstad</a:t>
            </a:r>
          </a:p>
          <a:p>
            <a:pPr marL="514350" indent="-514350">
              <a:buAutoNum type="arabicPeriod"/>
            </a:pPr>
            <a:r>
              <a:rPr lang="da-DK" dirty="0"/>
              <a:t>Antal indbyggere i landet</a:t>
            </a:r>
          </a:p>
          <a:p>
            <a:pPr marL="514350" indent="-514350">
              <a:buAutoNum type="arabicPeriod"/>
            </a:pPr>
            <a:r>
              <a:rPr lang="da-DK" dirty="0"/>
              <a:t>Styreform</a:t>
            </a:r>
          </a:p>
          <a:p>
            <a:pPr marL="514350" indent="-514350">
              <a:buAutoNum type="arabicPeriod"/>
            </a:pPr>
            <a:r>
              <a:rPr lang="da-DK" dirty="0"/>
              <a:t>Kongehus?</a:t>
            </a:r>
          </a:p>
          <a:p>
            <a:pPr marL="514350" indent="-514350">
              <a:buAutoNum type="arabicPeriod"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583916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3264629-3232-06C8-6202-298BBD1112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Quizspørgsmål om Japan, del 2: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20C6655-0019-89A9-E4B7-44368D87BE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dirty="0"/>
              <a:t>9.   Forventet levetid</a:t>
            </a:r>
          </a:p>
          <a:p>
            <a:pPr marL="514350" indent="-514350">
              <a:buAutoNum type="arabicPeriod" startAt="10"/>
            </a:pPr>
            <a:r>
              <a:rPr lang="da-DK" dirty="0"/>
              <a:t>HDI (et tal mellem 0 og 1)</a:t>
            </a:r>
          </a:p>
          <a:p>
            <a:pPr marL="514350" indent="-514350">
              <a:buAutoNum type="arabicPeriod" startAt="10"/>
            </a:pPr>
            <a:r>
              <a:rPr lang="da-DK" dirty="0"/>
              <a:t>Antal børn født pr. kvinde</a:t>
            </a:r>
          </a:p>
          <a:p>
            <a:pPr marL="514350" indent="-514350">
              <a:buAutoNum type="arabicPeriod" startAt="10"/>
            </a:pPr>
            <a:r>
              <a:rPr lang="da-DK" dirty="0"/>
              <a:t>Befolkningspyramidens form</a:t>
            </a:r>
          </a:p>
          <a:p>
            <a:pPr marL="514350" indent="-514350">
              <a:buAutoNum type="arabicPeriod" startAt="10"/>
            </a:pPr>
            <a:r>
              <a:rPr lang="da-DK" dirty="0"/>
              <a:t>Sprog</a:t>
            </a:r>
          </a:p>
          <a:p>
            <a:pPr marL="514350" indent="-514350">
              <a:buAutoNum type="arabicPeriod" startAt="10"/>
            </a:pPr>
            <a:r>
              <a:rPr lang="da-DK" dirty="0"/>
              <a:t>Antal alfabeter</a:t>
            </a:r>
          </a:p>
          <a:p>
            <a:pPr marL="514350" indent="-514350">
              <a:buAutoNum type="arabicPeriod" startAt="10"/>
            </a:pPr>
            <a:r>
              <a:rPr lang="da-DK" dirty="0"/>
              <a:t>Etniciteter</a:t>
            </a:r>
          </a:p>
          <a:p>
            <a:pPr marL="514350" indent="-514350">
              <a:buAutoNum type="arabicPeriod" startAt="10"/>
            </a:pPr>
            <a:r>
              <a:rPr lang="da-DK" dirty="0"/>
              <a:t>Flag</a:t>
            </a:r>
          </a:p>
        </p:txBody>
      </p:sp>
    </p:spTree>
    <p:extLst>
      <p:ext uri="{BB962C8B-B14F-4D97-AF65-F5344CB8AC3E}">
        <p14:creationId xmlns:p14="http://schemas.microsoft.com/office/powerpoint/2010/main" val="3437091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B779166-B5A1-EB0D-D8CB-11840827B0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Find computeren frem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80046E9-07BB-3923-DEA0-6006447D5E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a-DK" dirty="0"/>
              <a:t>Slå svarene på quizspørgsmålene op. Husk at være kildekritiske (tag ikke AI-svaret for gode varer; tjek hvor oplysningerne er fra)</a:t>
            </a:r>
          </a:p>
          <a:p>
            <a:endParaRPr lang="da-DK" dirty="0"/>
          </a:p>
          <a:p>
            <a:r>
              <a:rPr lang="da-DK" dirty="0"/>
              <a:t>Lav et samlet mindmap over alle ordene fra dine to brainstorms. Du kan fx bruge bubbl.us, </a:t>
            </a:r>
            <a:r>
              <a:rPr lang="da-DK" dirty="0" err="1"/>
              <a:t>MindMeister</a:t>
            </a:r>
            <a:r>
              <a:rPr lang="da-DK" dirty="0"/>
              <a:t>, </a:t>
            </a:r>
            <a:r>
              <a:rPr lang="da-DK" dirty="0" err="1"/>
              <a:t>MindMup</a:t>
            </a:r>
            <a:r>
              <a:rPr lang="da-DK" dirty="0"/>
              <a:t> eller lignende. Du kan også lave dit mindmap på et stykke papir, men så skal du huske at tage et foto af det færdige mindmap.</a:t>
            </a:r>
          </a:p>
          <a:p>
            <a:r>
              <a:rPr lang="da-DK" dirty="0"/>
              <a:t>Upload det færdige mindmap som fil i formatet jpg, </a:t>
            </a:r>
            <a:r>
              <a:rPr lang="da-DK" dirty="0" err="1"/>
              <a:t>png</a:t>
            </a:r>
            <a:r>
              <a:rPr lang="da-DK" dirty="0"/>
              <a:t>, docx eller pdf i </a:t>
            </a:r>
            <a:r>
              <a:rPr lang="da-DK" dirty="0" err="1"/>
              <a:t>Ng</a:t>
            </a:r>
            <a:r>
              <a:rPr lang="da-DK" dirty="0"/>
              <a:t>-holdmappen på drev.</a:t>
            </a:r>
          </a:p>
          <a:p>
            <a:r>
              <a:rPr lang="da-DK" dirty="0"/>
              <a:t>Filnavnet skal begynde med </a:t>
            </a:r>
            <a:r>
              <a:rPr lang="da-DK"/>
              <a:t>dit fornavn, tak.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5406382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287</Words>
  <Application>Microsoft Office PowerPoint</Application>
  <PresentationFormat>Widescreen</PresentationFormat>
  <Paragraphs>41</Paragraphs>
  <Slides>8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8</vt:i4>
      </vt:variant>
    </vt:vector>
  </HeadingPairs>
  <TitlesOfParts>
    <vt:vector size="13" baseType="lpstr">
      <vt:lpstr>Aptos</vt:lpstr>
      <vt:lpstr>Aptos Display</vt:lpstr>
      <vt:lpstr>Arial</vt:lpstr>
      <vt:lpstr>Wingdings</vt:lpstr>
      <vt:lpstr>Office-tema</vt:lpstr>
      <vt:lpstr>Nyt forløb</vt:lpstr>
      <vt:lpstr>Gør klar:</vt:lpstr>
      <vt:lpstr>5 min individuel brainstorm om…</vt:lpstr>
      <vt:lpstr>5 min individuel brainstorm om…</vt:lpstr>
      <vt:lpstr>Quiz: Hvad ved du om landet Japan?</vt:lpstr>
      <vt:lpstr>Quizspørgsmål om Japan, del 1:</vt:lpstr>
      <vt:lpstr>Quizspørgsmål om Japan, del 2:</vt:lpstr>
      <vt:lpstr>Find computeren frem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Charlotte Skov</dc:creator>
  <cp:lastModifiedBy>Charlotte Skov</cp:lastModifiedBy>
  <cp:revision>4</cp:revision>
  <dcterms:created xsi:type="dcterms:W3CDTF">2025-11-12T08:26:42Z</dcterms:created>
  <dcterms:modified xsi:type="dcterms:W3CDTF">2025-11-12T09:54:21Z</dcterms:modified>
</cp:coreProperties>
</file>