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5" r:id="rId5"/>
    <p:sldId id="258" r:id="rId6"/>
    <p:sldId id="271" r:id="rId7"/>
    <p:sldId id="270" r:id="rId8"/>
    <p:sldId id="269" r:id="rId9"/>
    <p:sldId id="273" r:id="rId10"/>
    <p:sldId id="274" r:id="rId11"/>
    <p:sldId id="272" r:id="rId12"/>
    <p:sldId id="277" r:id="rId13"/>
    <p:sldId id="267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D12FB-5DBF-4B42-9B39-757D1410B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7F5D3A2-7DA3-494D-81EE-3D548BA6D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D719CE-A09C-4E46-9295-44051528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9AA7D4-3781-4E7D-8F28-4905D42F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DF61D0-A58F-405A-99A2-1B82DBC5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024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A11DA-0EFE-4230-8E80-ABC47C1D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7B71990-A1C2-4A5A-B603-F62A1EFB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B66EE6-0D38-4F01-B83D-B3F5DF8F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80D74A-D88A-4B2A-9C85-DB61F869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AC8A85-6433-45FA-937E-DFD046AF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94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2034EA7-D96B-4D27-B832-D34627EB7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1C45B2C-513B-49D5-A5F4-9A2088BB0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602720-50B7-41D4-84B4-7892DB78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9F6B86-5DE3-475A-AD80-9B4FB837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DF842B-FA6A-4B95-93AE-644AA078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76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19671-5928-4C61-97A9-0C2A2B16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C1771F-3EC0-4BAF-BD19-0BB7AFA6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E7377F-C40F-4A74-B698-DF680E28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D3873B-D66A-4730-9B0D-9E56B207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36E4B3-7755-4478-99D7-BAB5AB35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5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61579-11A5-4869-9D0A-67A38D19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F98172-2E62-42BF-8B02-89D0D5DD4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9071BF-A0AD-4A17-8255-C4CBA051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F4FD0-028D-4F05-AA84-0A33D913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1FC0B4-EFF0-4AB6-8480-B6B10000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08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23BE8-5E3C-46D1-BE51-710631C5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FE05DE-8BB6-42DA-8C22-CD22E292B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ECC9DD-C42A-4798-B7F1-D3C5CFC4C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968BE8-372A-4A5A-B6BB-9F575FC2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2AD84E0-6A81-4114-B0ED-406D67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63A81C-F618-469E-B411-EEBF6105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51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C1952-6FF1-4F80-9547-026174B3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C9D723-AD3F-4E2E-B61F-D8F07E55A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55FEC9-E2D1-4E53-815C-2A58A193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B7421D8-1AEB-4842-B0E0-EE0123FFA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2279F5A-C2C6-415E-8671-4A9789AE9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7462BF-7525-47B6-83C9-028FBCEE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069CD3F-93E3-4B6C-B03B-B110FFF5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C64C009-6A4B-4613-ABA0-3AB70334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579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3E3AD-6676-4FC5-A874-7950F432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12688A7-7539-43C6-BC0A-FAF6071B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CA2A531-E051-4695-95BB-8DF91A80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FC73F39-6120-4E09-BE16-9C8F1EB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08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9FC9D1A-2E4B-483D-90DF-C93E3429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46DDA8A-A88F-41AC-82C5-5740F8D9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DD23FB1-A730-4C02-8A8A-11068CB5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59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267E4-BA3D-48A6-8FF8-0FD3001D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FAC860-F501-4E7F-AFD2-B22BF768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269E68-CEE3-48A5-B767-B2B6F498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317F86C-7117-4FB2-9450-00DAFB33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A97ADA-FC13-4E0D-8F68-4CB9DB75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38809A-67F5-4F4B-A201-DA4FC4A8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19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B2C6F-3B82-4B97-81F4-0DCA6874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1D31CB5-B1DD-456E-8D36-21EB00C19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35B7AC-675C-4D6F-B244-D1AF50FDE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87B35D1-620B-45E9-82CE-C8FC3B5D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1DF738B-D434-40D9-BEC3-C7766093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1CA72E0-A171-4255-8DAB-AF995207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24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9E07382-C272-4174-839C-52512368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AF1903-684F-4153-BD64-526932FFA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379C-CDAA-42D7-8043-6FB814381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D60C-C7C8-470A-82FC-6773CDA121C3}" type="datetimeFigureOut">
              <a:rPr lang="da-DK" smtClean="0"/>
              <a:t>27-11-2025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2179E1-4D99-40FF-BFCF-0AFDBA7E3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BCF319-DDAE-48D5-A4CC-EBB0AA7E1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804E-23E7-49C4-8D2F-D037B1C52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88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2EEE3-0AA4-4614-9868-C2F1BECC3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Kroppens 10 organsystemer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6BD2AC0-332F-45C6-B624-67DBBA2F2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Biologi C</a:t>
            </a:r>
          </a:p>
        </p:txBody>
      </p:sp>
    </p:spTree>
    <p:extLst>
      <p:ext uri="{BB962C8B-B14F-4D97-AF65-F5344CB8AC3E}">
        <p14:creationId xmlns:p14="http://schemas.microsoft.com/office/powerpoint/2010/main" val="250865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Forplantningssystemet</a:t>
            </a:r>
          </a:p>
        </p:txBody>
      </p:sp>
      <p:pic>
        <p:nvPicPr>
          <p:cNvPr id="3" name="Picture 4" descr="http://denstoredanske.dk/@api/deki/files/17395/=245119.801.png?size=webview">
            <a:extLst>
              <a:ext uri="{FF2B5EF4-FFF2-40B4-BE49-F238E27FC236}">
                <a16:creationId xmlns:a16="http://schemas.microsoft.com/office/drawing/2014/main" id="{2FCA98ED-AFFB-4929-840F-8713150E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99" y="2603974"/>
            <a:ext cx="4535072" cy="29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denstoredanske.dk/@api/deki/files/17397/=389030.801.png?size=webview">
            <a:extLst>
              <a:ext uri="{FF2B5EF4-FFF2-40B4-BE49-F238E27FC236}">
                <a16:creationId xmlns:a16="http://schemas.microsoft.com/office/drawing/2014/main" id="{8074365C-829D-4EFC-9786-495A6DE52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5"/>
          <a:stretch/>
        </p:blipFill>
        <p:spPr bwMode="auto">
          <a:xfrm>
            <a:off x="675541" y="2603974"/>
            <a:ext cx="5697805" cy="29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9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Hormonsystemet</a:t>
            </a:r>
          </a:p>
        </p:txBody>
      </p:sp>
      <p:pic>
        <p:nvPicPr>
          <p:cNvPr id="3" name="Picture 2" descr="https://previews.123rf.com/images/designua/designua1509/designua150900003/44621437-Hormone-und-Appetit-Menschliche-Hormonsystem-Menschliche-Organe-und-Hormone--Lizenzfreie-Bilder.jpg">
            <a:extLst>
              <a:ext uri="{FF2B5EF4-FFF2-40B4-BE49-F238E27FC236}">
                <a16:creationId xmlns:a16="http://schemas.microsoft.com/office/drawing/2014/main" id="{F93788E3-E6D6-451D-8EB9-0F0B7BA3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52" y="1690688"/>
            <a:ext cx="4997427" cy="49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255BBF9-E4F2-4D04-AED5-989637FC1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9406"/>
            <a:ext cx="4021567" cy="482346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4592DF1-F8E4-3415-59DF-228750768675}"/>
              </a:ext>
            </a:extLst>
          </p:cNvPr>
          <p:cNvSpPr/>
          <p:nvPr/>
        </p:nvSpPr>
        <p:spPr>
          <a:xfrm>
            <a:off x="3524250" y="6200775"/>
            <a:ext cx="1419225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303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1B2E0-74BC-419C-A694-C25FF40F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>
                <a:latin typeface="Times New Roman" panose="02020603050405020304" pitchFamily="18" charset="0"/>
                <a:cs typeface="Times New Roman" panose="02020603050405020304" pitchFamily="18" charset="0"/>
              </a:rPr>
              <a:t>Immunsystemet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www.nucleus.dk/images/figurer/immunologi/07_a.jpg?i=375">
            <a:extLst>
              <a:ext uri="{FF2B5EF4-FFF2-40B4-BE49-F238E27FC236}">
                <a16:creationId xmlns:a16="http://schemas.microsoft.com/office/drawing/2014/main" id="{3D08D40F-E245-4A8D-9B80-199604E6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5" y="1535931"/>
            <a:ext cx="6349806" cy="495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C2DA58-059E-45F9-AEFF-925B4D93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6" y="1402264"/>
            <a:ext cx="4672529" cy="495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5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1.bp.blogspot.com/_pI5cLoTVLjg/TVGYYoM__mI/AAAAAAAAAAg/aNg9dqT7-tU/s1600/organsystem.jpg">
            <a:extLst>
              <a:ext uri="{FF2B5EF4-FFF2-40B4-BE49-F238E27FC236}">
                <a16:creationId xmlns:a16="http://schemas.microsoft.com/office/drawing/2014/main" id="{036E40FA-BD77-4704-99E6-D75D047AFFF7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673" y="1690688"/>
            <a:ext cx="6904653" cy="47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1F5AB32-712A-4505-965A-8124CE6A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Hvad hedder de 10 organsystemer?</a:t>
            </a:r>
          </a:p>
        </p:txBody>
      </p:sp>
    </p:spTree>
    <p:extLst>
      <p:ext uri="{BB962C8B-B14F-4D97-AF65-F5344CB8AC3E}">
        <p14:creationId xmlns:p14="http://schemas.microsoft.com/office/powerpoint/2010/main" val="243034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Organsystemer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84809" y="1690688"/>
            <a:ext cx="3857344" cy="45857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Menneskekroppen kan inddeles i 10 forskellige organsystemer:</a:t>
            </a:r>
          </a:p>
          <a:p>
            <a:pPr marL="0" indent="0">
              <a:buNone/>
            </a:pPr>
            <a:endParaRPr lang="da-DK" dirty="0"/>
          </a:p>
          <a:p>
            <a:pPr>
              <a:buFont typeface="+mj-lt"/>
              <a:buAutoNum type="arabicPeriod"/>
            </a:pPr>
            <a:r>
              <a:rPr lang="da-DK" dirty="0"/>
              <a:t>Huden</a:t>
            </a:r>
          </a:p>
          <a:p>
            <a:pPr>
              <a:buFont typeface="+mj-lt"/>
              <a:buAutoNum type="arabicPeriod"/>
            </a:pPr>
            <a:r>
              <a:rPr lang="da-DK" dirty="0"/>
              <a:t>Skelettet og musklerne</a:t>
            </a:r>
          </a:p>
          <a:p>
            <a:pPr>
              <a:buFont typeface="+mj-lt"/>
              <a:buAutoNum type="arabicPeriod"/>
            </a:pPr>
            <a:r>
              <a:rPr lang="da-DK" dirty="0"/>
              <a:t>Nervesystemet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Luftvejssystemet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Blodkredsløbet</a:t>
            </a:r>
          </a:p>
          <a:p>
            <a:pPr>
              <a:buFont typeface="+mj-lt"/>
              <a:buAutoNum type="arabicPeriod"/>
            </a:pPr>
            <a:r>
              <a:rPr lang="da-DK" dirty="0"/>
              <a:t>Fordøjelsessystemet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Urinvejssystemet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Forplantningssystemet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Hormonsystemet</a:t>
            </a:r>
          </a:p>
          <a:p>
            <a:pPr>
              <a:buFont typeface="+mj-lt"/>
              <a:buAutoNum type="arabicPeriod"/>
            </a:pPr>
            <a:r>
              <a:rPr lang="da-DK" dirty="0"/>
              <a:t>Immunsystemet</a:t>
            </a:r>
          </a:p>
        </p:txBody>
      </p:sp>
      <p:pic>
        <p:nvPicPr>
          <p:cNvPr id="5" name="il_fi" descr="http://1.bp.blogspot.com/_pI5cLoTVLjg/TVGYYoM__mI/AAAAAAAAAAg/aNg9dqT7-tU/s1600/organsystem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147" y="1231058"/>
            <a:ext cx="6904653" cy="47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30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636FC-C65D-418E-969B-F5FEFF47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Huden</a:t>
            </a:r>
          </a:p>
        </p:txBody>
      </p:sp>
      <p:pic>
        <p:nvPicPr>
          <p:cNvPr id="3" name="Picture 2" descr="Billedresultat for hudens opbygning">
            <a:extLst>
              <a:ext uri="{FF2B5EF4-FFF2-40B4-BE49-F238E27FC236}">
                <a16:creationId xmlns:a16="http://schemas.microsoft.com/office/drawing/2014/main" id="{ABBF9ACA-1528-4D00-AFA9-9C3779BE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56" y="1807449"/>
            <a:ext cx="6373370" cy="44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ledresultat for hudceller">
            <a:extLst>
              <a:ext uri="{FF2B5EF4-FFF2-40B4-BE49-F238E27FC236}">
                <a16:creationId xmlns:a16="http://schemas.microsoft.com/office/drawing/2014/main" id="{8663D81F-9763-4FD9-937D-2DD49D7D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899" y="2528994"/>
            <a:ext cx="4952007" cy="280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6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Skelettet og musklerne</a:t>
            </a:r>
          </a:p>
        </p:txBody>
      </p:sp>
      <p:pic>
        <p:nvPicPr>
          <p:cNvPr id="3" name="Picture 2" descr="http://wzozfm.com/files/2013/10/1-body-Digital-Vision-630x558.jpg">
            <a:extLst>
              <a:ext uri="{FF2B5EF4-FFF2-40B4-BE49-F238E27FC236}">
                <a16:creationId xmlns:a16="http://schemas.microsoft.com/office/drawing/2014/main" id="{F456597D-8AED-4FC4-BCA8-9B4FAA6A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65" y="1690688"/>
            <a:ext cx="5660010" cy="50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58BABF4-EFB8-4404-A29C-D5D002B27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5" y="1424995"/>
            <a:ext cx="3555888" cy="52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Nervesystemet</a:t>
            </a:r>
          </a:p>
        </p:txBody>
      </p:sp>
      <p:pic>
        <p:nvPicPr>
          <p:cNvPr id="3" name="Picture 2" descr="http://time2be.dk/sites/default/files/public/styles/full_column/public/sympatisk_nervesystem_png.png?itok=p_euCHsV">
            <a:extLst>
              <a:ext uri="{FF2B5EF4-FFF2-40B4-BE49-F238E27FC236}">
                <a16:creationId xmlns:a16="http://schemas.microsoft.com/office/drawing/2014/main" id="{98393102-9CFF-4C72-BE79-636F8F9D2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"/>
          <a:stretch/>
        </p:blipFill>
        <p:spPr bwMode="auto">
          <a:xfrm>
            <a:off x="6523348" y="1519021"/>
            <a:ext cx="5156462" cy="52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19143CD-4CBD-4AD8-9551-07AF6EE45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5" y="2185773"/>
            <a:ext cx="581906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4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Luftvejssystemet</a:t>
            </a:r>
          </a:p>
        </p:txBody>
      </p:sp>
      <p:pic>
        <p:nvPicPr>
          <p:cNvPr id="3" name="Picture 2" descr="http://biologi.gyldendal.dk/~/media/85662E5BA8124541B4821EC9BE663094.ashx">
            <a:extLst>
              <a:ext uri="{FF2B5EF4-FFF2-40B4-BE49-F238E27FC236}">
                <a16:creationId xmlns:a16="http://schemas.microsoft.com/office/drawing/2014/main" id="{D800F6A5-0105-46E3-9F3E-8C3B61A0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41" y="1695024"/>
            <a:ext cx="4740959" cy="47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9B791A3-23D6-4682-B5CB-6D8872239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1064"/>
            <a:ext cx="5178589" cy="4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1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Blodkredsløbet</a:t>
            </a:r>
          </a:p>
        </p:txBody>
      </p:sp>
      <p:pic>
        <p:nvPicPr>
          <p:cNvPr id="3" name="Picture 2" descr="https://hjertetskredsloeb.files.wordpress.com/2014/02/6914082-hjerte.jpg">
            <a:extLst>
              <a:ext uri="{FF2B5EF4-FFF2-40B4-BE49-F238E27FC236}">
                <a16:creationId xmlns:a16="http://schemas.microsoft.com/office/drawing/2014/main" id="{D396756C-8C5F-457E-8875-50BEDA96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71" y="1890318"/>
            <a:ext cx="6400799" cy="42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FEE6DBB-134F-4133-9DC3-7CCC1C66F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0847" y="2671393"/>
            <a:ext cx="4801385" cy="27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6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Fordøjelsessystemet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7D8380D-5BCB-42FD-8EE9-9E6C217DD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27" y="1500807"/>
            <a:ext cx="3112584" cy="49920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8E35D85-D78A-4BFF-9078-620652E138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1" b="5421"/>
          <a:stretch/>
        </p:blipFill>
        <p:spPr>
          <a:xfrm>
            <a:off x="1261620" y="2538500"/>
            <a:ext cx="4834380" cy="34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5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15C48-E905-486F-B7C5-7750BDDC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Urinvejssystemet</a:t>
            </a:r>
          </a:p>
        </p:txBody>
      </p:sp>
      <p:pic>
        <p:nvPicPr>
          <p:cNvPr id="3" name="Picture 2" descr="https://imgc.allpostersimages.com/img/print/plakater/udaix-urinvejssystemet_a-G-10861948-9201948.jpg">
            <a:extLst>
              <a:ext uri="{FF2B5EF4-FFF2-40B4-BE49-F238E27FC236}">
                <a16:creationId xmlns:a16="http://schemas.microsoft.com/office/drawing/2014/main" id="{421975B7-A4E2-48F1-8330-97873C554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7150" r="12858" b="18001"/>
          <a:stretch/>
        </p:blipFill>
        <p:spPr bwMode="auto">
          <a:xfrm>
            <a:off x="6096000" y="1690688"/>
            <a:ext cx="5257800" cy="464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58D4AB8-9F67-4A75-BBDD-9209652A7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2" y="1873266"/>
            <a:ext cx="4638773" cy="46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1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Office-tema</vt:lpstr>
      <vt:lpstr>Kroppens 10 organsystemer</vt:lpstr>
      <vt:lpstr>Organsystemer</vt:lpstr>
      <vt:lpstr>Huden</vt:lpstr>
      <vt:lpstr>Skelettet og musklerne</vt:lpstr>
      <vt:lpstr>Nervesystemet</vt:lpstr>
      <vt:lpstr>Luftvejssystemet</vt:lpstr>
      <vt:lpstr>Blodkredsløbet</vt:lpstr>
      <vt:lpstr>Fordøjelsessystemet</vt:lpstr>
      <vt:lpstr>Urinvejssystemet</vt:lpstr>
      <vt:lpstr>Forplantningssystemet</vt:lpstr>
      <vt:lpstr>Hormonsystemet</vt:lpstr>
      <vt:lpstr>Immunsystemet</vt:lpstr>
      <vt:lpstr>Hvad hedder de 10 organsystemer?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Kroppens 10 organsystemer</dc:title>
  <dc:creator>Charlotte Skov</dc:creator>
  <cp:lastModifiedBy>Charlotte Skov</cp:lastModifiedBy>
  <cp:revision>10</cp:revision>
  <dcterms:created xsi:type="dcterms:W3CDTF">2018-10-02T05:20:25Z</dcterms:created>
  <dcterms:modified xsi:type="dcterms:W3CDTF">2025-11-27T20:26:26Z</dcterms:modified>
</cp:coreProperties>
</file>