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3" r:id="rId5"/>
    <p:sldId id="259" r:id="rId6"/>
    <p:sldId id="274" r:id="rId7"/>
    <p:sldId id="275" r:id="rId8"/>
    <p:sldId id="27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110"/>
  </p:normalViewPr>
  <p:slideViewPr>
    <p:cSldViewPr snapToGrid="0">
      <p:cViewPr varScale="1">
        <p:scale>
          <a:sx n="94" d="100"/>
          <a:sy n="94" d="100"/>
        </p:scale>
        <p:origin x="12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4/23/24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947401" y="282574"/>
            <a:ext cx="856129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757647" y="282574"/>
            <a:ext cx="12192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</p:spTree>
    <p:extLst>
      <p:ext uri="{BB962C8B-B14F-4D97-AF65-F5344CB8AC3E}">
        <p14:creationId xmlns:p14="http://schemas.microsoft.com/office/powerpoint/2010/main" val="4076394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NSgmm9FX2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5FBEEE-6385-4E85-4489-4F9EAA7D87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Læring i den moderne verden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EE30E92-4A0F-BE45-B264-48B9DDA1FC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Modul 2</a:t>
            </a:r>
          </a:p>
        </p:txBody>
      </p:sp>
    </p:spTree>
    <p:extLst>
      <p:ext uri="{BB962C8B-B14F-4D97-AF65-F5344CB8AC3E}">
        <p14:creationId xmlns:p14="http://schemas.microsoft.com/office/powerpoint/2010/main" val="533534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EB21BB-704F-674A-1574-BDAD1446D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210AB2-488D-684C-B36B-E136B65F0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Øvelser</a:t>
            </a:r>
          </a:p>
          <a:p>
            <a:r>
              <a:rPr lang="da-DK" dirty="0"/>
              <a:t>Intro: Kognition og opmærksomhed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47882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D3E892-D968-415E-9513-B9E9C8BD8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Opmærksomhedsøvelse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271E5A-8F8A-43CC-2A94-15A695D1E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https://www.youtube.com/watch?v=xNSgmm9FX2s</a:t>
            </a:r>
            <a:endParaRPr lang="da-DK" dirty="0"/>
          </a:p>
          <a:p>
            <a:endParaRPr lang="da-DK" dirty="0"/>
          </a:p>
          <a:p>
            <a:r>
              <a:rPr lang="da-DK" dirty="0"/>
              <a:t>Hvor mange mener, at de kan multitaske?</a:t>
            </a:r>
          </a:p>
        </p:txBody>
      </p:sp>
    </p:spTree>
    <p:extLst>
      <p:ext uri="{BB962C8B-B14F-4D97-AF65-F5344CB8AC3E}">
        <p14:creationId xmlns:p14="http://schemas.microsoft.com/office/powerpoint/2010/main" val="2326805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Konsekvensen af delt opmærksomhed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51579" y="1450428"/>
            <a:ext cx="9603275" cy="3468413"/>
          </a:xfrm>
        </p:spPr>
        <p:txBody>
          <a:bodyPr/>
          <a:lstStyle/>
          <a:p>
            <a:pPr marL="0" indent="0">
              <a:buNone/>
            </a:pPr>
            <a:endParaRPr lang="da-DK" dirty="0"/>
          </a:p>
          <a:p>
            <a:r>
              <a:rPr lang="da-DK" dirty="0"/>
              <a:t>1. Det tager længere tid at udføre en opgave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2. Du begår flere fejl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3. Dit stressniveau øges</a:t>
            </a:r>
          </a:p>
        </p:txBody>
      </p:sp>
    </p:spTree>
    <p:extLst>
      <p:ext uri="{BB962C8B-B14F-4D97-AF65-F5344CB8AC3E}">
        <p14:creationId xmlns:p14="http://schemas.microsoft.com/office/powerpoint/2010/main" val="4025964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5D415A-BD8D-F4E6-F17E-BC791AD37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Kognition og opmærksomhed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51B6D0-6EF6-1CA7-E70F-E29D27AA9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læser introen sammen</a:t>
            </a:r>
          </a:p>
          <a:p>
            <a:r>
              <a:rPr lang="da-DK" dirty="0"/>
              <a:t>I skal nu læse om opmærksomheden</a:t>
            </a:r>
          </a:p>
          <a:p>
            <a:pPr lvl="1"/>
            <a:r>
              <a:rPr lang="da-DK" dirty="0"/>
              <a:t>Hvad kendetegner den fokuserede opmærksomhed?</a:t>
            </a:r>
          </a:p>
          <a:p>
            <a:pPr lvl="1"/>
            <a:r>
              <a:rPr lang="da-DK" dirty="0"/>
              <a:t>Hvad kendetegner den delte opmærksomhed?</a:t>
            </a:r>
          </a:p>
          <a:p>
            <a:r>
              <a:rPr lang="da-DK" dirty="0"/>
              <a:t>Besvar den stillede opgave nederst på side 3</a:t>
            </a:r>
          </a:p>
          <a:p>
            <a:r>
              <a:rPr lang="da-DK" dirty="0"/>
              <a:t>Har I selv en oplevelse af, at I kan multitaske, eller at i har meget delt opmærksomhed i løbet af en skoledag?</a:t>
            </a:r>
          </a:p>
        </p:txBody>
      </p:sp>
    </p:spTree>
    <p:extLst>
      <p:ext uri="{BB962C8B-B14F-4D97-AF65-F5344CB8AC3E}">
        <p14:creationId xmlns:p14="http://schemas.microsoft.com/office/powerpoint/2010/main" val="1807393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D4865-529C-F753-043B-0876236AC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Læs afsnit 4.2.1</a:t>
            </a:r>
            <a:br>
              <a:rPr lang="da-DK" dirty="0"/>
            </a:br>
            <a:r>
              <a:rPr lang="da-DK" dirty="0"/>
              <a:t>- </a:t>
            </a:r>
            <a:r>
              <a:rPr lang="da-DK" sz="2400" dirty="0"/>
              <a:t>Opmærksomheden i en digitaliseret verden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8F8C6A-23CF-D9FE-07A0-3B887FD4F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Hvilken betydning har smartphones for vores opmærksomhed?</a:t>
            </a:r>
          </a:p>
          <a:p>
            <a:r>
              <a:rPr lang="da-DK" dirty="0"/>
              <a:t>Hvad er den evolutionære forklaring på, at vi er afhængige af likes?</a:t>
            </a:r>
          </a:p>
          <a:p>
            <a:r>
              <a:rPr lang="da-DK" dirty="0"/>
              <a:t>Besvar opgaven s. 4 – inddrag de råd, som deltagerne i </a:t>
            </a:r>
            <a:r>
              <a:rPr lang="da-DK" i="1" dirty="0"/>
              <a:t>The Social Dilemma</a:t>
            </a:r>
            <a:r>
              <a:rPr lang="da-DK" dirty="0"/>
              <a:t> kom ind på under rulleteksterne.</a:t>
            </a:r>
          </a:p>
        </p:txBody>
      </p:sp>
    </p:spTree>
    <p:extLst>
      <p:ext uri="{BB962C8B-B14F-4D97-AF65-F5344CB8AC3E}">
        <p14:creationId xmlns:p14="http://schemas.microsoft.com/office/powerpoint/2010/main" val="4059449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076C8F-2C56-5B90-10BF-86C50A778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Eksperiment om betydningen af brug af internettet til søgning i en undervisningssituation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45D2FB-3C88-58BC-1A6A-596ABC518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Læs om eksperimentet og besvar opgaven på siden</a:t>
            </a:r>
          </a:p>
          <a:p>
            <a:r>
              <a:rPr lang="da-DK" dirty="0"/>
              <a:t>Brug skemaet der ligger på modulet</a:t>
            </a:r>
          </a:p>
          <a:p>
            <a:r>
              <a:rPr lang="da-DK" dirty="0"/>
              <a:t>Læs evt. om ‘Kritisk vurdering af undersøgelser …’ der også ligger på modulet</a:t>
            </a:r>
          </a:p>
          <a:p>
            <a:r>
              <a:rPr lang="da-DK" dirty="0"/>
              <a:t>I skal kunne anvende begreberne validitet og </a:t>
            </a:r>
            <a:r>
              <a:rPr lang="da-DK" dirty="0" err="1"/>
              <a:t>reabilitet</a:t>
            </a:r>
            <a:r>
              <a:rPr lang="da-DK" dirty="0"/>
              <a:t> i jeres forklaring. </a:t>
            </a:r>
          </a:p>
        </p:txBody>
      </p:sp>
    </p:spTree>
    <p:extLst>
      <p:ext uri="{BB962C8B-B14F-4D97-AF65-F5344CB8AC3E}">
        <p14:creationId xmlns:p14="http://schemas.microsoft.com/office/powerpoint/2010/main" val="206070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AE3917-DF91-C214-6611-4BE71E3BA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Hvis der er tid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B81EBE3-0720-6A38-2D70-16790456D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Diskuter som I sidder:</a:t>
            </a:r>
          </a:p>
          <a:p>
            <a:pPr lvl="1"/>
            <a:r>
              <a:rPr lang="da-DK" dirty="0"/>
              <a:t>Hvorfor </a:t>
            </a:r>
            <a:r>
              <a:rPr lang="da-DK" dirty="0" err="1"/>
              <a:t>switchtasker</a:t>
            </a:r>
            <a:r>
              <a:rPr lang="da-DK"/>
              <a:t> mange af os så ofte, som vi gør?</a:t>
            </a:r>
          </a:p>
        </p:txBody>
      </p:sp>
    </p:spTree>
    <p:extLst>
      <p:ext uri="{BB962C8B-B14F-4D97-AF65-F5344CB8AC3E}">
        <p14:creationId xmlns:p14="http://schemas.microsoft.com/office/powerpoint/2010/main" val="81171911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i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Galleri</Template>
  <TotalTime>70</TotalTime>
  <Words>249</Words>
  <Application>Microsoft Macintosh PowerPoint</Application>
  <PresentationFormat>Widescreen</PresentationFormat>
  <Paragraphs>35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1" baseType="lpstr">
      <vt:lpstr>Arial</vt:lpstr>
      <vt:lpstr>Gill Sans MT</vt:lpstr>
      <vt:lpstr>Galleri</vt:lpstr>
      <vt:lpstr>Læring i den moderne verden</vt:lpstr>
      <vt:lpstr>Dagens program</vt:lpstr>
      <vt:lpstr>Opmærksomhedsøvelse</vt:lpstr>
      <vt:lpstr>Konsekvensen af delt opmærksomhed</vt:lpstr>
      <vt:lpstr>Kognition og opmærksomhed</vt:lpstr>
      <vt:lpstr>Læs afsnit 4.2.1 - Opmærksomheden i en digitaliseret verden</vt:lpstr>
      <vt:lpstr>Eksperiment om betydningen af brug af internettet til søgning i en undervisningssituation</vt:lpstr>
      <vt:lpstr>Hvis der er tid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Læring i den moderne verden</dc:title>
  <dc:creator>db@oure.dk</dc:creator>
  <cp:lastModifiedBy>db@oure.dk</cp:lastModifiedBy>
  <cp:revision>2</cp:revision>
  <dcterms:created xsi:type="dcterms:W3CDTF">2024-04-23T17:35:51Z</dcterms:created>
  <dcterms:modified xsi:type="dcterms:W3CDTF">2024-04-23T18:46:37Z</dcterms:modified>
</cp:coreProperties>
</file>