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74" r:id="rId3"/>
    <p:sldId id="275" r:id="rId4"/>
    <p:sldId id="273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Hansen (HEI.ZBC - Lektor - NAHA - ZBC)" userId="b6be4f5a-dc03-4397-8f60-3145300cb296" providerId="ADAL" clId="{BA6D598B-24B7-436E-84FA-A589382D1400}"/>
    <pc:docChg chg="custSel modSld">
      <pc:chgData name="Heidi Hansen (HEI.ZBC - Lektor - NAHA - ZBC)" userId="b6be4f5a-dc03-4397-8f60-3145300cb296" providerId="ADAL" clId="{BA6D598B-24B7-436E-84FA-A589382D1400}" dt="2024-03-06T16:08:10.627" v="530" actId="20577"/>
      <pc:docMkLst>
        <pc:docMk/>
      </pc:docMkLst>
      <pc:sldChg chg="modSp mod">
        <pc:chgData name="Heidi Hansen (HEI.ZBC - Lektor - NAHA - ZBC)" userId="b6be4f5a-dc03-4397-8f60-3145300cb296" providerId="ADAL" clId="{BA6D598B-24B7-436E-84FA-A589382D1400}" dt="2024-03-06T15:49:15.586" v="335" actId="20577"/>
        <pc:sldMkLst>
          <pc:docMk/>
          <pc:sldMk cId="4225437522" sldId="257"/>
        </pc:sldMkLst>
        <pc:spChg chg="mod">
          <ac:chgData name="Heidi Hansen (HEI.ZBC - Lektor - NAHA - ZBC)" userId="b6be4f5a-dc03-4397-8f60-3145300cb296" providerId="ADAL" clId="{BA6D598B-24B7-436E-84FA-A589382D1400}" dt="2024-03-06T15:45:58.077" v="13" actId="20577"/>
          <ac:spMkLst>
            <pc:docMk/>
            <pc:sldMk cId="4225437522" sldId="257"/>
            <ac:spMk id="2" creationId="{C081A566-9212-7B24-5583-81F395446817}"/>
          </ac:spMkLst>
        </pc:spChg>
        <pc:graphicFrameChg chg="modGraphic">
          <ac:chgData name="Heidi Hansen (HEI.ZBC - Lektor - NAHA - ZBC)" userId="b6be4f5a-dc03-4397-8f60-3145300cb296" providerId="ADAL" clId="{BA6D598B-24B7-436E-84FA-A589382D1400}" dt="2024-03-06T15:49:15.586" v="335" actId="20577"/>
          <ac:graphicFrameMkLst>
            <pc:docMk/>
            <pc:sldMk cId="4225437522" sldId="257"/>
            <ac:graphicFrameMk id="6" creationId="{2B43F412-A698-22CB-E704-1D1D51FE1773}"/>
          </ac:graphicFrameMkLst>
        </pc:graphicFrameChg>
      </pc:sldChg>
      <pc:sldChg chg="modSp mod">
        <pc:chgData name="Heidi Hansen (HEI.ZBC - Lektor - NAHA - ZBC)" userId="b6be4f5a-dc03-4397-8f60-3145300cb296" providerId="ADAL" clId="{BA6D598B-24B7-436E-84FA-A589382D1400}" dt="2024-03-06T16:08:10.627" v="530" actId="20577"/>
        <pc:sldMkLst>
          <pc:docMk/>
          <pc:sldMk cId="1316440740" sldId="273"/>
        </pc:sldMkLst>
        <pc:spChg chg="mod">
          <ac:chgData name="Heidi Hansen (HEI.ZBC - Lektor - NAHA - ZBC)" userId="b6be4f5a-dc03-4397-8f60-3145300cb296" providerId="ADAL" clId="{BA6D598B-24B7-436E-84FA-A589382D1400}" dt="2024-03-06T15:48:38.159" v="295" actId="20577"/>
          <ac:spMkLst>
            <pc:docMk/>
            <pc:sldMk cId="1316440740" sldId="273"/>
            <ac:spMk id="2" creationId="{F2E0BA2E-F668-5CC3-F19C-17F3D05AF518}"/>
          </ac:spMkLst>
        </pc:spChg>
        <pc:spChg chg="mod">
          <ac:chgData name="Heidi Hansen (HEI.ZBC - Lektor - NAHA - ZBC)" userId="b6be4f5a-dc03-4397-8f60-3145300cb296" providerId="ADAL" clId="{BA6D598B-24B7-436E-84FA-A589382D1400}" dt="2024-03-06T16:08:10.627" v="530" actId="20577"/>
          <ac:spMkLst>
            <pc:docMk/>
            <pc:sldMk cId="1316440740" sldId="273"/>
            <ac:spMk id="3" creationId="{02D643DB-64D9-90ED-2247-DBD8C155465D}"/>
          </ac:spMkLst>
        </pc:spChg>
      </pc:sldChg>
      <pc:sldChg chg="modSp mod">
        <pc:chgData name="Heidi Hansen (HEI.ZBC - Lektor - NAHA - ZBC)" userId="b6be4f5a-dc03-4397-8f60-3145300cb296" providerId="ADAL" clId="{BA6D598B-24B7-436E-84FA-A589382D1400}" dt="2024-03-06T15:53:28.988" v="369" actId="20577"/>
        <pc:sldMkLst>
          <pc:docMk/>
          <pc:sldMk cId="3803664550" sldId="275"/>
        </pc:sldMkLst>
        <pc:graphicFrameChg chg="modGraphic">
          <ac:chgData name="Heidi Hansen (HEI.ZBC - Lektor - NAHA - ZBC)" userId="b6be4f5a-dc03-4397-8f60-3145300cb296" providerId="ADAL" clId="{BA6D598B-24B7-436E-84FA-A589382D1400}" dt="2024-03-06T15:53:28.988" v="369" actId="20577"/>
          <ac:graphicFrameMkLst>
            <pc:docMk/>
            <pc:sldMk cId="3803664550" sldId="275"/>
            <ac:graphicFrameMk id="4" creationId="{B1DC3227-486A-8A6B-6FFB-A337D8A757C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0FAE1-5AB3-4DEC-B015-2454C19DF334}" type="datetimeFigureOut">
              <a:rPr lang="da-DK" smtClean="0"/>
              <a:t>06-03-2024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B82C2-8468-4C00-88D5-19B8DE4756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83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CD5D2-B50A-4191-98B5-58F0BFBF1EB0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328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719AB-7A54-41AE-8B1A-D254090EB697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570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FB1-39C8-474B-8257-6D768DDAE528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32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30D9E-1B88-4401-9C89-685580E5A5B9}" type="datetime1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89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5A1A-ACD3-468A-B5E7-9EA1C8FD667D}" type="datetime1">
              <a:rPr lang="da-DK" smtClean="0"/>
              <a:t>06-03-2024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71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A761-656F-4399-A2C8-049157A02C37}" type="datetime1">
              <a:rPr lang="da-DK" smtClean="0"/>
              <a:t>06-03-2024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71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7E4D-ACC6-4002-A423-21C16A0E9226}" type="datetime1">
              <a:rPr lang="da-DK" smtClean="0"/>
              <a:t>06-03-2024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31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64F9-A70E-4D7B-A8F4-FCD4EFB31626}" type="datetime1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447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69078-15BB-4494-918E-454A2C1A51CB}" type="datetime1">
              <a:rPr lang="da-DK" smtClean="0"/>
              <a:t>06-03-2024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306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3748-0F75-42C5-8D2C-78333A18FA96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74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8FEB-7BDC-44E2-819C-DB88D7EA7ECE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634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055E1-8BB1-4571-8902-2C2C565B1F43}" type="datetime1">
              <a:rPr lang="da-DK" smtClean="0"/>
              <a:t>06-03-2024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1F2F3F-5469-4225-A732-2FBAF26EBD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698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1A566-9212-7B24-5583-81F39544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VØ 2.a fredag den 8. marts 2024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B43F412-A698-22CB-E704-1D1D51FE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92409"/>
              </p:ext>
            </p:extLst>
          </p:nvPr>
        </p:nvGraphicFramePr>
        <p:xfrm>
          <a:off x="865996" y="2116186"/>
          <a:ext cx="79502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168">
                  <a:extLst>
                    <a:ext uri="{9D8B030D-6E8A-4147-A177-3AD203B41FA5}">
                      <a16:colId xmlns:a16="http://schemas.microsoft.com/office/drawing/2014/main" val="3779664218"/>
                    </a:ext>
                  </a:extLst>
                </a:gridCol>
                <a:gridCol w="5898032">
                  <a:extLst>
                    <a:ext uri="{9D8B030D-6E8A-4147-A177-3AD203B41FA5}">
                      <a16:colId xmlns:a16="http://schemas.microsoft.com/office/drawing/2014/main" val="331944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09.20 – 09.25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Registrering af fravær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1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09.25 – 09.40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Mød den nye VØ-lærer – spørgsmål og svar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6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09.40 – 09.55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Præsentationsrunde</a:t>
                      </a:r>
                    </a:p>
                    <a:p>
                      <a:r>
                        <a:rPr lang="da-DK" dirty="0"/>
                        <a:t>(Navn, alder, hvor kommer du fra, interesser, hvad drømmer du om?)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09.55 – 10.20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Samtale om hvordan VØ bliver en god oplevelse</a:t>
                      </a:r>
                    </a:p>
                    <a:p>
                      <a:r>
                        <a:rPr lang="da-DK" dirty="0"/>
                        <a:t>Hvor langt er I nået i bogen/pensum?</a:t>
                      </a:r>
                    </a:p>
                    <a:p>
                      <a:r>
                        <a:rPr lang="da-DK" dirty="0"/>
                        <a:t>Hvordan går vi videre i undervisningen?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85114"/>
                  </a:ext>
                </a:extLst>
              </a:tr>
            </a:tbl>
          </a:graphicData>
        </a:graphic>
      </p:graphicFrame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072EA94-BA7C-485C-B7A6-1651EEE2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43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2255E-5297-4AE3-4188-849A2959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Menneskemøde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7E257A-F254-76B9-838D-BB549368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Mød den nye VØ-lærer – spørgsmål og svar</a:t>
            </a:r>
          </a:p>
          <a:p>
            <a:r>
              <a:rPr lang="da-DK" dirty="0"/>
              <a:t>Præsentationsrunde:</a:t>
            </a:r>
          </a:p>
          <a:p>
            <a:pPr marL="0" indent="0">
              <a:buNone/>
            </a:pPr>
            <a:r>
              <a:rPr lang="da-DK" dirty="0"/>
              <a:t> 	Dit navn?</a:t>
            </a:r>
          </a:p>
          <a:p>
            <a:pPr marL="0" indent="0">
              <a:buNone/>
            </a:pPr>
            <a:r>
              <a:rPr lang="da-DK" dirty="0"/>
              <a:t>	Din alder?</a:t>
            </a:r>
          </a:p>
          <a:p>
            <a:pPr marL="0" indent="0">
              <a:buNone/>
            </a:pPr>
            <a:r>
              <a:rPr lang="da-DK" dirty="0"/>
              <a:t>	Hvor bor du?</a:t>
            </a:r>
          </a:p>
          <a:p>
            <a:pPr marL="0" indent="0">
              <a:buNone/>
            </a:pPr>
            <a:r>
              <a:rPr lang="da-DK" dirty="0"/>
              <a:t>	Dine interesser?</a:t>
            </a:r>
          </a:p>
          <a:p>
            <a:pPr marL="0" indent="0">
              <a:buNone/>
            </a:pPr>
            <a:r>
              <a:rPr lang="da-DK" dirty="0"/>
              <a:t>	Dine drømme?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A6810DB-D923-2E16-CF37-594E0375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65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8F810-5CB7-E006-5ED1-685A7E25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bliver VØ en god oplevelse?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B1DC3227-486A-8A6B-6FFB-A337D8A75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227751"/>
              </p:ext>
            </p:extLst>
          </p:nvPr>
        </p:nvGraphicFramePr>
        <p:xfrm>
          <a:off x="681038" y="1825625"/>
          <a:ext cx="8543924" cy="470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962">
                  <a:extLst>
                    <a:ext uri="{9D8B030D-6E8A-4147-A177-3AD203B41FA5}">
                      <a16:colId xmlns:a16="http://schemas.microsoft.com/office/drawing/2014/main" val="414314225"/>
                    </a:ext>
                  </a:extLst>
                </a:gridCol>
                <a:gridCol w="4271962">
                  <a:extLst>
                    <a:ext uri="{9D8B030D-6E8A-4147-A177-3AD203B41FA5}">
                      <a16:colId xmlns:a16="http://schemas.microsoft.com/office/drawing/2014/main" val="550612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Lærerens ansvar</a:t>
                      </a:r>
                    </a:p>
                    <a:p>
                      <a:pPr algn="ctr"/>
                      <a:r>
                        <a:rPr lang="da-DK" dirty="0"/>
                        <a:t>At vi når gennem pensum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Elevens ansvar</a:t>
                      </a:r>
                    </a:p>
                    <a:p>
                      <a:pPr algn="ctr"/>
                      <a:r>
                        <a:rPr lang="da-DK" dirty="0"/>
                        <a:t>Ansvar for egen læring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1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God forberedelse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Fremmøde til tiden, frisk og veloplagt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86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Inspirerende undervisning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Lytte og deltage – ro i klassen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72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God balance mellem snak fra tavlen og opgaver/gruppearbejde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Bidrage og spørge</a:t>
                      </a:r>
                    </a:p>
                    <a:p>
                      <a:pPr algn="ctr"/>
                      <a:r>
                        <a:rPr lang="da-DK" dirty="0"/>
                        <a:t>Løse opgaver og bevare koncentrationen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28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Gøre sig umage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Nysgerrighed og interesse for at lære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7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58279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b="1" dirty="0"/>
                        <a:t>Fælles ansvar – fællesskabet </a:t>
                      </a:r>
                      <a:r>
                        <a:rPr lang="da-DK" b="1"/>
                        <a:t>i klasen</a:t>
                      </a:r>
                      <a:endParaRPr lang="da-DK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2262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Respekt for hinanden – opføre os ordentligt – tale pænt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115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Løse de problemer, der opstår undervejs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4412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Bære over med hinanden – rumme det uperfekte – vi øver os i at være menneske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424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Plads til at grine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20928"/>
                  </a:ext>
                </a:extLst>
              </a:tr>
            </a:tbl>
          </a:graphicData>
        </a:graphic>
      </p:graphicFrame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105A0E59-EDDA-2D64-66DB-E3852A21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66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0BA2E-F668-5CC3-F19C-17F3D05A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D643DB-64D9-90ED-2247-DBD8C1554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Næste gang er den 21. marts (2 timer) og den 22. marts (1 time) som skemaet ser ud nu (lige før påskeferien).</a:t>
            </a:r>
          </a:p>
          <a:p>
            <a:r>
              <a:rPr lang="da-DK" dirty="0"/>
              <a:t>Hvor langt er I nået i bogen/pensum?</a:t>
            </a:r>
          </a:p>
          <a:p>
            <a:pPr lvl="1">
              <a:buFontTx/>
              <a:buChar char="-"/>
            </a:pPr>
            <a:r>
              <a:rPr lang="da-DK" dirty="0"/>
              <a:t>31. januar: gennemgang af opgave 25.1 og 25.2</a:t>
            </a:r>
          </a:p>
          <a:p>
            <a:pPr lvl="1">
              <a:buFontTx/>
              <a:buChar char="-"/>
            </a:pPr>
            <a:r>
              <a:rPr lang="da-DK" dirty="0"/>
              <a:t>Arbejde med </a:t>
            </a:r>
            <a:r>
              <a:rPr lang="da-DK" dirty="0" err="1"/>
              <a:t>Bestceller</a:t>
            </a:r>
            <a:r>
              <a:rPr lang="da-DK" dirty="0"/>
              <a:t>-case </a:t>
            </a:r>
            <a:r>
              <a:rPr lang="da-DK"/>
              <a:t>(hvor findes den???)</a:t>
            </a:r>
            <a:endParaRPr lang="da-DK" dirty="0"/>
          </a:p>
          <a:p>
            <a:pPr lvl="1">
              <a:buFontTx/>
              <a:buChar char="-"/>
            </a:pPr>
            <a:r>
              <a:rPr lang="da-DK" dirty="0"/>
              <a:t>Gennemgang af logistisk effektivitet</a:t>
            </a:r>
          </a:p>
          <a:p>
            <a:r>
              <a:rPr lang="da-DK" dirty="0"/>
              <a:t>Er der brug for at repetere før vi går videre?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1825E38-8F94-26C8-5C94-0092633BE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2F3F-5469-4225-A732-2FBAF26EBDF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44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298</Words>
  <Application>Microsoft Office PowerPoint</Application>
  <PresentationFormat>A4-papir (210 x 297 mm)</PresentationFormat>
  <Paragraphs>52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VØ 2.a fredag den 8. marts 2024</vt:lpstr>
      <vt:lpstr>Menneskemøde</vt:lpstr>
      <vt:lpstr>Hvordan bliver VØ en god oplevelse?</vt:lpstr>
      <vt:lpstr>Næste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Heidi Hansen (HEI.ZBC - Lektor - NAHA - ZBC)</dc:creator>
  <cp:lastModifiedBy>Heidi Hansen (HEI.ZBC - Lektor - NAHA - ZBC)</cp:lastModifiedBy>
  <cp:revision>3</cp:revision>
  <dcterms:created xsi:type="dcterms:W3CDTF">2024-03-04T17:09:33Z</dcterms:created>
  <dcterms:modified xsi:type="dcterms:W3CDTF">2024-03-06T16:08:13Z</dcterms:modified>
</cp:coreProperties>
</file>