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906000" cy="6858000" type="A4"/>
  <p:notesSz cx="6858000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Hansen (HEI.ZBC - Lektor - NAHA - ZBC)" userId="b6be4f5a-dc03-4397-8f60-3145300cb296" providerId="ADAL" clId="{CD7E81DC-19E9-4115-B514-1A63C9D53663}"/>
    <pc:docChg chg="undo custSel addSld delSld modSld sldOrd">
      <pc:chgData name="Heidi Hansen (HEI.ZBC - Lektor - NAHA - ZBC)" userId="b6be4f5a-dc03-4397-8f60-3145300cb296" providerId="ADAL" clId="{CD7E81DC-19E9-4115-B514-1A63C9D53663}" dt="2024-03-20T20:34:06.078" v="4253" actId="2165"/>
      <pc:docMkLst>
        <pc:docMk/>
      </pc:docMkLst>
      <pc:sldChg chg="modSp mod">
        <pc:chgData name="Heidi Hansen (HEI.ZBC - Lektor - NAHA - ZBC)" userId="b6be4f5a-dc03-4397-8f60-3145300cb296" providerId="ADAL" clId="{CD7E81DC-19E9-4115-B514-1A63C9D53663}" dt="2024-03-20T20:34:06.078" v="4253" actId="2165"/>
        <pc:sldMkLst>
          <pc:docMk/>
          <pc:sldMk cId="4225437522" sldId="257"/>
        </pc:sldMkLst>
        <pc:spChg chg="mod">
          <ac:chgData name="Heidi Hansen (HEI.ZBC - Lektor - NAHA - ZBC)" userId="b6be4f5a-dc03-4397-8f60-3145300cb296" providerId="ADAL" clId="{CD7E81DC-19E9-4115-B514-1A63C9D53663}" dt="2024-03-20T15:31:37.952" v="7" actId="20577"/>
          <ac:spMkLst>
            <pc:docMk/>
            <pc:sldMk cId="4225437522" sldId="257"/>
            <ac:spMk id="2" creationId="{C081A566-9212-7B24-5583-81F395446817}"/>
          </ac:spMkLst>
        </pc:spChg>
        <pc:graphicFrameChg chg="modGraphic">
          <ac:chgData name="Heidi Hansen (HEI.ZBC - Lektor - NAHA - ZBC)" userId="b6be4f5a-dc03-4397-8f60-3145300cb296" providerId="ADAL" clId="{CD7E81DC-19E9-4115-B514-1A63C9D53663}" dt="2024-03-20T20:34:06.078" v="4253" actId="2165"/>
          <ac:graphicFrameMkLst>
            <pc:docMk/>
            <pc:sldMk cId="4225437522" sldId="257"/>
            <ac:graphicFrameMk id="6" creationId="{2B43F412-A698-22CB-E704-1D1D51FE1773}"/>
          </ac:graphicFrameMkLst>
        </pc:graphicFrameChg>
      </pc:sldChg>
      <pc:sldChg chg="modSp new mod">
        <pc:chgData name="Heidi Hansen (HEI.ZBC - Lektor - NAHA - ZBC)" userId="b6be4f5a-dc03-4397-8f60-3145300cb296" providerId="ADAL" clId="{CD7E81DC-19E9-4115-B514-1A63C9D53663}" dt="2024-03-20T15:51:38.364" v="486" actId="20577"/>
        <pc:sldMkLst>
          <pc:docMk/>
          <pc:sldMk cId="534203530" sldId="258"/>
        </pc:sldMkLst>
        <pc:spChg chg="mod">
          <ac:chgData name="Heidi Hansen (HEI.ZBC - Lektor - NAHA - ZBC)" userId="b6be4f5a-dc03-4397-8f60-3145300cb296" providerId="ADAL" clId="{CD7E81DC-19E9-4115-B514-1A63C9D53663}" dt="2024-03-20T15:47:29.729" v="174" actId="20577"/>
          <ac:spMkLst>
            <pc:docMk/>
            <pc:sldMk cId="534203530" sldId="258"/>
            <ac:spMk id="2" creationId="{B96B78CC-ADFD-65D2-6153-E1CF39BC7DED}"/>
          </ac:spMkLst>
        </pc:spChg>
        <pc:spChg chg="mod">
          <ac:chgData name="Heidi Hansen (HEI.ZBC - Lektor - NAHA - ZBC)" userId="b6be4f5a-dc03-4397-8f60-3145300cb296" providerId="ADAL" clId="{CD7E81DC-19E9-4115-B514-1A63C9D53663}" dt="2024-03-20T15:51:38.364" v="486" actId="20577"/>
          <ac:spMkLst>
            <pc:docMk/>
            <pc:sldMk cId="534203530" sldId="258"/>
            <ac:spMk id="3" creationId="{1B4ABF97-F70A-E6AB-60AD-7B64EC7D385D}"/>
          </ac:spMkLst>
        </pc:spChg>
      </pc:sldChg>
      <pc:sldChg chg="addSp delSp new mod">
        <pc:chgData name="Heidi Hansen (HEI.ZBC - Lektor - NAHA - ZBC)" userId="b6be4f5a-dc03-4397-8f60-3145300cb296" providerId="ADAL" clId="{CD7E81DC-19E9-4115-B514-1A63C9D53663}" dt="2024-03-20T15:54:41.937" v="496" actId="22"/>
        <pc:sldMkLst>
          <pc:docMk/>
          <pc:sldMk cId="2854415980" sldId="259"/>
        </pc:sldMkLst>
        <pc:spChg chg="del">
          <ac:chgData name="Heidi Hansen (HEI.ZBC - Lektor - NAHA - ZBC)" userId="b6be4f5a-dc03-4397-8f60-3145300cb296" providerId="ADAL" clId="{CD7E81DC-19E9-4115-B514-1A63C9D53663}" dt="2024-03-20T15:53:52.038" v="494" actId="478"/>
          <ac:spMkLst>
            <pc:docMk/>
            <pc:sldMk cId="2854415980" sldId="259"/>
            <ac:spMk id="2" creationId="{48EF6125-357D-B363-B034-5AE84DE78DD2}"/>
          </ac:spMkLst>
        </pc:spChg>
        <pc:spChg chg="del">
          <ac:chgData name="Heidi Hansen (HEI.ZBC - Lektor - NAHA - ZBC)" userId="b6be4f5a-dc03-4397-8f60-3145300cb296" providerId="ADAL" clId="{CD7E81DC-19E9-4115-B514-1A63C9D53663}" dt="2024-03-20T15:53:55.377" v="495" actId="478"/>
          <ac:spMkLst>
            <pc:docMk/>
            <pc:sldMk cId="2854415980" sldId="259"/>
            <ac:spMk id="3" creationId="{6CFD2659-A053-3C55-E207-6EFF58FB5758}"/>
          </ac:spMkLst>
        </pc:spChg>
        <pc:picChg chg="add">
          <ac:chgData name="Heidi Hansen (HEI.ZBC - Lektor - NAHA - ZBC)" userId="b6be4f5a-dc03-4397-8f60-3145300cb296" providerId="ADAL" clId="{CD7E81DC-19E9-4115-B514-1A63C9D53663}" dt="2024-03-20T15:54:41.937" v="496" actId="22"/>
          <ac:picMkLst>
            <pc:docMk/>
            <pc:sldMk cId="2854415980" sldId="259"/>
            <ac:picMk id="6" creationId="{DA147DFC-D632-E754-3303-1CA2116E992B}"/>
          </ac:picMkLst>
        </pc:picChg>
      </pc:sldChg>
      <pc:sldChg chg="addSp new mod ord">
        <pc:chgData name="Heidi Hansen (HEI.ZBC - Lektor - NAHA - ZBC)" userId="b6be4f5a-dc03-4397-8f60-3145300cb296" providerId="ADAL" clId="{CD7E81DC-19E9-4115-B514-1A63C9D53663}" dt="2024-03-20T15:53:46.901" v="493"/>
        <pc:sldMkLst>
          <pc:docMk/>
          <pc:sldMk cId="1625207319" sldId="260"/>
        </pc:sldMkLst>
        <pc:picChg chg="add">
          <ac:chgData name="Heidi Hansen (HEI.ZBC - Lektor - NAHA - ZBC)" userId="b6be4f5a-dc03-4397-8f60-3145300cb296" providerId="ADAL" clId="{CD7E81DC-19E9-4115-B514-1A63C9D53663}" dt="2024-03-20T15:52:48.051" v="489" actId="22"/>
          <ac:picMkLst>
            <pc:docMk/>
            <pc:sldMk cId="1625207319" sldId="260"/>
            <ac:picMk id="4" creationId="{67A1590B-C35B-4D03-30EC-8C62A9D58408}"/>
          </ac:picMkLst>
        </pc:picChg>
      </pc:sldChg>
      <pc:sldChg chg="addSp new mod">
        <pc:chgData name="Heidi Hansen (HEI.ZBC - Lektor - NAHA - ZBC)" userId="b6be4f5a-dc03-4397-8f60-3145300cb296" providerId="ADAL" clId="{CD7E81DC-19E9-4115-B514-1A63C9D53663}" dt="2024-03-20T15:56:26.321" v="498" actId="22"/>
        <pc:sldMkLst>
          <pc:docMk/>
          <pc:sldMk cId="1219534428" sldId="261"/>
        </pc:sldMkLst>
        <pc:picChg chg="add">
          <ac:chgData name="Heidi Hansen (HEI.ZBC - Lektor - NAHA - ZBC)" userId="b6be4f5a-dc03-4397-8f60-3145300cb296" providerId="ADAL" clId="{CD7E81DC-19E9-4115-B514-1A63C9D53663}" dt="2024-03-20T15:56:26.321" v="498" actId="22"/>
          <ac:picMkLst>
            <pc:docMk/>
            <pc:sldMk cId="1219534428" sldId="261"/>
            <ac:picMk id="4" creationId="{77891638-75E0-C132-ACD3-DDFC956A5FE4}"/>
          </ac:picMkLst>
        </pc:picChg>
      </pc:sldChg>
      <pc:sldChg chg="addSp new mod">
        <pc:chgData name="Heidi Hansen (HEI.ZBC - Lektor - NAHA - ZBC)" userId="b6be4f5a-dc03-4397-8f60-3145300cb296" providerId="ADAL" clId="{CD7E81DC-19E9-4115-B514-1A63C9D53663}" dt="2024-03-20T15:58:38.327" v="500" actId="22"/>
        <pc:sldMkLst>
          <pc:docMk/>
          <pc:sldMk cId="1486929229" sldId="262"/>
        </pc:sldMkLst>
        <pc:picChg chg="add">
          <ac:chgData name="Heidi Hansen (HEI.ZBC - Lektor - NAHA - ZBC)" userId="b6be4f5a-dc03-4397-8f60-3145300cb296" providerId="ADAL" clId="{CD7E81DC-19E9-4115-B514-1A63C9D53663}" dt="2024-03-20T15:58:38.327" v="500" actId="22"/>
          <ac:picMkLst>
            <pc:docMk/>
            <pc:sldMk cId="1486929229" sldId="262"/>
            <ac:picMk id="4" creationId="{CF958884-A4F8-6368-F0C7-7AB52DF01C62}"/>
          </ac:picMkLst>
        </pc:picChg>
      </pc:sldChg>
      <pc:sldChg chg="addSp new mod">
        <pc:chgData name="Heidi Hansen (HEI.ZBC - Lektor - NAHA - ZBC)" userId="b6be4f5a-dc03-4397-8f60-3145300cb296" providerId="ADAL" clId="{CD7E81DC-19E9-4115-B514-1A63C9D53663}" dt="2024-03-20T16:00:37.910" v="502" actId="22"/>
        <pc:sldMkLst>
          <pc:docMk/>
          <pc:sldMk cId="747116919" sldId="263"/>
        </pc:sldMkLst>
        <pc:picChg chg="add">
          <ac:chgData name="Heidi Hansen (HEI.ZBC - Lektor - NAHA - ZBC)" userId="b6be4f5a-dc03-4397-8f60-3145300cb296" providerId="ADAL" clId="{CD7E81DC-19E9-4115-B514-1A63C9D53663}" dt="2024-03-20T16:00:37.910" v="502" actId="22"/>
          <ac:picMkLst>
            <pc:docMk/>
            <pc:sldMk cId="747116919" sldId="263"/>
            <ac:picMk id="4" creationId="{8D55EDC5-1A52-3083-D05F-5D0AA62914BC}"/>
          </ac:picMkLst>
        </pc:picChg>
      </pc:sldChg>
      <pc:sldChg chg="addSp new mod">
        <pc:chgData name="Heidi Hansen (HEI.ZBC - Lektor - NAHA - ZBC)" userId="b6be4f5a-dc03-4397-8f60-3145300cb296" providerId="ADAL" clId="{CD7E81DC-19E9-4115-B514-1A63C9D53663}" dt="2024-03-20T16:02:04.538" v="504" actId="22"/>
        <pc:sldMkLst>
          <pc:docMk/>
          <pc:sldMk cId="3444353534" sldId="264"/>
        </pc:sldMkLst>
        <pc:picChg chg="add">
          <ac:chgData name="Heidi Hansen (HEI.ZBC - Lektor - NAHA - ZBC)" userId="b6be4f5a-dc03-4397-8f60-3145300cb296" providerId="ADAL" clId="{CD7E81DC-19E9-4115-B514-1A63C9D53663}" dt="2024-03-20T16:02:04.538" v="504" actId="22"/>
          <ac:picMkLst>
            <pc:docMk/>
            <pc:sldMk cId="3444353534" sldId="264"/>
            <ac:picMk id="4" creationId="{08E113E5-C8FC-02D9-50A6-DAA470019C67}"/>
          </ac:picMkLst>
        </pc:picChg>
      </pc:sldChg>
      <pc:sldChg chg="addSp modSp new mod">
        <pc:chgData name="Heidi Hansen (HEI.ZBC - Lektor - NAHA - ZBC)" userId="b6be4f5a-dc03-4397-8f60-3145300cb296" providerId="ADAL" clId="{CD7E81DC-19E9-4115-B514-1A63C9D53663}" dt="2024-03-20T16:04:21.244" v="517" actId="1076"/>
        <pc:sldMkLst>
          <pc:docMk/>
          <pc:sldMk cId="2803595032" sldId="265"/>
        </pc:sldMkLst>
        <pc:picChg chg="add mod">
          <ac:chgData name="Heidi Hansen (HEI.ZBC - Lektor - NAHA - ZBC)" userId="b6be4f5a-dc03-4397-8f60-3145300cb296" providerId="ADAL" clId="{CD7E81DC-19E9-4115-B514-1A63C9D53663}" dt="2024-03-20T16:04:21.244" v="517" actId="1076"/>
          <ac:picMkLst>
            <pc:docMk/>
            <pc:sldMk cId="2803595032" sldId="265"/>
            <ac:picMk id="4" creationId="{2ECAAEB4-44E0-7939-50BF-A4BDD448CAD9}"/>
          </ac:picMkLst>
        </pc:picChg>
        <pc:picChg chg="add mod">
          <ac:chgData name="Heidi Hansen (HEI.ZBC - Lektor - NAHA - ZBC)" userId="b6be4f5a-dc03-4397-8f60-3145300cb296" providerId="ADAL" clId="{CD7E81DC-19E9-4115-B514-1A63C9D53663}" dt="2024-03-20T16:04:17.115" v="516" actId="1076"/>
          <ac:picMkLst>
            <pc:docMk/>
            <pc:sldMk cId="2803595032" sldId="265"/>
            <ac:picMk id="6" creationId="{8FDD7886-BA14-9495-22D3-4C5ECF6A2218}"/>
          </ac:picMkLst>
        </pc:picChg>
      </pc:sldChg>
      <pc:sldChg chg="new del">
        <pc:chgData name="Heidi Hansen (HEI.ZBC - Lektor - NAHA - ZBC)" userId="b6be4f5a-dc03-4397-8f60-3145300cb296" providerId="ADAL" clId="{CD7E81DC-19E9-4115-B514-1A63C9D53663}" dt="2024-03-20T18:44:01.721" v="585" actId="47"/>
        <pc:sldMkLst>
          <pc:docMk/>
          <pc:sldMk cId="881186842" sldId="266"/>
        </pc:sldMkLst>
      </pc:sldChg>
      <pc:sldChg chg="modSp new mod">
        <pc:chgData name="Heidi Hansen (HEI.ZBC - Lektor - NAHA - ZBC)" userId="b6be4f5a-dc03-4397-8f60-3145300cb296" providerId="ADAL" clId="{CD7E81DC-19E9-4115-B514-1A63C9D53663}" dt="2024-03-20T18:47:39.631" v="713" actId="20577"/>
        <pc:sldMkLst>
          <pc:docMk/>
          <pc:sldMk cId="1660015502" sldId="267"/>
        </pc:sldMkLst>
        <pc:spChg chg="mod">
          <ac:chgData name="Heidi Hansen (HEI.ZBC - Lektor - NAHA - ZBC)" userId="b6be4f5a-dc03-4397-8f60-3145300cb296" providerId="ADAL" clId="{CD7E81DC-19E9-4115-B514-1A63C9D53663}" dt="2024-03-20T18:44:14.746" v="608" actId="20577"/>
          <ac:spMkLst>
            <pc:docMk/>
            <pc:sldMk cId="1660015502" sldId="267"/>
            <ac:spMk id="2" creationId="{4507CC62-97EB-33A5-A22D-71DD42C33C42}"/>
          </ac:spMkLst>
        </pc:spChg>
        <pc:spChg chg="mod">
          <ac:chgData name="Heidi Hansen (HEI.ZBC - Lektor - NAHA - ZBC)" userId="b6be4f5a-dc03-4397-8f60-3145300cb296" providerId="ADAL" clId="{CD7E81DC-19E9-4115-B514-1A63C9D53663}" dt="2024-03-20T18:47:39.631" v="713" actId="20577"/>
          <ac:spMkLst>
            <pc:docMk/>
            <pc:sldMk cId="1660015502" sldId="267"/>
            <ac:spMk id="3" creationId="{BABBD01C-533A-078E-210D-29424B07CF5D}"/>
          </ac:spMkLst>
        </pc:spChg>
      </pc:sldChg>
      <pc:sldChg chg="addSp modSp new mod">
        <pc:chgData name="Heidi Hansen (HEI.ZBC - Lektor - NAHA - ZBC)" userId="b6be4f5a-dc03-4397-8f60-3145300cb296" providerId="ADAL" clId="{CD7E81DC-19E9-4115-B514-1A63C9D53663}" dt="2024-03-20T18:54:25.828" v="962" actId="12"/>
        <pc:sldMkLst>
          <pc:docMk/>
          <pc:sldMk cId="68211584" sldId="268"/>
        </pc:sldMkLst>
        <pc:spChg chg="mod">
          <ac:chgData name="Heidi Hansen (HEI.ZBC - Lektor - NAHA - ZBC)" userId="b6be4f5a-dc03-4397-8f60-3145300cb296" providerId="ADAL" clId="{CD7E81DC-19E9-4115-B514-1A63C9D53663}" dt="2024-03-20T18:52:55.641" v="897" actId="113"/>
          <ac:spMkLst>
            <pc:docMk/>
            <pc:sldMk cId="68211584" sldId="268"/>
            <ac:spMk id="2" creationId="{BA375592-748D-2B25-008C-1B3110EA1611}"/>
          </ac:spMkLst>
        </pc:spChg>
        <pc:spChg chg="mod">
          <ac:chgData name="Heidi Hansen (HEI.ZBC - Lektor - NAHA - ZBC)" userId="b6be4f5a-dc03-4397-8f60-3145300cb296" providerId="ADAL" clId="{CD7E81DC-19E9-4115-B514-1A63C9D53663}" dt="2024-03-20T18:54:25.828" v="962" actId="12"/>
          <ac:spMkLst>
            <pc:docMk/>
            <pc:sldMk cId="68211584" sldId="268"/>
            <ac:spMk id="3" creationId="{B174186E-E448-2FDF-C346-72C586E57F81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18:54:00.943" v="905" actId="1076"/>
          <ac:picMkLst>
            <pc:docMk/>
            <pc:sldMk cId="68211584" sldId="268"/>
            <ac:picMk id="6" creationId="{A6EEAC79-5F48-8DE3-A899-08C0856A91FD}"/>
          </ac:picMkLst>
        </pc:picChg>
      </pc:sldChg>
      <pc:sldChg chg="addSp delSp modSp new mod">
        <pc:chgData name="Heidi Hansen (HEI.ZBC - Lektor - NAHA - ZBC)" userId="b6be4f5a-dc03-4397-8f60-3145300cb296" providerId="ADAL" clId="{CD7E81DC-19E9-4115-B514-1A63C9D53663}" dt="2024-03-20T18:56:46.607" v="971" actId="22"/>
        <pc:sldMkLst>
          <pc:docMk/>
          <pc:sldMk cId="3480781165" sldId="269"/>
        </pc:sldMkLst>
        <pc:spChg chg="del">
          <ac:chgData name="Heidi Hansen (HEI.ZBC - Lektor - NAHA - ZBC)" userId="b6be4f5a-dc03-4397-8f60-3145300cb296" providerId="ADAL" clId="{CD7E81DC-19E9-4115-B514-1A63C9D53663}" dt="2024-03-20T18:55:54.546" v="967" actId="478"/>
          <ac:spMkLst>
            <pc:docMk/>
            <pc:sldMk cId="3480781165" sldId="269"/>
            <ac:spMk id="2" creationId="{2757565D-6D0A-AF31-AE6B-25126833E338}"/>
          </ac:spMkLst>
        </pc:spChg>
        <pc:spChg chg="del mod">
          <ac:chgData name="Heidi Hansen (HEI.ZBC - Lektor - NAHA - ZBC)" userId="b6be4f5a-dc03-4397-8f60-3145300cb296" providerId="ADAL" clId="{CD7E81DC-19E9-4115-B514-1A63C9D53663}" dt="2024-03-20T18:55:43.750" v="965" actId="22"/>
          <ac:spMkLst>
            <pc:docMk/>
            <pc:sldMk cId="3480781165" sldId="269"/>
            <ac:spMk id="3" creationId="{FE65690F-1377-3ECF-F098-544553144BA3}"/>
          </ac:spMkLst>
        </pc:spChg>
        <pc:spChg chg="add del mod">
          <ac:chgData name="Heidi Hansen (HEI.ZBC - Lektor - NAHA - ZBC)" userId="b6be4f5a-dc03-4397-8f60-3145300cb296" providerId="ADAL" clId="{CD7E81DC-19E9-4115-B514-1A63C9D53663}" dt="2024-03-20T18:56:44.261" v="970" actId="478"/>
          <ac:spMkLst>
            <pc:docMk/>
            <pc:sldMk cId="3480781165" sldId="269"/>
            <ac:spMk id="8" creationId="{5D690893-25EC-6451-A865-43A2D4F640A8}"/>
          </ac:spMkLst>
        </pc:spChg>
        <pc:picChg chg="add del mod ord">
          <ac:chgData name="Heidi Hansen (HEI.ZBC - Lektor - NAHA - ZBC)" userId="b6be4f5a-dc03-4397-8f60-3145300cb296" providerId="ADAL" clId="{CD7E81DC-19E9-4115-B514-1A63C9D53663}" dt="2024-03-20T18:56:41.628" v="969" actId="478"/>
          <ac:picMkLst>
            <pc:docMk/>
            <pc:sldMk cId="3480781165" sldId="269"/>
            <ac:picMk id="6" creationId="{146A8181-C42C-E8D4-4FBB-A2B1E4C92088}"/>
          </ac:picMkLst>
        </pc:picChg>
        <pc:picChg chg="add">
          <ac:chgData name="Heidi Hansen (HEI.ZBC - Lektor - NAHA - ZBC)" userId="b6be4f5a-dc03-4397-8f60-3145300cb296" providerId="ADAL" clId="{CD7E81DC-19E9-4115-B514-1A63C9D53663}" dt="2024-03-20T18:56:46.607" v="971" actId="22"/>
          <ac:picMkLst>
            <pc:docMk/>
            <pc:sldMk cId="3480781165" sldId="269"/>
            <ac:picMk id="10" creationId="{609C4648-3AE1-E708-12CD-1D938835B364}"/>
          </ac:picMkLst>
        </pc:picChg>
      </pc:sldChg>
      <pc:sldChg chg="addSp modSp new mod">
        <pc:chgData name="Heidi Hansen (HEI.ZBC - Lektor - NAHA - ZBC)" userId="b6be4f5a-dc03-4397-8f60-3145300cb296" providerId="ADAL" clId="{CD7E81DC-19E9-4115-B514-1A63C9D53663}" dt="2024-03-20T19:13:15.262" v="2250" actId="113"/>
        <pc:sldMkLst>
          <pc:docMk/>
          <pc:sldMk cId="2386722839" sldId="270"/>
        </pc:sldMkLst>
        <pc:spChg chg="mod">
          <ac:chgData name="Heidi Hansen (HEI.ZBC - Lektor - NAHA - ZBC)" userId="b6be4f5a-dc03-4397-8f60-3145300cb296" providerId="ADAL" clId="{CD7E81DC-19E9-4115-B514-1A63C9D53663}" dt="2024-03-20T19:13:15.262" v="2250" actId="113"/>
          <ac:spMkLst>
            <pc:docMk/>
            <pc:sldMk cId="2386722839" sldId="270"/>
            <ac:spMk id="2" creationId="{B6778335-1D72-CD6F-6678-6B2B353031CD}"/>
          </ac:spMkLst>
        </pc:spChg>
        <pc:spChg chg="mod">
          <ac:chgData name="Heidi Hansen (HEI.ZBC - Lektor - NAHA - ZBC)" userId="b6be4f5a-dc03-4397-8f60-3145300cb296" providerId="ADAL" clId="{CD7E81DC-19E9-4115-B514-1A63C9D53663}" dt="2024-03-20T19:04:54.857" v="1642" actId="27636"/>
          <ac:spMkLst>
            <pc:docMk/>
            <pc:sldMk cId="2386722839" sldId="270"/>
            <ac:spMk id="3" creationId="{1C5E7CD3-F69D-1A67-3D93-6929B0030128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19:05:04.459" v="1644" actId="1076"/>
          <ac:picMkLst>
            <pc:docMk/>
            <pc:sldMk cId="2386722839" sldId="270"/>
            <ac:picMk id="6" creationId="{887C7C4D-5646-6217-9682-ED4988790C7A}"/>
          </ac:picMkLst>
        </pc:picChg>
      </pc:sldChg>
      <pc:sldChg chg="addSp delSp modSp new mod">
        <pc:chgData name="Heidi Hansen (HEI.ZBC - Lektor - NAHA - ZBC)" userId="b6be4f5a-dc03-4397-8f60-3145300cb296" providerId="ADAL" clId="{CD7E81DC-19E9-4115-B514-1A63C9D53663}" dt="2024-03-20T19:06:49.088" v="1654" actId="1076"/>
        <pc:sldMkLst>
          <pc:docMk/>
          <pc:sldMk cId="1624819722" sldId="271"/>
        </pc:sldMkLst>
        <pc:spChg chg="del">
          <ac:chgData name="Heidi Hansen (HEI.ZBC - Lektor - NAHA - ZBC)" userId="b6be4f5a-dc03-4397-8f60-3145300cb296" providerId="ADAL" clId="{CD7E81DC-19E9-4115-B514-1A63C9D53663}" dt="2024-03-20T19:06:39.559" v="1652" actId="478"/>
          <ac:spMkLst>
            <pc:docMk/>
            <pc:sldMk cId="1624819722" sldId="271"/>
            <ac:spMk id="2" creationId="{72D335FA-4060-726F-6D95-AFC993B80E1D}"/>
          </ac:spMkLst>
        </pc:spChg>
        <pc:spChg chg="del mod">
          <ac:chgData name="Heidi Hansen (HEI.ZBC - Lektor - NAHA - ZBC)" userId="b6be4f5a-dc03-4397-8f60-3145300cb296" providerId="ADAL" clId="{CD7E81DC-19E9-4115-B514-1A63C9D53663}" dt="2024-03-20T19:05:46.506" v="1647" actId="22"/>
          <ac:spMkLst>
            <pc:docMk/>
            <pc:sldMk cId="1624819722" sldId="271"/>
            <ac:spMk id="3" creationId="{CE68872C-FF78-7B53-DFC5-002F76C86AC3}"/>
          </ac:spMkLst>
        </pc:spChg>
        <pc:spChg chg="add mod">
          <ac:chgData name="Heidi Hansen (HEI.ZBC - Lektor - NAHA - ZBC)" userId="b6be4f5a-dc03-4397-8f60-3145300cb296" providerId="ADAL" clId="{CD7E81DC-19E9-4115-B514-1A63C9D53663}" dt="2024-03-20T19:06:06.929" v="1651" actId="5793"/>
          <ac:spMkLst>
            <pc:docMk/>
            <pc:sldMk cId="1624819722" sldId="271"/>
            <ac:spMk id="8" creationId="{229CF18F-00E7-30C8-2C4E-02AF7314FF3E}"/>
          </ac:spMkLst>
        </pc:spChg>
        <pc:picChg chg="add del mod ord">
          <ac:chgData name="Heidi Hansen (HEI.ZBC - Lektor - NAHA - ZBC)" userId="b6be4f5a-dc03-4397-8f60-3145300cb296" providerId="ADAL" clId="{CD7E81DC-19E9-4115-B514-1A63C9D53663}" dt="2024-03-20T19:05:49.123" v="1648" actId="478"/>
          <ac:picMkLst>
            <pc:docMk/>
            <pc:sldMk cId="1624819722" sldId="271"/>
            <ac:picMk id="6" creationId="{9A8F3634-7D57-A9FA-2DBF-72BA6BA60566}"/>
          </ac:picMkLst>
        </pc:picChg>
        <pc:picChg chg="add mod">
          <ac:chgData name="Heidi Hansen (HEI.ZBC - Lektor - NAHA - ZBC)" userId="b6be4f5a-dc03-4397-8f60-3145300cb296" providerId="ADAL" clId="{CD7E81DC-19E9-4115-B514-1A63C9D53663}" dt="2024-03-20T19:06:49.088" v="1654" actId="1076"/>
          <ac:picMkLst>
            <pc:docMk/>
            <pc:sldMk cId="1624819722" sldId="271"/>
            <ac:picMk id="10" creationId="{B50081C5-0FFE-4B50-292A-AE37AE2EE659}"/>
          </ac:picMkLst>
        </pc:picChg>
      </pc:sldChg>
      <pc:sldChg chg="addSp delSp modSp new mod">
        <pc:chgData name="Heidi Hansen (HEI.ZBC - Lektor - NAHA - ZBC)" userId="b6be4f5a-dc03-4397-8f60-3145300cb296" providerId="ADAL" clId="{CD7E81DC-19E9-4115-B514-1A63C9D53663}" dt="2024-03-20T19:12:26.868" v="2248" actId="113"/>
        <pc:sldMkLst>
          <pc:docMk/>
          <pc:sldMk cId="3085860468" sldId="272"/>
        </pc:sldMkLst>
        <pc:spChg chg="del">
          <ac:chgData name="Heidi Hansen (HEI.ZBC - Lektor - NAHA - ZBC)" userId="b6be4f5a-dc03-4397-8f60-3145300cb296" providerId="ADAL" clId="{CD7E81DC-19E9-4115-B514-1A63C9D53663}" dt="2024-03-20T19:06:59.561" v="1656" actId="478"/>
          <ac:spMkLst>
            <pc:docMk/>
            <pc:sldMk cId="3085860468" sldId="272"/>
            <ac:spMk id="2" creationId="{EE141E6E-2D26-E230-5798-51F022B3533C}"/>
          </ac:spMkLst>
        </pc:spChg>
        <pc:spChg chg="mod">
          <ac:chgData name="Heidi Hansen (HEI.ZBC - Lektor - NAHA - ZBC)" userId="b6be4f5a-dc03-4397-8f60-3145300cb296" providerId="ADAL" clId="{CD7E81DC-19E9-4115-B514-1A63C9D53663}" dt="2024-03-20T19:12:26.868" v="2248" actId="113"/>
          <ac:spMkLst>
            <pc:docMk/>
            <pc:sldMk cId="3085860468" sldId="272"/>
            <ac:spMk id="3" creationId="{15CCA457-A8E7-6943-8600-8A27A220F7DF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19:07:30.833" v="1658" actId="1076"/>
          <ac:picMkLst>
            <pc:docMk/>
            <pc:sldMk cId="3085860468" sldId="272"/>
            <ac:picMk id="6" creationId="{204F8DED-2E06-9F90-0E57-80FED68E46F6}"/>
          </ac:picMkLst>
        </pc:picChg>
      </pc:sldChg>
      <pc:sldChg chg="addSp modSp new mod">
        <pc:chgData name="Heidi Hansen (HEI.ZBC - Lektor - NAHA - ZBC)" userId="b6be4f5a-dc03-4397-8f60-3145300cb296" providerId="ADAL" clId="{CD7E81DC-19E9-4115-B514-1A63C9D53663}" dt="2024-03-20T19:16:34.188" v="2695" actId="113"/>
        <pc:sldMkLst>
          <pc:docMk/>
          <pc:sldMk cId="3483316393" sldId="273"/>
        </pc:sldMkLst>
        <pc:spChg chg="mod">
          <ac:chgData name="Heidi Hansen (HEI.ZBC - Lektor - NAHA - ZBC)" userId="b6be4f5a-dc03-4397-8f60-3145300cb296" providerId="ADAL" clId="{CD7E81DC-19E9-4115-B514-1A63C9D53663}" dt="2024-03-20T19:13:27.378" v="2277" actId="20577"/>
          <ac:spMkLst>
            <pc:docMk/>
            <pc:sldMk cId="3483316393" sldId="273"/>
            <ac:spMk id="2" creationId="{AC49339E-CD22-69BC-E601-EC1FD8D4A6B1}"/>
          </ac:spMkLst>
        </pc:spChg>
        <pc:spChg chg="mod">
          <ac:chgData name="Heidi Hansen (HEI.ZBC - Lektor - NAHA - ZBC)" userId="b6be4f5a-dc03-4397-8f60-3145300cb296" providerId="ADAL" clId="{CD7E81DC-19E9-4115-B514-1A63C9D53663}" dt="2024-03-20T19:16:34.188" v="2695" actId="113"/>
          <ac:spMkLst>
            <pc:docMk/>
            <pc:sldMk cId="3483316393" sldId="273"/>
            <ac:spMk id="3" creationId="{E6F2610F-D36B-3C75-5D63-A840900C6FED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19:16:29.135" v="2694" actId="1076"/>
          <ac:picMkLst>
            <pc:docMk/>
            <pc:sldMk cId="3483316393" sldId="273"/>
            <ac:picMk id="6" creationId="{352592D1-72AB-6308-697C-AB94B0B07914}"/>
          </ac:picMkLst>
        </pc:picChg>
      </pc:sldChg>
      <pc:sldChg chg="addSp modSp new mod">
        <pc:chgData name="Heidi Hansen (HEI.ZBC - Lektor - NAHA - ZBC)" userId="b6be4f5a-dc03-4397-8f60-3145300cb296" providerId="ADAL" clId="{CD7E81DC-19E9-4115-B514-1A63C9D53663}" dt="2024-03-20T20:15:17.029" v="3264" actId="1076"/>
        <pc:sldMkLst>
          <pc:docMk/>
          <pc:sldMk cId="1794071947" sldId="274"/>
        </pc:sldMkLst>
        <pc:spChg chg="mod">
          <ac:chgData name="Heidi Hansen (HEI.ZBC - Lektor - NAHA - ZBC)" userId="b6be4f5a-dc03-4397-8f60-3145300cb296" providerId="ADAL" clId="{CD7E81DC-19E9-4115-B514-1A63C9D53663}" dt="2024-03-20T19:17:20.759" v="2731" actId="20577"/>
          <ac:spMkLst>
            <pc:docMk/>
            <pc:sldMk cId="1794071947" sldId="274"/>
            <ac:spMk id="2" creationId="{B0E81355-0812-25DA-E39E-F03297F070A9}"/>
          </ac:spMkLst>
        </pc:spChg>
        <pc:spChg chg="mod">
          <ac:chgData name="Heidi Hansen (HEI.ZBC - Lektor - NAHA - ZBC)" userId="b6be4f5a-dc03-4397-8f60-3145300cb296" providerId="ADAL" clId="{CD7E81DC-19E9-4115-B514-1A63C9D53663}" dt="2024-03-20T20:14:36.177" v="3256" actId="27636"/>
          <ac:spMkLst>
            <pc:docMk/>
            <pc:sldMk cId="1794071947" sldId="274"/>
            <ac:spMk id="3" creationId="{048DEA15-10CB-AB67-CC0F-04F116FF0487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20:15:17.029" v="3264" actId="1076"/>
          <ac:picMkLst>
            <pc:docMk/>
            <pc:sldMk cId="1794071947" sldId="274"/>
            <ac:picMk id="6" creationId="{048ADD52-E1D9-3AEC-0098-071E3D7514DD}"/>
          </ac:picMkLst>
        </pc:picChg>
      </pc:sldChg>
      <pc:sldChg chg="addSp delSp modSp new mod">
        <pc:chgData name="Heidi Hansen (HEI.ZBC - Lektor - NAHA - ZBC)" userId="b6be4f5a-dc03-4397-8f60-3145300cb296" providerId="ADAL" clId="{CD7E81DC-19E9-4115-B514-1A63C9D53663}" dt="2024-03-20T20:16:01.041" v="3267" actId="1076"/>
        <pc:sldMkLst>
          <pc:docMk/>
          <pc:sldMk cId="3776140576" sldId="275"/>
        </pc:sldMkLst>
        <pc:spChg chg="del">
          <ac:chgData name="Heidi Hansen (HEI.ZBC - Lektor - NAHA - ZBC)" userId="b6be4f5a-dc03-4397-8f60-3145300cb296" providerId="ADAL" clId="{CD7E81DC-19E9-4115-B514-1A63C9D53663}" dt="2024-03-20T20:15:25.698" v="3265" actId="478"/>
          <ac:spMkLst>
            <pc:docMk/>
            <pc:sldMk cId="3776140576" sldId="275"/>
            <ac:spMk id="2" creationId="{A71C4132-3AC0-1B9C-C3C9-257A28FACCD8}"/>
          </ac:spMkLst>
        </pc:spChg>
        <pc:spChg chg="mod">
          <ac:chgData name="Heidi Hansen (HEI.ZBC - Lektor - NAHA - ZBC)" userId="b6be4f5a-dc03-4397-8f60-3145300cb296" providerId="ADAL" clId="{CD7E81DC-19E9-4115-B514-1A63C9D53663}" dt="2024-03-20T20:14:48.800" v="3262" actId="20577"/>
          <ac:spMkLst>
            <pc:docMk/>
            <pc:sldMk cId="3776140576" sldId="275"/>
            <ac:spMk id="3" creationId="{E7DADF1F-A757-9335-92BA-BB0BE1E81FAE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20:16:01.041" v="3267" actId="1076"/>
          <ac:picMkLst>
            <pc:docMk/>
            <pc:sldMk cId="3776140576" sldId="275"/>
            <ac:picMk id="6" creationId="{6F20944A-E31F-A90A-0208-A87E5CE75234}"/>
          </ac:picMkLst>
        </pc:picChg>
      </pc:sldChg>
      <pc:sldChg chg="addSp delSp modSp new mod">
        <pc:chgData name="Heidi Hansen (HEI.ZBC - Lektor - NAHA - ZBC)" userId="b6be4f5a-dc03-4397-8f60-3145300cb296" providerId="ADAL" clId="{CD7E81DC-19E9-4115-B514-1A63C9D53663}" dt="2024-03-20T20:19:07.820" v="3567" actId="1076"/>
        <pc:sldMkLst>
          <pc:docMk/>
          <pc:sldMk cId="4259168157" sldId="276"/>
        </pc:sldMkLst>
        <pc:spChg chg="del mod">
          <ac:chgData name="Heidi Hansen (HEI.ZBC - Lektor - NAHA - ZBC)" userId="b6be4f5a-dc03-4397-8f60-3145300cb296" providerId="ADAL" clId="{CD7E81DC-19E9-4115-B514-1A63C9D53663}" dt="2024-03-20T20:18:54.559" v="3564" actId="478"/>
          <ac:spMkLst>
            <pc:docMk/>
            <pc:sldMk cId="4259168157" sldId="276"/>
            <ac:spMk id="2" creationId="{A33A1EDC-9772-0852-3A57-BA6ABA9241C3}"/>
          </ac:spMkLst>
        </pc:spChg>
        <pc:spChg chg="mod">
          <ac:chgData name="Heidi Hansen (HEI.ZBC - Lektor - NAHA - ZBC)" userId="b6be4f5a-dc03-4397-8f60-3145300cb296" providerId="ADAL" clId="{CD7E81DC-19E9-4115-B514-1A63C9D53663}" dt="2024-03-20T20:18:27.518" v="3563" actId="20577"/>
          <ac:spMkLst>
            <pc:docMk/>
            <pc:sldMk cId="4259168157" sldId="276"/>
            <ac:spMk id="3" creationId="{5C93D580-A206-817B-1265-53DA0EF495F4}"/>
          </ac:spMkLst>
        </pc:spChg>
        <pc:spChg chg="add del mod">
          <ac:chgData name="Heidi Hansen (HEI.ZBC - Lektor - NAHA - ZBC)" userId="b6be4f5a-dc03-4397-8f60-3145300cb296" providerId="ADAL" clId="{CD7E81DC-19E9-4115-B514-1A63C9D53663}" dt="2024-03-20T20:18:59.627" v="3565" actId="478"/>
          <ac:spMkLst>
            <pc:docMk/>
            <pc:sldMk cId="4259168157" sldId="276"/>
            <ac:spMk id="6" creationId="{29209DD3-C1E1-3274-3A62-74AC2ED869AB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20:19:07.820" v="3567" actId="1076"/>
          <ac:picMkLst>
            <pc:docMk/>
            <pc:sldMk cId="4259168157" sldId="276"/>
            <ac:picMk id="8" creationId="{2F6AEBED-FF6D-B4CF-44C3-A44DCFC76DAE}"/>
          </ac:picMkLst>
        </pc:picChg>
      </pc:sldChg>
      <pc:sldChg chg="addSp modSp new mod">
        <pc:chgData name="Heidi Hansen (HEI.ZBC - Lektor - NAHA - ZBC)" userId="b6be4f5a-dc03-4397-8f60-3145300cb296" providerId="ADAL" clId="{CD7E81DC-19E9-4115-B514-1A63C9D53663}" dt="2024-03-20T20:22:30.598" v="3867" actId="1076"/>
        <pc:sldMkLst>
          <pc:docMk/>
          <pc:sldMk cId="2517623376" sldId="277"/>
        </pc:sldMkLst>
        <pc:spChg chg="mod">
          <ac:chgData name="Heidi Hansen (HEI.ZBC - Lektor - NAHA - ZBC)" userId="b6be4f5a-dc03-4397-8f60-3145300cb296" providerId="ADAL" clId="{CD7E81DC-19E9-4115-B514-1A63C9D53663}" dt="2024-03-20T20:19:39.373" v="3586" actId="20577"/>
          <ac:spMkLst>
            <pc:docMk/>
            <pc:sldMk cId="2517623376" sldId="277"/>
            <ac:spMk id="2" creationId="{F2A9DD72-330D-CDE4-8ECF-5973B42BD108}"/>
          </ac:spMkLst>
        </pc:spChg>
        <pc:spChg chg="mod">
          <ac:chgData name="Heidi Hansen (HEI.ZBC - Lektor - NAHA - ZBC)" userId="b6be4f5a-dc03-4397-8f60-3145300cb296" providerId="ADAL" clId="{CD7E81DC-19E9-4115-B514-1A63C9D53663}" dt="2024-03-20T20:21:40.635" v="3865" actId="20577"/>
          <ac:spMkLst>
            <pc:docMk/>
            <pc:sldMk cId="2517623376" sldId="277"/>
            <ac:spMk id="3" creationId="{1F066879-3B24-31DD-576D-994862EBCA1A}"/>
          </ac:spMkLst>
        </pc:spChg>
        <pc:picChg chg="add mod">
          <ac:chgData name="Heidi Hansen (HEI.ZBC - Lektor - NAHA - ZBC)" userId="b6be4f5a-dc03-4397-8f60-3145300cb296" providerId="ADAL" clId="{CD7E81DC-19E9-4115-B514-1A63C9D53663}" dt="2024-03-20T20:22:30.598" v="3867" actId="1076"/>
          <ac:picMkLst>
            <pc:docMk/>
            <pc:sldMk cId="2517623376" sldId="277"/>
            <ac:picMk id="6" creationId="{3167E2CC-0484-D69B-8655-9BD413F0972F}"/>
          </ac:picMkLst>
        </pc:picChg>
      </pc:sldChg>
      <pc:sldChg chg="modSp new mod">
        <pc:chgData name="Heidi Hansen (HEI.ZBC - Lektor - NAHA - ZBC)" userId="b6be4f5a-dc03-4397-8f60-3145300cb296" providerId="ADAL" clId="{CD7E81DC-19E9-4115-B514-1A63C9D53663}" dt="2024-03-20T20:30:54.717" v="4029" actId="20577"/>
        <pc:sldMkLst>
          <pc:docMk/>
          <pc:sldMk cId="1534447865" sldId="278"/>
        </pc:sldMkLst>
        <pc:spChg chg="mod">
          <ac:chgData name="Heidi Hansen (HEI.ZBC - Lektor - NAHA - ZBC)" userId="b6be4f5a-dc03-4397-8f60-3145300cb296" providerId="ADAL" clId="{CD7E81DC-19E9-4115-B514-1A63C9D53663}" dt="2024-03-20T20:30:48.748" v="4021" actId="20577"/>
          <ac:spMkLst>
            <pc:docMk/>
            <pc:sldMk cId="1534447865" sldId="278"/>
            <ac:spMk id="2" creationId="{94E8E632-40B2-D477-207F-34512E05DA95}"/>
          </ac:spMkLst>
        </pc:spChg>
        <pc:spChg chg="mod">
          <ac:chgData name="Heidi Hansen (HEI.ZBC - Lektor - NAHA - ZBC)" userId="b6be4f5a-dc03-4397-8f60-3145300cb296" providerId="ADAL" clId="{CD7E81DC-19E9-4115-B514-1A63C9D53663}" dt="2024-03-20T20:30:54.717" v="4029" actId="20577"/>
          <ac:spMkLst>
            <pc:docMk/>
            <pc:sldMk cId="1534447865" sldId="278"/>
            <ac:spMk id="3" creationId="{04C0BD96-F805-A3A9-7B5C-ABF0AC74D814}"/>
          </ac:spMkLst>
        </pc:spChg>
      </pc:sldChg>
      <pc:sldChg chg="del">
        <pc:chgData name="Heidi Hansen (HEI.ZBC - Lektor - NAHA - ZBC)" userId="b6be4f5a-dc03-4397-8f60-3145300cb296" providerId="ADAL" clId="{CD7E81DC-19E9-4115-B514-1A63C9D53663}" dt="2024-03-20T15:34:01.352" v="139" actId="47"/>
        <pc:sldMkLst>
          <pc:docMk/>
          <pc:sldMk cId="1567474937" sldId="281"/>
        </pc:sldMkLst>
      </pc:sldChg>
      <pc:sldChg chg="del">
        <pc:chgData name="Heidi Hansen (HEI.ZBC - Lektor - NAHA - ZBC)" userId="b6be4f5a-dc03-4397-8f60-3145300cb296" providerId="ADAL" clId="{CD7E81DC-19E9-4115-B514-1A63C9D53663}" dt="2024-03-20T15:33:58.227" v="133" actId="47"/>
        <pc:sldMkLst>
          <pc:docMk/>
          <pc:sldMk cId="3045110806" sldId="282"/>
        </pc:sldMkLst>
      </pc:sldChg>
      <pc:sldChg chg="del">
        <pc:chgData name="Heidi Hansen (HEI.ZBC - Lektor - NAHA - ZBC)" userId="b6be4f5a-dc03-4397-8f60-3145300cb296" providerId="ADAL" clId="{CD7E81DC-19E9-4115-B514-1A63C9D53663}" dt="2024-03-20T15:33:57.630" v="131" actId="47"/>
        <pc:sldMkLst>
          <pc:docMk/>
          <pc:sldMk cId="1339213826" sldId="283"/>
        </pc:sldMkLst>
      </pc:sldChg>
      <pc:sldChg chg="del">
        <pc:chgData name="Heidi Hansen (HEI.ZBC - Lektor - NAHA - ZBC)" userId="b6be4f5a-dc03-4397-8f60-3145300cb296" providerId="ADAL" clId="{CD7E81DC-19E9-4115-B514-1A63C9D53663}" dt="2024-03-20T15:33:57.913" v="132" actId="47"/>
        <pc:sldMkLst>
          <pc:docMk/>
          <pc:sldMk cId="2006980940" sldId="284"/>
        </pc:sldMkLst>
      </pc:sldChg>
      <pc:sldChg chg="del">
        <pc:chgData name="Heidi Hansen (HEI.ZBC - Lektor - NAHA - ZBC)" userId="b6be4f5a-dc03-4397-8f60-3145300cb296" providerId="ADAL" clId="{CD7E81DC-19E9-4115-B514-1A63C9D53663}" dt="2024-03-20T15:33:58.699" v="134" actId="47"/>
        <pc:sldMkLst>
          <pc:docMk/>
          <pc:sldMk cId="3785333127" sldId="285"/>
        </pc:sldMkLst>
      </pc:sldChg>
      <pc:sldChg chg="del">
        <pc:chgData name="Heidi Hansen (HEI.ZBC - Lektor - NAHA - ZBC)" userId="b6be4f5a-dc03-4397-8f60-3145300cb296" providerId="ADAL" clId="{CD7E81DC-19E9-4115-B514-1A63C9D53663}" dt="2024-03-20T15:34:00.724" v="138" actId="47"/>
        <pc:sldMkLst>
          <pc:docMk/>
          <pc:sldMk cId="2383820278" sldId="286"/>
        </pc:sldMkLst>
      </pc:sldChg>
      <pc:sldChg chg="del">
        <pc:chgData name="Heidi Hansen (HEI.ZBC - Lektor - NAHA - ZBC)" userId="b6be4f5a-dc03-4397-8f60-3145300cb296" providerId="ADAL" clId="{CD7E81DC-19E9-4115-B514-1A63C9D53663}" dt="2024-03-20T15:33:59.703" v="136" actId="47"/>
        <pc:sldMkLst>
          <pc:docMk/>
          <pc:sldMk cId="1087799444" sldId="287"/>
        </pc:sldMkLst>
      </pc:sldChg>
      <pc:sldChg chg="del">
        <pc:chgData name="Heidi Hansen (HEI.ZBC - Lektor - NAHA - ZBC)" userId="b6be4f5a-dc03-4397-8f60-3145300cb296" providerId="ADAL" clId="{CD7E81DC-19E9-4115-B514-1A63C9D53663}" dt="2024-03-20T15:34:00.002" v="137" actId="47"/>
        <pc:sldMkLst>
          <pc:docMk/>
          <pc:sldMk cId="3819623988" sldId="288"/>
        </pc:sldMkLst>
      </pc:sldChg>
      <pc:sldChg chg="del">
        <pc:chgData name="Heidi Hansen (HEI.ZBC - Lektor - NAHA - ZBC)" userId="b6be4f5a-dc03-4397-8f60-3145300cb296" providerId="ADAL" clId="{CD7E81DC-19E9-4115-B514-1A63C9D53663}" dt="2024-03-20T15:33:59.201" v="135" actId="47"/>
        <pc:sldMkLst>
          <pc:docMk/>
          <pc:sldMk cId="2536728008" sldId="289"/>
        </pc:sldMkLst>
      </pc:sldChg>
      <pc:sldChg chg="del">
        <pc:chgData name="Heidi Hansen (HEI.ZBC - Lektor - NAHA - ZBC)" userId="b6be4f5a-dc03-4397-8f60-3145300cb296" providerId="ADAL" clId="{CD7E81DC-19E9-4115-B514-1A63C9D53663}" dt="2024-03-20T15:33:56.138" v="127" actId="47"/>
        <pc:sldMkLst>
          <pc:docMk/>
          <pc:sldMk cId="2283387334" sldId="299"/>
        </pc:sldMkLst>
      </pc:sldChg>
      <pc:sldChg chg="del">
        <pc:chgData name="Heidi Hansen (HEI.ZBC - Lektor - NAHA - ZBC)" userId="b6be4f5a-dc03-4397-8f60-3145300cb296" providerId="ADAL" clId="{CD7E81DC-19E9-4115-B514-1A63C9D53663}" dt="2024-03-20T15:33:56.436" v="128" actId="47"/>
        <pc:sldMkLst>
          <pc:docMk/>
          <pc:sldMk cId="198899108" sldId="300"/>
        </pc:sldMkLst>
      </pc:sldChg>
      <pc:sldChg chg="del">
        <pc:chgData name="Heidi Hansen (HEI.ZBC - Lektor - NAHA - ZBC)" userId="b6be4f5a-dc03-4397-8f60-3145300cb296" providerId="ADAL" clId="{CD7E81DC-19E9-4115-B514-1A63C9D53663}" dt="2024-03-20T15:33:57.316" v="130" actId="47"/>
        <pc:sldMkLst>
          <pc:docMk/>
          <pc:sldMk cId="319168755" sldId="302"/>
        </pc:sldMkLst>
      </pc:sldChg>
      <pc:sldChg chg="del">
        <pc:chgData name="Heidi Hansen (HEI.ZBC - Lektor - NAHA - ZBC)" userId="b6be4f5a-dc03-4397-8f60-3145300cb296" providerId="ADAL" clId="{CD7E81DC-19E9-4115-B514-1A63C9D53663}" dt="2024-03-20T15:33:56.719" v="129" actId="47"/>
        <pc:sldMkLst>
          <pc:docMk/>
          <pc:sldMk cId="3242748824" sldId="30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0FAE1-5AB3-4DEC-B015-2454C19DF334}" type="datetimeFigureOut">
              <a:rPr lang="da-DK" smtClean="0"/>
              <a:t>20-03-2024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23938" y="1235075"/>
            <a:ext cx="48101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752747"/>
            <a:ext cx="548640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71800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9380333"/>
            <a:ext cx="2971800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B82C2-8468-4C00-88D5-19B8DE4756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83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CD5D2-B50A-4191-98B5-58F0BFBF1EB0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328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719AB-7A54-41AE-8B1A-D254090EB697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570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FB1-39C8-474B-8257-6D768DDAE528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32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30D9E-1B88-4401-9C89-685580E5A5B9}" type="datetime1">
              <a:rPr lang="da-DK" smtClean="0"/>
              <a:t>20-03-2024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89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5A1A-ACD3-468A-B5E7-9EA1C8FD667D}" type="datetime1">
              <a:rPr lang="da-DK" smtClean="0"/>
              <a:t>20-03-2024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71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A761-656F-4399-A2C8-049157A02C37}" type="datetime1">
              <a:rPr lang="da-DK" smtClean="0"/>
              <a:t>20-03-2024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71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7E4D-ACC6-4002-A423-21C16A0E9226}" type="datetime1">
              <a:rPr lang="da-DK" smtClean="0"/>
              <a:t>20-03-2024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31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64F9-A70E-4D7B-A8F4-FCD4EFB31626}" type="datetime1">
              <a:rPr lang="da-DK" smtClean="0"/>
              <a:t>20-03-2024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447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69078-15BB-4494-918E-454A2C1A51CB}" type="datetime1">
              <a:rPr lang="da-DK" smtClean="0"/>
              <a:t>20-03-2024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306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3748-0F75-42C5-8D2C-78333A18FA96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74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8FEB-7BDC-44E2-819C-DB88D7EA7ECE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634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055E1-8BB1-4571-8902-2C2C565B1F43}" type="datetime1">
              <a:rPr lang="da-DK" smtClean="0"/>
              <a:t>20-03-2024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698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1A566-9212-7B24-5583-81F39544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VØ 2a torsdag den 21. marts 2024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B43F412-A698-22CB-E704-1D1D51FE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084736"/>
              </p:ext>
            </p:extLst>
          </p:nvPr>
        </p:nvGraphicFramePr>
        <p:xfrm>
          <a:off x="802255" y="1326390"/>
          <a:ext cx="7686137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152">
                  <a:extLst>
                    <a:ext uri="{9D8B030D-6E8A-4147-A177-3AD203B41FA5}">
                      <a16:colId xmlns:a16="http://schemas.microsoft.com/office/drawing/2014/main" val="3779664218"/>
                    </a:ext>
                  </a:extLst>
                </a:gridCol>
                <a:gridCol w="6003985">
                  <a:extLst>
                    <a:ext uri="{9D8B030D-6E8A-4147-A177-3AD203B41FA5}">
                      <a16:colId xmlns:a16="http://schemas.microsoft.com/office/drawing/2014/main" val="331944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09.20 – 09.25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Registrering af fravær + præsentation af dagens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1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09.25 – 09.45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Repetition af kapitel 24: Logistik fælles i klassen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6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09.45 – 10.05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løser opgave 24.14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10.05 - 10.20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Vi gennemgår opgave 24.14 fælles i klassen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8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10.20 – 10.30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Pause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0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10.30 – 10.35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Registrering af fravær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64842"/>
                  </a:ext>
                </a:extLst>
              </a:tr>
              <a:tr h="508127">
                <a:tc>
                  <a:txBody>
                    <a:bodyPr/>
                    <a:lstStyle/>
                    <a:p>
                      <a:r>
                        <a:rPr lang="da-DK" dirty="0"/>
                        <a:t>10.35 – 10.55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Repetition af kapitel 25.1 og 25.2</a:t>
                      </a:r>
                    </a:p>
                    <a:p>
                      <a:r>
                        <a:rPr lang="da-DK" dirty="0"/>
                        <a:t>Gennemgang af kapitel 25.3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10.55 – 11.15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Arbejde med opgave 25.5 og 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2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11.15 – 11.30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Gennemgang af opgaver i klassen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44680"/>
                  </a:ext>
                </a:extLst>
              </a:tr>
            </a:tbl>
          </a:graphicData>
        </a:graphic>
      </p:graphicFrame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072EA94-BA7C-485C-B7A6-1651EEE2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43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B78CC-ADFD-65D2-6153-E1CF39BC7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af kapitel 24: Logistik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4ABF97-F70A-E6AB-60AD-7B64EC7D3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23" y="1523700"/>
            <a:ext cx="8543925" cy="4351338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betyder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begreberne logistik og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logistikstyring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 (</a:t>
            </a:r>
            <a:r>
              <a:rPr lang="da-DK" sz="2000" b="0" i="0" u="none" strike="noStrike" dirty="0" err="1">
                <a:solidFill>
                  <a:srgbClr val="333333"/>
                </a:solidFill>
                <a:effectLst/>
              </a:rPr>
              <a:t>supply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 </a:t>
            </a:r>
            <a:r>
              <a:rPr lang="da-DK" sz="2000" b="0" i="0" u="none" strike="noStrike" dirty="0" err="1">
                <a:solidFill>
                  <a:srgbClr val="333333"/>
                </a:solidFill>
                <a:effectLst/>
              </a:rPr>
              <a:t>chain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 management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)?</a:t>
            </a:r>
          </a:p>
          <a:p>
            <a:pPr algn="l">
              <a:buFont typeface="+mj-lt"/>
              <a:buAutoNum type="arabicPeriod"/>
            </a:pPr>
            <a:r>
              <a:rPr lang="da-DK" sz="2000" b="0" i="0" dirty="0">
                <a:solidFill>
                  <a:srgbClr val="333333"/>
                </a:solidFill>
                <a:effectLst/>
              </a:rPr>
              <a:t>Hvordan er logistiksystemet opbygget?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vare- og </a:t>
            </a:r>
            <a:r>
              <a:rPr lang="da-DK" sz="2000" b="0" i="0" dirty="0" err="1">
                <a:solidFill>
                  <a:srgbClr val="333333"/>
                </a:solidFill>
                <a:effectLst/>
              </a:rPr>
              <a:t>informationsflowet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i logistiksystemet?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forskellene mellem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indgående logistik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,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produktion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,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udgående logistik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 og returlogistik?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betyder 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strategiens betydning for en virksomheds logistiksystem?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er 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beslutningsmodellen for </a:t>
            </a:r>
            <a:r>
              <a:rPr lang="da-DK" sz="2000" b="0" i="0" u="none" strike="noStrike" dirty="0" err="1">
                <a:solidFill>
                  <a:srgbClr val="333333"/>
                </a:solidFill>
                <a:effectLst/>
              </a:rPr>
              <a:t>make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 or </a:t>
            </a:r>
            <a:r>
              <a:rPr lang="da-DK" sz="2000" b="0" i="0" u="none" strike="noStrike" dirty="0" err="1">
                <a:solidFill>
                  <a:srgbClr val="333333"/>
                </a:solidFill>
                <a:effectLst/>
              </a:rPr>
              <a:t>buy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 af aktiviteter?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Hvilken betydning har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</a:t>
            </a:r>
            <a:r>
              <a:rPr lang="da-DK" sz="2000" b="0" i="0" dirty="0" err="1">
                <a:solidFill>
                  <a:srgbClr val="333333"/>
                </a:solidFill>
                <a:effectLst/>
              </a:rPr>
              <a:t>informationsflowet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i den logistiske styring?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Hvad betyder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begrebet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logistisk filosofi?</a:t>
            </a:r>
            <a:endParaRPr lang="da-DK" sz="2000" b="0" i="0" dirty="0">
              <a:solidFill>
                <a:srgbClr val="333333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da-DK" sz="2000" b="0" i="0" dirty="0">
                <a:solidFill>
                  <a:srgbClr val="333333"/>
                </a:solidFill>
                <a:effectLst/>
              </a:rPr>
              <a:t>Hvad betyder begreberne </a:t>
            </a:r>
            <a:r>
              <a:rPr lang="da-DK" sz="2000" b="0" i="0" dirty="0" err="1">
                <a:solidFill>
                  <a:srgbClr val="333333"/>
                </a:solidFill>
                <a:effectLst/>
              </a:rPr>
              <a:t>fordisme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og agile </a:t>
            </a:r>
            <a:r>
              <a:rPr lang="da-DK" sz="2000" b="0" i="0" dirty="0" err="1">
                <a:solidFill>
                  <a:srgbClr val="333333"/>
                </a:solidFill>
                <a:effectLst/>
              </a:rPr>
              <a:t>manufacturing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?</a:t>
            </a: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 Hvad 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forskelle og ligheder mellem </a:t>
            </a:r>
            <a:r>
              <a:rPr lang="da-DK" sz="2000" b="0" i="0" dirty="0" err="1">
                <a:solidFill>
                  <a:srgbClr val="333333"/>
                </a:solidFill>
                <a:effectLst/>
              </a:rPr>
              <a:t>fordisme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og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agile manufactoring?</a:t>
            </a:r>
            <a:endParaRPr lang="da-DK" sz="2000" b="0" i="0" dirty="0">
              <a:solidFill>
                <a:srgbClr val="333333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da-DK" sz="2000" dirty="0">
                <a:solidFill>
                  <a:srgbClr val="333333"/>
                </a:solidFill>
              </a:rPr>
              <a:t> Hvad betyder</a:t>
            </a:r>
            <a:r>
              <a:rPr lang="da-DK" sz="2000" b="0" i="0" dirty="0">
                <a:solidFill>
                  <a:srgbClr val="333333"/>
                </a:solidFill>
                <a:effectLst/>
              </a:rPr>
              <a:t> begrebet </a:t>
            </a:r>
            <a:r>
              <a:rPr lang="da-DK" sz="2000" b="0" i="0" u="none" strike="noStrike" dirty="0">
                <a:solidFill>
                  <a:srgbClr val="333333"/>
                </a:solidFill>
                <a:effectLst/>
              </a:rPr>
              <a:t>logistisk koncept?</a:t>
            </a:r>
            <a:endParaRPr lang="da-DK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97AC454-4A9F-1451-8C45-7A20F749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20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251F44D7-6D81-12CA-B0C8-C9B835D2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3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7A1590B-C35B-4D03-30EC-8C62A9D58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07"/>
            <a:ext cx="9906000" cy="683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0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41C3C9-864E-3C1F-2D8C-FAB8D00A9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4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A147DFC-D632-E754-3303-1CA2116E9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1" y="0"/>
            <a:ext cx="9767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1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34A17D3C-CF00-4159-4F4A-ADF73B60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5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7891638-75E0-C132-ACD3-DDFC956A5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853"/>
            <a:ext cx="9906000" cy="66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3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2F8A4D1-E9DE-DDCB-4DE4-1AD8BB86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6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F958884-A4F8-6368-F0C7-7AB52DF01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17" y="0"/>
            <a:ext cx="9554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29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FD7FAEA5-7D30-428A-BF3F-56CA4F3A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7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D55EDC5-1A52-3083-D05F-5D0AA6291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238"/>
            <a:ext cx="9906000" cy="53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16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24FBA0C-E0FA-728D-E2C8-8635470E1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8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8E113E5-C8FC-02D9-50A6-DAA470019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95350"/>
            <a:ext cx="97536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5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5F22DE87-F194-D072-FD60-BF7C0372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9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ECAAEB4-44E0-7939-50BF-A4BDD448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49" y="569344"/>
            <a:ext cx="7789653" cy="302003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FDD7886-BA14-9495-22D3-4C5ECF6A2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13" y="3338899"/>
            <a:ext cx="7234327" cy="338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9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07CC62-97EB-33A5-A22D-71DD42C3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løser opgave 24.14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BBD01C-533A-078E-210D-29424B07C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Løs opgave 24.14 i grupper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Vi gennemgår opgaven i klassen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A6181DA-4344-5880-24A3-22754BA4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0015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5592-748D-2B25-008C-1B3110EA1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25.1 Logistisk effektivitet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74186E-E448-2FDF-C346-72C586E57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500996"/>
            <a:ext cx="8543925" cy="4675967"/>
          </a:xfrm>
        </p:spPr>
        <p:txBody>
          <a:bodyPr/>
          <a:lstStyle/>
          <a:p>
            <a:pPr marL="0" indent="0">
              <a:buNone/>
            </a:pPr>
            <a:r>
              <a:rPr lang="da-DK" sz="2400" b="1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Logistisk effektivitet</a:t>
            </a:r>
            <a:r>
              <a:rPr lang="da-DK" sz="2400" b="0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 er et mål for, i hvor høj grad der er </a:t>
            </a:r>
            <a:r>
              <a:rPr lang="da-DK" sz="2400" b="0" i="0" u="none" strike="noStrike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balance</a:t>
            </a:r>
            <a:r>
              <a:rPr lang="da-DK" sz="2400" b="0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 mellem den service, kunderne oplever – </a:t>
            </a:r>
            <a:r>
              <a:rPr lang="da-DK" sz="2400" b="1" i="0" u="none" strike="noStrike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leveringsservice</a:t>
            </a:r>
            <a:r>
              <a:rPr lang="da-DK" sz="2400" b="1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n </a:t>
            </a:r>
            <a:r>
              <a:rPr lang="da-DK" sz="2400" b="0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–, og de </a:t>
            </a:r>
            <a:r>
              <a:rPr lang="da-DK" sz="2400" b="0" i="0" u="none" strike="noStrike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omkostninger</a:t>
            </a:r>
            <a:r>
              <a:rPr lang="da-DK" sz="2400" b="0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, der for virksomheden er forbundet med at yde servicen – </a:t>
            </a:r>
            <a:r>
              <a:rPr lang="da-DK" sz="2400" b="1" i="0" dirty="0">
                <a:solidFill>
                  <a:srgbClr val="333333"/>
                </a:solidFill>
                <a:effectLst/>
                <a:cs typeface="Aharoni" panose="02010803020104030203" pitchFamily="2" charset="-79"/>
              </a:rPr>
              <a:t>logistikomkostningerne</a:t>
            </a:r>
          </a:p>
          <a:p>
            <a:pPr marL="0" indent="0">
              <a:buNone/>
            </a:pPr>
            <a:endParaRPr lang="da-DK" sz="2400" b="1" dirty="0">
              <a:solidFill>
                <a:srgbClr val="333333"/>
              </a:solidFill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da-DK" sz="2400" b="1" i="0" dirty="0">
              <a:solidFill>
                <a:srgbClr val="333333"/>
              </a:solidFill>
              <a:effectLst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da-DK" sz="2400" b="1" dirty="0">
              <a:solidFill>
                <a:srgbClr val="333333"/>
              </a:solidFill>
              <a:cs typeface="Aharoni" panose="02010803020104030203" pitchFamily="2" charset="-79"/>
            </a:endParaRPr>
          </a:p>
          <a:p>
            <a:pPr marL="0" indent="0" algn="l">
              <a:buNone/>
            </a:pPr>
            <a:r>
              <a:rPr lang="da-DK" sz="16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logistiske effektivitet kan forbedres med:</a:t>
            </a:r>
          </a:p>
          <a:p>
            <a:r>
              <a:rPr lang="da-DK" sz="16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Leveringsservicen forbedres med de samme eller færre logistikomkostninger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Leveringsservicen forbedres med mere end det, logistikomkostningerne stiger med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Leveringsservicen fastholdes med færre logistikomkostninger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16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Leveringsservicen forringes med mindre end det, logistikomkostningerne falder med</a:t>
            </a:r>
          </a:p>
          <a:p>
            <a:pPr marL="0" indent="0">
              <a:buNone/>
            </a:pPr>
            <a:endParaRPr lang="da-DK" sz="2400" b="1" i="0" dirty="0">
              <a:solidFill>
                <a:srgbClr val="333333"/>
              </a:solidFill>
              <a:effectLst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2BFEDED-9CDD-B026-28C9-64D1E92D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11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6EEAC79-5F48-8DE3-A899-08C0856A9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" y="2826559"/>
            <a:ext cx="9782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1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76292E1-4416-8FEA-17C7-C23394B8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12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609C4648-3AE1-E708-12CD-1D938835B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512"/>
            <a:ext cx="9906000" cy="46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81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78335-1D72-CD6F-6678-6B2B3530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25.2 Leveringsservice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5E7CD3-F69D-1A67-3D93-6929B0030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437436"/>
            <a:ext cx="854392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Leveringstid: </a:t>
            </a:r>
            <a:r>
              <a:rPr lang="da-DK" dirty="0"/>
              <a:t>Den tid der går fra ordren modtages til varen er leveret på det rette sted. </a:t>
            </a:r>
          </a:p>
          <a:p>
            <a:pPr marL="0" indent="0">
              <a:buNone/>
            </a:pPr>
            <a:r>
              <a:rPr lang="da-DK" dirty="0"/>
              <a:t>Forhold der påvirker leveringstid:</a:t>
            </a:r>
          </a:p>
          <a:p>
            <a:pPr>
              <a:buFontTx/>
              <a:buChar char="-"/>
            </a:pPr>
            <a:r>
              <a:rPr lang="da-DK" dirty="0"/>
              <a:t>Administrativ tid til behandling af ordrer,</a:t>
            </a:r>
          </a:p>
          <a:p>
            <a:pPr>
              <a:buFontTx/>
              <a:buChar char="-"/>
            </a:pPr>
            <a:r>
              <a:rPr lang="da-DK" dirty="0"/>
              <a:t>Tid til bestilling af varer hos leverandører,</a:t>
            </a:r>
          </a:p>
          <a:p>
            <a:pPr>
              <a:buFontTx/>
              <a:buChar char="-"/>
            </a:pPr>
            <a:r>
              <a:rPr lang="da-DK" dirty="0"/>
              <a:t>Produktionstid</a:t>
            </a:r>
          </a:p>
          <a:p>
            <a:pPr>
              <a:buFontTx/>
              <a:buChar char="-"/>
            </a:pPr>
            <a:r>
              <a:rPr lang="da-DK" dirty="0"/>
              <a:t>Distributionstid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Lagerservicegrad: </a:t>
            </a:r>
            <a:r>
              <a:rPr lang="da-DK" dirty="0"/>
              <a:t>Den andel af indkomne ordrer, som kan leveres med det samme. Lagerservicegrad på fx 80% betyder, at 20% af ordrerne er i </a:t>
            </a:r>
            <a:r>
              <a:rPr lang="da-DK" b="1" dirty="0"/>
              <a:t>restordre</a:t>
            </a:r>
            <a:r>
              <a:rPr lang="da-DK" dirty="0"/>
              <a:t>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FD6B607-6978-E11C-93DE-48AA211F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13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87C7C4D-5646-6217-9682-ED4988790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0" y="5420564"/>
            <a:ext cx="98583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22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91AF0B1-E812-F569-FF2C-6CB1D000C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14</a:t>
            </a:fld>
            <a:endParaRPr lang="da-DK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229CF18F-00E7-30C8-2C4E-02AF7314F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Leveringspræcision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udtrykker, hvor pålidelig virksomheden er til at overholde den indgåede aftale om leveringen. Dette vedrører: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Er varerne leveret i rette tid?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Er varerne leveret i rette mængde?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Er varerne leveret på det rette sted?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Er varerne leveret i rette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kvalitet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?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B50081C5-0FFE-4B50-292A-AE37AE2EE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160336"/>
            <a:ext cx="982027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19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CCA457-A8E7-6943-8600-8A27A220F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b="1" dirty="0"/>
              <a:t>Leveringsfleksibilitet</a:t>
            </a:r>
            <a:r>
              <a:rPr lang="da-DK" dirty="0"/>
              <a:t> kan fx handle om:</a:t>
            </a:r>
          </a:p>
          <a:p>
            <a:pPr>
              <a:buFontTx/>
              <a:buChar char="-"/>
            </a:pPr>
            <a:r>
              <a:rPr lang="da-DK" dirty="0"/>
              <a:t>Evnen til at håndtere </a:t>
            </a:r>
            <a:r>
              <a:rPr lang="da-DK" dirty="0" err="1"/>
              <a:t>udforudsete</a:t>
            </a:r>
            <a:r>
              <a:rPr lang="da-DK" dirty="0"/>
              <a:t> ændringer i ordren, fx at kunden vil ha mere eller mindre, eller noget andet eller mere med.</a:t>
            </a:r>
          </a:p>
          <a:p>
            <a:pPr marL="0" indent="0">
              <a:buNone/>
            </a:pPr>
            <a:r>
              <a:rPr lang="da-DK" b="1" dirty="0"/>
              <a:t>Leveringsinformation</a:t>
            </a:r>
            <a:r>
              <a:rPr lang="da-DK" dirty="0"/>
              <a:t>: Information til kunden om hvordan og hvornår varen leveres – helt afgørende ved </a:t>
            </a:r>
            <a:r>
              <a:rPr lang="da-DK" dirty="0" err="1"/>
              <a:t>Ehandel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b="1" dirty="0"/>
              <a:t>Eftersalgsservice: </a:t>
            </a:r>
            <a:r>
              <a:rPr lang="da-DK" dirty="0"/>
              <a:t>Virksomhedens evne til at servicere kunden efter varen er leveret, fx bytteservice, reklamationsret, muligheder for at aflevere det købte og få penge retur (vær opmærksom på regler i købeloven).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C4A7DCB-663C-F650-FAEB-0D37FCDB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15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04F8DED-2E06-9F90-0E57-80FED68E4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861"/>
            <a:ext cx="98679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6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9339E-CD22-69BC-E601-EC1FD8D4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25.3 Logistikomkostninger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F2610F-D36B-3C75-5D63-A840900C6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Lageromkostninger: </a:t>
            </a:r>
            <a:r>
              <a:rPr lang="da-DK" dirty="0"/>
              <a:t>Omkostninger til forretning af penge bundet i færdigvarelager, mellemvarelager og komponentvarelager. </a:t>
            </a:r>
          </a:p>
          <a:p>
            <a:pPr marL="0" indent="0">
              <a:buNone/>
            </a:pPr>
            <a:r>
              <a:rPr lang="da-DK" dirty="0"/>
              <a:t>Samt omkostninger til at drive lager (varme, el, husleje, afdrag på lagerudstyr).</a:t>
            </a:r>
          </a:p>
          <a:p>
            <a:pPr marL="0" indent="0">
              <a:buNone/>
            </a:pPr>
            <a:r>
              <a:rPr lang="da-DK" dirty="0"/>
              <a:t>Samt omkostninger til </a:t>
            </a:r>
            <a:r>
              <a:rPr lang="da-DK" dirty="0" err="1"/>
              <a:t>ukurrante</a:t>
            </a:r>
            <a:r>
              <a:rPr lang="da-DK" dirty="0"/>
              <a:t> varer.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9B82D85-2E6D-E3D8-27C1-B9E736F27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16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52592D1-72AB-6308-697C-AB94B0B07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4" y="4509471"/>
            <a:ext cx="9906000" cy="184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1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81355-0812-25DA-E39E-F03297F0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Embalage</a:t>
            </a:r>
            <a:r>
              <a:rPr lang="da-DK" dirty="0"/>
              <a:t> og håndteringsomkostninger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8DEA15-10CB-AB67-CC0F-04F116FF0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7735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err="1"/>
              <a:t>Embalageomkostninger</a:t>
            </a:r>
            <a:r>
              <a:rPr lang="da-DK" dirty="0"/>
              <a:t> omfatter omkostninger til </a:t>
            </a:r>
            <a:r>
              <a:rPr lang="da-DK" dirty="0" err="1"/>
              <a:t>embalage</a:t>
            </a:r>
            <a:r>
              <a:rPr lang="da-DK" dirty="0"/>
              <a:t> i forbindelse med distribution, pakkematerialer og lønninger til personalet, som skal finde varen på lagret og pakke den mv.</a:t>
            </a:r>
          </a:p>
          <a:p>
            <a:pPr marL="0" indent="0">
              <a:buNone/>
            </a:pPr>
            <a:r>
              <a:rPr lang="da-DK" dirty="0"/>
              <a:t>Produktets </a:t>
            </a:r>
            <a:r>
              <a:rPr lang="da-DK" dirty="0" err="1"/>
              <a:t>embalage</a:t>
            </a:r>
            <a:r>
              <a:rPr lang="da-DK" dirty="0"/>
              <a:t> indgår i produktionsomkostningerne.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686774D-19AE-C4CC-E682-B459BC37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17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48ADD52-E1D9-3AEC-0098-071E3D751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37189"/>
            <a:ext cx="9906000" cy="190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71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DADF1F-A757-9335-92BA-BB0BE1E81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Transportomkostninger: </a:t>
            </a:r>
            <a:r>
              <a:rPr lang="da-DK" dirty="0"/>
              <a:t>Omfatter interne transportomkostninger og omkostninger til at levere varen ude hos kunden på aftalt sted.</a:t>
            </a:r>
          </a:p>
          <a:p>
            <a:pPr marL="0" indent="0">
              <a:buNone/>
            </a:pPr>
            <a:r>
              <a:rPr lang="da-DK" dirty="0"/>
              <a:t>Varelevering kan være outsourcet (tænk fx på </a:t>
            </a:r>
            <a:r>
              <a:rPr lang="da-DK" dirty="0" err="1"/>
              <a:t>Ehandel</a:t>
            </a:r>
            <a:r>
              <a:rPr lang="da-DK" dirty="0"/>
              <a:t>).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57529DE-DB59-B6BE-78F4-994C0DCE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18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F20944A-E31F-A90A-0208-A87E5CE75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7064"/>
            <a:ext cx="9906000" cy="182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40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93D580-A206-817B-1265-53DA0EF49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Behandling af indkomne kundeordrer,</a:t>
            </a:r>
          </a:p>
          <a:p>
            <a:r>
              <a:rPr lang="da-DK" dirty="0"/>
              <a:t>Planlægning af indkøb,</a:t>
            </a:r>
          </a:p>
          <a:p>
            <a:r>
              <a:rPr lang="da-DK" dirty="0"/>
              <a:t>Produktionsplanlægning</a:t>
            </a:r>
          </a:p>
          <a:p>
            <a:r>
              <a:rPr lang="da-DK" dirty="0"/>
              <a:t>Planlægning af distribution</a:t>
            </a:r>
          </a:p>
          <a:p>
            <a:r>
              <a:rPr lang="da-DK" dirty="0"/>
              <a:t>Planlægnings- og kontrolomkostninger </a:t>
            </a:r>
            <a:r>
              <a:rPr lang="da-DK" dirty="0" err="1"/>
              <a:t>ifbm</a:t>
            </a:r>
            <a:r>
              <a:rPr lang="da-DK" dirty="0"/>
              <a:t> materialegennemløb</a:t>
            </a:r>
          </a:p>
          <a:p>
            <a:r>
              <a:rPr lang="da-DK" dirty="0"/>
              <a:t>Lønninger</a:t>
            </a:r>
          </a:p>
          <a:p>
            <a:r>
              <a:rPr lang="da-DK" dirty="0"/>
              <a:t>Omkostninger til IT-systemer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CB11825-052B-CAAB-8E05-B51EA954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19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F6AEBED-FF6D-B4CF-44C3-A44DCFC76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8" y="-93190"/>
            <a:ext cx="9906000" cy="191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68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9DD72-330D-CDE4-8ECF-5973B42B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Mangelomkostninger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066879-3B24-31DD-576D-994862EB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Meromkostninger til fx </a:t>
            </a:r>
            <a:r>
              <a:rPr lang="da-DK" dirty="0" err="1"/>
              <a:t>distrubution</a:t>
            </a:r>
            <a:endParaRPr lang="da-DK" dirty="0"/>
          </a:p>
          <a:p>
            <a:r>
              <a:rPr lang="da-DK" dirty="0"/>
              <a:t>Afhjælpning af fejl hos kunden</a:t>
            </a:r>
          </a:p>
          <a:p>
            <a:r>
              <a:rPr lang="da-DK" dirty="0"/>
              <a:t>Erstatning til kunden ved mangelfuld levering</a:t>
            </a:r>
          </a:p>
          <a:p>
            <a:r>
              <a:rPr lang="da-DK" dirty="0"/>
              <a:t>Tab af kunder/gensalg </a:t>
            </a:r>
            <a:r>
              <a:rPr lang="da-DK" dirty="0" err="1"/>
              <a:t>pga</a:t>
            </a:r>
            <a:r>
              <a:rPr lang="da-DK" dirty="0"/>
              <a:t> af manglende eller for sen levering, eller </a:t>
            </a:r>
            <a:r>
              <a:rPr lang="da-DK" dirty="0" err="1"/>
              <a:t>pga</a:t>
            </a:r>
            <a:r>
              <a:rPr lang="da-DK" dirty="0"/>
              <a:t> andre skuffelser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E1446E0-5894-F798-BA71-79A54023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20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167E2CC-0484-D69B-8655-9BD413F09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4518027"/>
            <a:ext cx="98012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23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E8E632-40B2-D477-207F-34512E05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25.5 og 25.6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C0BD96-F805-A3A9-7B5C-ABF0AC74D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Løs opgaverne sammen.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Vi gennemgår opgaverne i klassen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3E27E2-8A63-07F1-4CB7-7CCB69B5F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447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911</TotalTime>
  <Words>688</Words>
  <Application>Microsoft Office PowerPoint</Application>
  <PresentationFormat>A4-papir (210 x 297 mm)</PresentationFormat>
  <Paragraphs>112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7" baseType="lpstr">
      <vt:lpstr>Aharoni</vt:lpstr>
      <vt:lpstr>Aptos</vt:lpstr>
      <vt:lpstr>Aptos Display</vt:lpstr>
      <vt:lpstr>Arial</vt:lpstr>
      <vt:lpstr>Noto Sans</vt:lpstr>
      <vt:lpstr>Office-tema</vt:lpstr>
      <vt:lpstr>VØ 2a torsdag den 21. marts 2024</vt:lpstr>
      <vt:lpstr>Repetition af kapitel 24: Logistik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 løser opgave 24.14</vt:lpstr>
      <vt:lpstr>25.1 Logistisk effektivitet</vt:lpstr>
      <vt:lpstr>PowerPoint-præsentation</vt:lpstr>
      <vt:lpstr>25.2 Leveringsservice</vt:lpstr>
      <vt:lpstr>PowerPoint-præsentation</vt:lpstr>
      <vt:lpstr>PowerPoint-præsentation</vt:lpstr>
      <vt:lpstr>25.3 Logistikomkostninger</vt:lpstr>
      <vt:lpstr>Embalage og håndteringsomkostninger</vt:lpstr>
      <vt:lpstr>PowerPoint-præsentation</vt:lpstr>
      <vt:lpstr>PowerPoint-præsentation</vt:lpstr>
      <vt:lpstr>Mangelomkostninger</vt:lpstr>
      <vt:lpstr>Opgave 25.5 og 25.6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Heidi Hansen (HEI.ZBC - Lektor - NAHA - ZBC)</dc:creator>
  <cp:lastModifiedBy>Heidi Hansen (HEI.ZBC - Lektor - NAHA - ZBC)</cp:lastModifiedBy>
  <cp:revision>7</cp:revision>
  <cp:lastPrinted>2024-03-06T17:12:00Z</cp:lastPrinted>
  <dcterms:created xsi:type="dcterms:W3CDTF">2024-03-04T17:09:33Z</dcterms:created>
  <dcterms:modified xsi:type="dcterms:W3CDTF">2024-03-20T20:34:15Z</dcterms:modified>
</cp:coreProperties>
</file>